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7" r:id="rId2"/>
    <p:sldId id="867" r:id="rId3"/>
    <p:sldId id="876" r:id="rId4"/>
    <p:sldId id="881" r:id="rId5"/>
    <p:sldId id="891" r:id="rId6"/>
    <p:sldId id="879" r:id="rId7"/>
    <p:sldId id="893" r:id="rId8"/>
    <p:sldId id="882" r:id="rId9"/>
    <p:sldId id="884" r:id="rId10"/>
    <p:sldId id="885" r:id="rId11"/>
    <p:sldId id="883" r:id="rId12"/>
    <p:sldId id="887" r:id="rId13"/>
  </p:sldIdLst>
  <p:sldSz cx="24384000" cy="13716000"/>
  <p:notesSz cx="6858000" cy="9144000"/>
  <p:embeddedFontLst>
    <p:embeddedFont>
      <p:font typeface="宋体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Lato Light" panose="020B0604020202020204" charset="0"/>
      <p:regular r:id="rId26"/>
      <p:italic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TT Moscow Economy" panose="020B0103030101020204" pitchFamily="34" charset="0"/>
      <p:regular r:id="rId30"/>
      <p:bold r:id="rId31"/>
      <p:italic r:id="rId32"/>
    </p:embeddedFont>
    <p:embeddedFont>
      <p:font typeface="TT Moscow Economy ExtraBlack" panose="020B0103030101020204" pitchFamily="34" charset="0"/>
      <p:bold r:id="rId33"/>
    </p:embeddedFont>
    <p:embeddedFont>
      <p:font typeface="TT Norms Regular" panose="020B0604020202020204" charset="-52"/>
      <p:regular r:id="rId3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pos="7680" userDrawn="1">
          <p15:clr>
            <a:srgbClr val="A4A3A4"/>
          </p15:clr>
        </p15:guide>
        <p15:guide id="2" orient="horz" pos="15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9F"/>
    <a:srgbClr val="ABDDFF"/>
    <a:srgbClr val="F79AFC"/>
    <a:srgbClr val="BDE4FF"/>
    <a:srgbClr val="FFFFFF"/>
    <a:srgbClr val="5082BE"/>
    <a:srgbClr val="DEEBF7"/>
    <a:srgbClr val="C9E9FF"/>
    <a:srgbClr val="FFC9C9"/>
    <a:srgbClr val="5CB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1" autoAdjust="0"/>
    <p:restoredTop sz="96374" autoAdjust="0"/>
  </p:normalViewPr>
  <p:slideViewPr>
    <p:cSldViewPr snapToGrid="0">
      <p:cViewPr varScale="1">
        <p:scale>
          <a:sx n="34" d="100"/>
          <a:sy n="34" d="100"/>
        </p:scale>
        <p:origin x="432" y="64"/>
      </p:cViewPr>
      <p:guideLst>
        <p:guide pos="7680"/>
        <p:guide orient="horz" pos="15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latinLnBrk="0">
      <a:defRPr sz="3200">
        <a:latin typeface="+mj-lt"/>
        <a:ea typeface="+mj-ea"/>
        <a:cs typeface="+mj-cs"/>
        <a:sym typeface="Calibri"/>
      </a:defRPr>
    </a:lvl1pPr>
    <a:lvl2pPr indent="228600" defTabSz="1219200" latinLnBrk="0">
      <a:defRPr sz="3200">
        <a:latin typeface="+mj-lt"/>
        <a:ea typeface="+mj-ea"/>
        <a:cs typeface="+mj-cs"/>
        <a:sym typeface="Calibri"/>
      </a:defRPr>
    </a:lvl2pPr>
    <a:lvl3pPr indent="457200" defTabSz="1219200" latinLnBrk="0">
      <a:defRPr sz="3200">
        <a:latin typeface="+mj-lt"/>
        <a:ea typeface="+mj-ea"/>
        <a:cs typeface="+mj-cs"/>
        <a:sym typeface="Calibri"/>
      </a:defRPr>
    </a:lvl3pPr>
    <a:lvl4pPr indent="685800" defTabSz="1219200" latinLnBrk="0">
      <a:defRPr sz="3200">
        <a:latin typeface="+mj-lt"/>
        <a:ea typeface="+mj-ea"/>
        <a:cs typeface="+mj-cs"/>
        <a:sym typeface="Calibri"/>
      </a:defRPr>
    </a:lvl4pPr>
    <a:lvl5pPr indent="914400" defTabSz="1219200" latinLnBrk="0">
      <a:defRPr sz="3200">
        <a:latin typeface="+mj-lt"/>
        <a:ea typeface="+mj-ea"/>
        <a:cs typeface="+mj-cs"/>
        <a:sym typeface="Calibri"/>
      </a:defRPr>
    </a:lvl5pPr>
    <a:lvl6pPr indent="1143000" defTabSz="1219200" latinLnBrk="0">
      <a:defRPr sz="3200">
        <a:latin typeface="+mj-lt"/>
        <a:ea typeface="+mj-ea"/>
        <a:cs typeface="+mj-cs"/>
        <a:sym typeface="Calibri"/>
      </a:defRPr>
    </a:lvl6pPr>
    <a:lvl7pPr indent="1371600" defTabSz="1219200" latinLnBrk="0">
      <a:defRPr sz="3200">
        <a:latin typeface="+mj-lt"/>
        <a:ea typeface="+mj-ea"/>
        <a:cs typeface="+mj-cs"/>
        <a:sym typeface="Calibri"/>
      </a:defRPr>
    </a:lvl7pPr>
    <a:lvl8pPr indent="1600200" defTabSz="1219200" latinLnBrk="0">
      <a:defRPr sz="3200">
        <a:latin typeface="+mj-lt"/>
        <a:ea typeface="+mj-ea"/>
        <a:cs typeface="+mj-cs"/>
        <a:sym typeface="Calibri"/>
      </a:defRPr>
    </a:lvl8pPr>
    <a:lvl9pPr indent="1828800" defTabSz="1219200" latinLnBrk="0">
      <a:defRPr sz="3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45044" y="3419477"/>
            <a:ext cx="20286346" cy="5705475"/>
          </a:xfrm>
          <a:prstGeom prst="rect">
            <a:avLst/>
          </a:prstGeom>
        </p:spPr>
        <p:txBody>
          <a:bodyPr anchor="b"/>
          <a:lstStyle>
            <a:lvl1pPr>
              <a:defRPr sz="114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045044" y="9178928"/>
            <a:ext cx="20286346" cy="300037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400">
                <a:solidFill>
                  <a:srgbClr val="888888"/>
                </a:solidFill>
              </a:defRPr>
            </a:lvl1pPr>
            <a:lvl2pPr marL="0" indent="330738">
              <a:buSzTx/>
              <a:buFontTx/>
              <a:buNone/>
              <a:defRPr sz="4400">
                <a:solidFill>
                  <a:srgbClr val="888888"/>
                </a:solidFill>
              </a:defRPr>
            </a:lvl2pPr>
            <a:lvl3pPr marL="0" indent="661477">
              <a:buSzTx/>
              <a:buFontTx/>
              <a:buNone/>
              <a:defRPr sz="4400">
                <a:solidFill>
                  <a:srgbClr val="888888"/>
                </a:solidFill>
              </a:defRPr>
            </a:lvl3pPr>
            <a:lvl4pPr marL="0" indent="992215">
              <a:buSzTx/>
              <a:buFontTx/>
              <a:buNone/>
              <a:defRPr sz="4400">
                <a:solidFill>
                  <a:srgbClr val="888888"/>
                </a:solidFill>
              </a:defRPr>
            </a:lvl4pPr>
            <a:lvl5pPr marL="0" indent="1322954">
              <a:buSzTx/>
              <a:buFontTx/>
              <a:buNone/>
              <a:defRPr sz="4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057293" y="3651250"/>
            <a:ext cx="9996171" cy="8702679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60356" y="730250"/>
            <a:ext cx="20286346" cy="26511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060356" y="3362325"/>
            <a:ext cx="9950234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4400" b="1"/>
            </a:lvl1pPr>
            <a:lvl2pPr marL="0" indent="330738">
              <a:buSzTx/>
              <a:buFontTx/>
              <a:buNone/>
              <a:defRPr sz="4400" b="1"/>
            </a:lvl2pPr>
            <a:lvl3pPr marL="0" indent="661477">
              <a:buSzTx/>
              <a:buFontTx/>
              <a:buNone/>
              <a:defRPr sz="4400" b="1"/>
            </a:lvl3pPr>
            <a:lvl4pPr marL="0" indent="992215">
              <a:buSzTx/>
              <a:buFontTx/>
              <a:buNone/>
              <a:defRPr sz="4400" b="1"/>
            </a:lvl4pPr>
            <a:lvl5pPr marL="0" indent="1322954">
              <a:buSzTx/>
              <a:buFontTx/>
              <a:buNone/>
              <a:defRPr sz="4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2347469" y="3362325"/>
            <a:ext cx="9999236" cy="16478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SzTx/>
              <a:buFontTx/>
              <a:buNone/>
              <a:defRPr sz="4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">
            <a:extLst>
              <a:ext uri="{FF2B5EF4-FFF2-40B4-BE49-F238E27FC236}">
                <a16:creationId xmlns:a16="http://schemas.microsoft.com/office/drawing/2014/main" id="{7AC6E567-2F43-493D-B9D3-CDDE0D2BA4D9}"/>
              </a:ext>
            </a:extLst>
          </p:cNvPr>
          <p:cNvGrpSpPr/>
          <p:nvPr userDrawn="1"/>
        </p:nvGrpSpPr>
        <p:grpSpPr>
          <a:xfrm>
            <a:off x="-306487" y="-31751"/>
            <a:ext cx="24864718" cy="13779503"/>
            <a:chOff x="6469842" y="1013720"/>
            <a:chExt cx="24864716" cy="13779501"/>
          </a:xfrm>
        </p:grpSpPr>
        <p:pic>
          <p:nvPicPr>
            <p:cNvPr id="4" name="bg2.png" descr="bg2.png">
              <a:extLst>
                <a:ext uri="{FF2B5EF4-FFF2-40B4-BE49-F238E27FC236}">
                  <a16:creationId xmlns:a16="http://schemas.microsoft.com/office/drawing/2014/main" id="{FF6C2869-C3C4-48BD-A565-04AE01E42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862" t="6413" r="17862" b="6614"/>
            <a:stretch/>
          </p:blipFill>
          <p:spPr>
            <a:xfrm>
              <a:off x="6776329" y="1013720"/>
              <a:ext cx="24383999" cy="13747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Прямоугольник">
              <a:extLst>
                <a:ext uri="{FF2B5EF4-FFF2-40B4-BE49-F238E27FC236}">
                  <a16:creationId xmlns:a16="http://schemas.microsoft.com/office/drawing/2014/main" id="{D5699483-FE5E-4B1F-AD17-5FE34355596E}"/>
                </a:ext>
              </a:extLst>
            </p:cNvPr>
            <p:cNvSpPr/>
            <p:nvPr/>
          </p:nvSpPr>
          <p:spPr>
            <a:xfrm>
              <a:off x="6469842" y="1013720"/>
              <a:ext cx="24864716" cy="13779501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alpha val="26872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6771" t="101678" r="93228" b="-1678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121917" tIns="121917" rIns="121917" bIns="121917" numCol="1" anchor="ctr">
              <a:noAutofit/>
            </a:bodyPr>
            <a:lstStyle/>
            <a:p>
              <a:pPr>
                <a:defRPr>
                  <a:latin typeface="Gotham Pro"/>
                  <a:ea typeface="Gotham Pro"/>
                  <a:cs typeface="Gotham Pro"/>
                  <a:sym typeface="Gotham Pro"/>
                </a:defRPr>
              </a:pPr>
              <a:endParaRPr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16E290-C5F9-456E-BE51-BBA4243E5922}"/>
              </a:ext>
            </a:extLst>
          </p:cNvPr>
          <p:cNvSpPr/>
          <p:nvPr userDrawn="1"/>
        </p:nvSpPr>
        <p:spPr>
          <a:xfrm>
            <a:off x="-26115" y="-39863"/>
            <a:ext cx="24384000" cy="13716000"/>
          </a:xfrm>
          <a:prstGeom prst="rect">
            <a:avLst/>
          </a:prstGeom>
          <a:solidFill>
            <a:srgbClr val="010D38">
              <a:alpha val="34902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Изображение" descr="Изображение">
            <a:extLst>
              <a:ext uri="{FF2B5EF4-FFF2-40B4-BE49-F238E27FC236}">
                <a16:creationId xmlns:a16="http://schemas.microsoft.com/office/drawing/2014/main" id="{BA22D1ED-EAC2-4FB0-9AD2-8AA9925CE7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20290445" y="495553"/>
            <a:ext cx="3083205" cy="1015734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F4C81A2-2A42-4F4A-93D3-E7C776267342}"/>
              </a:ext>
            </a:extLst>
          </p:cNvPr>
          <p:cNvSpPr/>
          <p:nvPr userDrawn="1"/>
        </p:nvSpPr>
        <p:spPr>
          <a:xfrm>
            <a:off x="0" y="1863306"/>
            <a:ext cx="24384000" cy="162408"/>
          </a:xfrm>
          <a:prstGeom prst="rect">
            <a:avLst/>
          </a:prstGeom>
          <a:gradFill>
            <a:gsLst>
              <a:gs pos="0">
                <a:srgbClr val="14A9FF"/>
              </a:gs>
              <a:gs pos="50000">
                <a:srgbClr val="7708DF"/>
              </a:gs>
              <a:gs pos="100000">
                <a:srgbClr val="DB002D"/>
              </a:gs>
            </a:gsLst>
            <a:lin ang="18600000"/>
          </a:gradFill>
          <a:ln>
            <a:noFill/>
          </a:ln>
        </p:spPr>
        <p:txBody>
          <a:bodyPr lIns="121917" rIns="12191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280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60356" y="914399"/>
            <a:ext cx="7585943" cy="3200401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0439501" y="1974850"/>
            <a:ext cx="11907204" cy="9747253"/>
          </a:xfrm>
          <a:prstGeom prst="rect">
            <a:avLst/>
          </a:prstGeom>
        </p:spPr>
        <p:txBody>
          <a:bodyPr/>
          <a:lstStyle>
            <a:lvl1pPr marL="431397" indent="-431397">
              <a:defRPr sz="6000"/>
            </a:lvl1pPr>
            <a:lvl2pPr marL="826845" indent="-496106">
              <a:defRPr sz="6000"/>
            </a:lvl2pPr>
            <a:lvl3pPr marL="1245132" indent="-583655">
              <a:defRPr sz="6000"/>
            </a:lvl3pPr>
            <a:lvl4pPr marL="1700940" indent="-708724">
              <a:defRPr sz="6000"/>
            </a:lvl4pPr>
            <a:lvl5pPr marL="2031678" indent="-708724">
              <a:defRPr sz="6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060356" y="4114800"/>
            <a:ext cx="7585943" cy="7623177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SzTx/>
              <a:buFontTx/>
              <a:buNone/>
              <a:defRPr sz="28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60356" y="914399"/>
            <a:ext cx="7585943" cy="3200401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0439501" y="1974850"/>
            <a:ext cx="11907204" cy="974725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060356" y="4114800"/>
            <a:ext cx="7585943" cy="76231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800"/>
            </a:lvl1pPr>
            <a:lvl2pPr marL="0" indent="330738">
              <a:buSzTx/>
              <a:buFontTx/>
              <a:buNone/>
              <a:defRPr sz="2800"/>
            </a:lvl2pPr>
            <a:lvl3pPr marL="0" indent="661477">
              <a:buSzTx/>
              <a:buFontTx/>
              <a:buNone/>
              <a:defRPr sz="2800"/>
            </a:lvl3pPr>
            <a:lvl4pPr marL="0" indent="992215">
              <a:buSzTx/>
              <a:buFontTx/>
              <a:buNone/>
              <a:defRPr sz="2800"/>
            </a:lvl4pPr>
            <a:lvl5pPr marL="0" indent="1322954">
              <a:buSzTx/>
              <a:buFontTx/>
              <a:buNone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057295" y="730250"/>
            <a:ext cx="20286346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057295" y="3651250"/>
            <a:ext cx="20286346" cy="87026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1829628" y="12831535"/>
            <a:ext cx="514013" cy="492583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hf hdr="0" ftr="0" dt="0"/>
  <p:txStyles>
    <p:titleStyle>
      <a:lvl1pPr marL="0" marR="0" indent="0" algn="l" defTabSz="176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76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76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76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76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76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76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76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76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29959" marR="0" indent="-429959" algn="l" defTabSz="1763938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36573" marR="0" indent="-505834" algn="l" defTabSz="1763938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75704" marR="0" indent="-614227" algn="l" defTabSz="1763938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653691" marR="0" indent="-661475" algn="l" defTabSz="1763938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984429" marR="0" indent="-661475" algn="l" defTabSz="1763938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315168" marR="0" indent="-661475" algn="l" defTabSz="1763938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645906" marR="0" indent="-661475" algn="l" defTabSz="1763938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976646" marR="0" indent="-661475" algn="l" defTabSz="1763938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307383" marR="0" indent="-661475" algn="l" defTabSz="1763938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1.svg"/><Relationship Id="rId5" Type="http://schemas.openxmlformats.org/officeDocument/2006/relationships/image" Target="../media/image8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A68034-6C79-399C-0B10-43453CC0DF46}"/>
              </a:ext>
            </a:extLst>
          </p:cNvPr>
          <p:cNvSpPr txBox="1"/>
          <p:nvPr/>
        </p:nvSpPr>
        <p:spPr>
          <a:xfrm>
            <a:off x="5710922" y="6231404"/>
            <a:ext cx="17016074" cy="169277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6000" b="1" spc="-175" dirty="0">
                <a:solidFill>
                  <a:srgbClr val="FFFFFF"/>
                </a:solidFill>
                <a:latin typeface="TT Moscow Economy" panose="020B0103030101020204" pitchFamily="34" charset="0"/>
                <a:cs typeface="Gotham Pro" panose="02000503040000020004" pitchFamily="50" charset="0"/>
                <a:sym typeface="GothamPro-Bold"/>
              </a:rPr>
              <a:t>ПОРТАЛ ПОСТАВЩИКОВ </a:t>
            </a:r>
            <a:br>
              <a:rPr lang="ru-RU" sz="6000" b="1" spc="-175" dirty="0">
                <a:solidFill>
                  <a:srgbClr val="FFFFFF"/>
                </a:solidFill>
                <a:latin typeface="TT Moscow Economy" panose="020B0103030101020204" pitchFamily="34" charset="0"/>
                <a:cs typeface="Gotham Pro" panose="02000503040000020004" pitchFamily="50" charset="0"/>
                <a:sym typeface="GothamPro-Bold"/>
              </a:rPr>
            </a:br>
            <a:r>
              <a:rPr lang="ru-RU" sz="4400" b="1" spc="-175" dirty="0">
                <a:solidFill>
                  <a:srgbClr val="FFFFFF"/>
                </a:solidFill>
                <a:latin typeface="TT Moscow Economy" panose="020B0103030101020204" pitchFamily="34" charset="0"/>
                <a:cs typeface="Gotham Pro" panose="02000503040000020004" pitchFamily="50" charset="0"/>
                <a:sym typeface="GothamPro-Bold"/>
              </a:rPr>
              <a:t>ОПЕРАТИВНЫЕ ЗАКУПКИ ИЗ ЛЮБОЙ ТОЧКИ СТРАНЫ</a:t>
            </a:r>
            <a:endParaRPr lang="ru-RU" sz="6000" b="1" spc="-175" dirty="0">
              <a:solidFill>
                <a:srgbClr val="FFFFFF"/>
              </a:solidFill>
              <a:latin typeface="TT Moscow Economy" panose="020B0103030101020204" pitchFamily="34" charset="0"/>
              <a:cs typeface="Gotham Pro" panose="02000503040000020004" pitchFamily="50" charset="0"/>
              <a:sym typeface="GothamPro-Bo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DED290-5279-B26D-1D62-4C7091DA8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27835" r="67756" b="24116"/>
          <a:stretch/>
        </p:blipFill>
        <p:spPr>
          <a:xfrm>
            <a:off x="2781755" y="5731126"/>
            <a:ext cx="2929167" cy="29473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A55591-B35E-EF84-7001-187E187FA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A82C23-0B67-FEA1-D8AD-B21D66D82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5AFD5229-6DCB-C6CF-1B3B-57752554661A}"/>
              </a:ext>
            </a:extLst>
          </p:cNvPr>
          <p:cNvSpPr/>
          <p:nvPr/>
        </p:nvSpPr>
        <p:spPr>
          <a:xfrm rot="16200000">
            <a:off x="10717276" y="54214"/>
            <a:ext cx="2923810" cy="24409641"/>
          </a:xfrm>
          <a:prstGeom prst="rect">
            <a:avLst/>
          </a:pr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1846"/>
            <a:endParaRPr lang="ru-RU" sz="2669">
              <a:solidFill>
                <a:srgbClr val="F5F5F5"/>
              </a:solidFill>
              <a:latin typeface="TT Norms Regular"/>
            </a:endParaRPr>
          </a:p>
        </p:txBody>
      </p:sp>
      <p:sp>
        <p:nvSpPr>
          <p:cNvPr id="137" name="Номер слайда">
            <a:extLst>
              <a:ext uri="{FF2B5EF4-FFF2-40B4-BE49-F238E27FC236}">
                <a16:creationId xmlns:a16="http://schemas.microsoft.com/office/drawing/2014/main" id="{09F148CB-E4D9-6180-3B2E-C3854D5A840C}"/>
              </a:ext>
            </a:extLst>
          </p:cNvPr>
          <p:cNvSpPr txBox="1">
            <a:spLocks/>
          </p:cNvSpPr>
          <p:nvPr/>
        </p:nvSpPr>
        <p:spPr>
          <a:xfrm>
            <a:off x="23521882" y="12679345"/>
            <a:ext cx="525142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>
                <a:latin typeface="TT Moscow Economy" panose="020B0103030101020204" pitchFamily="34" charset="0"/>
              </a:rPr>
              <a:pPr/>
              <a:t>10</a:t>
            </a:fld>
            <a:endParaRPr lang="ru-RU" dirty="0">
              <a:latin typeface="TT Moscow Economy" panose="020B0103030101020204" pitchFamily="34" charset="0"/>
            </a:endParaRPr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2094692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ЗАКУПКА У ЕДИНСТВЕННОГО ПОСТАВЩИКА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15102B-A28E-A160-81A8-8648B35D6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A54ECAD-C8A1-ABE7-5ECF-B72D064B1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sp>
        <p:nvSpPr>
          <p:cNvPr id="51" name="TextBox 42">
            <a:extLst>
              <a:ext uri="{FF2B5EF4-FFF2-40B4-BE49-F238E27FC236}">
                <a16:creationId xmlns:a16="http://schemas.microsoft.com/office/drawing/2014/main" id="{B92D951B-BD30-8B67-4871-9270F648CF56}"/>
              </a:ext>
            </a:extLst>
          </p:cNvPr>
          <p:cNvSpPr txBox="1"/>
          <p:nvPr/>
        </p:nvSpPr>
        <p:spPr>
          <a:xfrm>
            <a:off x="6882344" y="8551807"/>
            <a:ext cx="4348694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Публикация ценового предложения или СТЕ</a:t>
            </a:r>
          </a:p>
        </p:txBody>
      </p:sp>
      <p:sp>
        <p:nvSpPr>
          <p:cNvPr id="52" name="TextBox 42">
            <a:extLst>
              <a:ext uri="{FF2B5EF4-FFF2-40B4-BE49-F238E27FC236}">
                <a16:creationId xmlns:a16="http://schemas.microsoft.com/office/drawing/2014/main" id="{FADF9EA2-AB2B-5168-D60C-A39CEFE3BEFF}"/>
              </a:ext>
            </a:extLst>
          </p:cNvPr>
          <p:cNvSpPr txBox="1"/>
          <p:nvPr/>
        </p:nvSpPr>
        <p:spPr>
          <a:xfrm>
            <a:off x="13785656" y="8740162"/>
            <a:ext cx="3589455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Поиск оферты заказчиком</a:t>
            </a:r>
          </a:p>
        </p:txBody>
      </p:sp>
      <p:sp>
        <p:nvSpPr>
          <p:cNvPr id="53" name="TextBox 42">
            <a:extLst>
              <a:ext uri="{FF2B5EF4-FFF2-40B4-BE49-F238E27FC236}">
                <a16:creationId xmlns:a16="http://schemas.microsoft.com/office/drawing/2014/main" id="{2E97CC8F-0614-5593-D7BA-F8D456515D3A}"/>
              </a:ext>
            </a:extLst>
          </p:cNvPr>
          <p:cNvSpPr txBox="1"/>
          <p:nvPr/>
        </p:nvSpPr>
        <p:spPr>
          <a:xfrm>
            <a:off x="20612730" y="8984562"/>
            <a:ext cx="2624255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Подписание контракта</a:t>
            </a:r>
            <a:endParaRPr lang="zh-CN" altLang="en-US" sz="2800" b="1" dirty="0">
              <a:solidFill>
                <a:srgbClr val="FF9F9F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54" name="TextBox 42">
            <a:extLst>
              <a:ext uri="{FF2B5EF4-FFF2-40B4-BE49-F238E27FC236}">
                <a16:creationId xmlns:a16="http://schemas.microsoft.com/office/drawing/2014/main" id="{FD4A858E-A5CC-EB52-0B4A-B27D2D22D6DF}"/>
              </a:ext>
            </a:extLst>
          </p:cNvPr>
          <p:cNvSpPr txBox="1"/>
          <p:nvPr/>
        </p:nvSpPr>
        <p:spPr>
          <a:xfrm>
            <a:off x="1147015" y="8740162"/>
            <a:ext cx="3308424" cy="478475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Регистрация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8135B9F-DC5A-5B09-8397-CEBF6DB79109}"/>
              </a:ext>
            </a:extLst>
          </p:cNvPr>
          <p:cNvCxnSpPr>
            <a:endCxn id="76" idx="2"/>
          </p:cNvCxnSpPr>
          <p:nvPr/>
        </p:nvCxnSpPr>
        <p:spPr>
          <a:xfrm flipV="1">
            <a:off x="2725420" y="8182515"/>
            <a:ext cx="19072460" cy="3388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13">
            <a:extLst>
              <a:ext uri="{FF2B5EF4-FFF2-40B4-BE49-F238E27FC236}">
                <a16:creationId xmlns:a16="http://schemas.microsoft.com/office/drawing/2014/main" id="{2FC05833-A834-8F41-A089-C8D7FE282494}"/>
              </a:ext>
            </a:extLst>
          </p:cNvPr>
          <p:cNvCxnSpPr/>
          <p:nvPr/>
        </p:nvCxnSpPr>
        <p:spPr>
          <a:xfrm flipV="1">
            <a:off x="2725420" y="7065247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">
            <a:extLst>
              <a:ext uri="{FF2B5EF4-FFF2-40B4-BE49-F238E27FC236}">
                <a16:creationId xmlns:a16="http://schemas.microsoft.com/office/drawing/2014/main" id="{EF97331A-A4F2-4DD1-B197-72B5EC53A582}"/>
              </a:ext>
            </a:extLst>
          </p:cNvPr>
          <p:cNvSpPr/>
          <p:nvPr/>
        </p:nvSpPr>
        <p:spPr bwMode="auto">
          <a:xfrm rot="16200000">
            <a:off x="1995416" y="5741198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 dirty="0">
              <a:solidFill>
                <a:schemeClr val="bg1"/>
              </a:solidFill>
            </a:endParaRPr>
          </a:p>
        </p:txBody>
      </p:sp>
      <p:sp>
        <p:nvSpPr>
          <p:cNvPr id="58" name="ïsḻïḑè">
            <a:extLst>
              <a:ext uri="{FF2B5EF4-FFF2-40B4-BE49-F238E27FC236}">
                <a16:creationId xmlns:a16="http://schemas.microsoft.com/office/drawing/2014/main" id="{A832FB1D-95CD-6420-4E35-D89D7793FA75}"/>
              </a:ext>
            </a:extLst>
          </p:cNvPr>
          <p:cNvSpPr/>
          <p:nvPr/>
        </p:nvSpPr>
        <p:spPr>
          <a:xfrm>
            <a:off x="2598440" y="8067124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62" name="直接连接符 13">
            <a:extLst>
              <a:ext uri="{FF2B5EF4-FFF2-40B4-BE49-F238E27FC236}">
                <a16:creationId xmlns:a16="http://schemas.microsoft.com/office/drawing/2014/main" id="{555EE402-EDDD-E358-B199-C84D71EF57CF}"/>
              </a:ext>
            </a:extLst>
          </p:cNvPr>
          <p:cNvCxnSpPr/>
          <p:nvPr/>
        </p:nvCxnSpPr>
        <p:spPr>
          <a:xfrm flipV="1">
            <a:off x="9121784" y="7038053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5">
            <a:extLst>
              <a:ext uri="{FF2B5EF4-FFF2-40B4-BE49-F238E27FC236}">
                <a16:creationId xmlns:a16="http://schemas.microsoft.com/office/drawing/2014/main" id="{4017AF85-A332-50F1-2828-AD1354D0BFF4}"/>
              </a:ext>
            </a:extLst>
          </p:cNvPr>
          <p:cNvSpPr/>
          <p:nvPr/>
        </p:nvSpPr>
        <p:spPr bwMode="auto">
          <a:xfrm rot="16200000">
            <a:off x="8391779" y="5714003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64" name="ïsḻïḑè">
            <a:extLst>
              <a:ext uri="{FF2B5EF4-FFF2-40B4-BE49-F238E27FC236}">
                <a16:creationId xmlns:a16="http://schemas.microsoft.com/office/drawing/2014/main" id="{13AA5B59-5394-AEFE-0843-69237B472E2B}"/>
              </a:ext>
            </a:extLst>
          </p:cNvPr>
          <p:cNvSpPr/>
          <p:nvPr/>
        </p:nvSpPr>
        <p:spPr>
          <a:xfrm>
            <a:off x="8994803" y="8039928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68" name="直接连接符 13">
            <a:extLst>
              <a:ext uri="{FF2B5EF4-FFF2-40B4-BE49-F238E27FC236}">
                <a16:creationId xmlns:a16="http://schemas.microsoft.com/office/drawing/2014/main" id="{6798B3BA-AC97-5614-D4E5-B8D31AB2890C}"/>
              </a:ext>
            </a:extLst>
          </p:cNvPr>
          <p:cNvCxnSpPr/>
          <p:nvPr/>
        </p:nvCxnSpPr>
        <p:spPr>
          <a:xfrm flipV="1">
            <a:off x="15523322" y="7061506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5">
            <a:extLst>
              <a:ext uri="{FF2B5EF4-FFF2-40B4-BE49-F238E27FC236}">
                <a16:creationId xmlns:a16="http://schemas.microsoft.com/office/drawing/2014/main" id="{9ED94487-E6B8-F61F-5B54-529D0C9151BD}"/>
              </a:ext>
            </a:extLst>
          </p:cNvPr>
          <p:cNvSpPr/>
          <p:nvPr/>
        </p:nvSpPr>
        <p:spPr bwMode="auto">
          <a:xfrm rot="16200000">
            <a:off x="14793318" y="5737457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70" name="ïsḻïḑè">
            <a:extLst>
              <a:ext uri="{FF2B5EF4-FFF2-40B4-BE49-F238E27FC236}">
                <a16:creationId xmlns:a16="http://schemas.microsoft.com/office/drawing/2014/main" id="{17611075-5EC9-B68D-EB49-7694B613A768}"/>
              </a:ext>
            </a:extLst>
          </p:cNvPr>
          <p:cNvSpPr/>
          <p:nvPr/>
        </p:nvSpPr>
        <p:spPr>
          <a:xfrm>
            <a:off x="15396342" y="8063382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74" name="直接连接符 13">
            <a:extLst>
              <a:ext uri="{FF2B5EF4-FFF2-40B4-BE49-F238E27FC236}">
                <a16:creationId xmlns:a16="http://schemas.microsoft.com/office/drawing/2014/main" id="{D2B48AA7-D24F-632D-FFE1-FFABA28556E2}"/>
              </a:ext>
            </a:extLst>
          </p:cNvPr>
          <p:cNvCxnSpPr/>
          <p:nvPr/>
        </p:nvCxnSpPr>
        <p:spPr>
          <a:xfrm flipV="1">
            <a:off x="21924861" y="7053659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5">
            <a:extLst>
              <a:ext uri="{FF2B5EF4-FFF2-40B4-BE49-F238E27FC236}">
                <a16:creationId xmlns:a16="http://schemas.microsoft.com/office/drawing/2014/main" id="{C6DDB685-30EB-704C-C97F-8C0D8B773643}"/>
              </a:ext>
            </a:extLst>
          </p:cNvPr>
          <p:cNvSpPr/>
          <p:nvPr/>
        </p:nvSpPr>
        <p:spPr bwMode="auto">
          <a:xfrm rot="16200000">
            <a:off x="21194856" y="5729610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76" name="ïsḻïḑè">
            <a:extLst>
              <a:ext uri="{FF2B5EF4-FFF2-40B4-BE49-F238E27FC236}">
                <a16:creationId xmlns:a16="http://schemas.microsoft.com/office/drawing/2014/main" id="{C7CF35CD-1945-93F8-8FBD-F6A09D9810BA}"/>
              </a:ext>
            </a:extLst>
          </p:cNvPr>
          <p:cNvSpPr/>
          <p:nvPr/>
        </p:nvSpPr>
        <p:spPr>
          <a:xfrm>
            <a:off x="21797880" y="8055535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sp>
        <p:nvSpPr>
          <p:cNvPr id="78" name="Freeform 188">
            <a:extLst>
              <a:ext uri="{FF2B5EF4-FFF2-40B4-BE49-F238E27FC236}">
                <a16:creationId xmlns:a16="http://schemas.microsoft.com/office/drawing/2014/main" id="{376AE02C-D1CE-A721-9FF0-94370744D2DE}"/>
              </a:ext>
            </a:extLst>
          </p:cNvPr>
          <p:cNvSpPr>
            <a:spLocks noEditPoints="1"/>
          </p:cNvSpPr>
          <p:nvPr/>
        </p:nvSpPr>
        <p:spPr bwMode="auto">
          <a:xfrm>
            <a:off x="21556501" y="6008712"/>
            <a:ext cx="825949" cy="813575"/>
          </a:xfrm>
          <a:custGeom>
            <a:avLst/>
            <a:gdLst>
              <a:gd name="T0" fmla="*/ 79 w 134"/>
              <a:gd name="T1" fmla="*/ 99 h 132"/>
              <a:gd name="T2" fmla="*/ 76 w 134"/>
              <a:gd name="T3" fmla="*/ 102 h 132"/>
              <a:gd name="T4" fmla="*/ 73 w 134"/>
              <a:gd name="T5" fmla="*/ 99 h 132"/>
              <a:gd name="T6" fmla="*/ 74 w 134"/>
              <a:gd name="T7" fmla="*/ 96 h 132"/>
              <a:gd name="T8" fmla="*/ 78 w 134"/>
              <a:gd name="T9" fmla="*/ 96 h 132"/>
              <a:gd name="T10" fmla="*/ 98 w 134"/>
              <a:gd name="T11" fmla="*/ 18 h 132"/>
              <a:gd name="T12" fmla="*/ 14 w 134"/>
              <a:gd name="T13" fmla="*/ 20 h 132"/>
              <a:gd name="T14" fmla="*/ 98 w 134"/>
              <a:gd name="T15" fmla="*/ 22 h 132"/>
              <a:gd name="T16" fmla="*/ 98 w 134"/>
              <a:gd name="T17" fmla="*/ 18 h 132"/>
              <a:gd name="T18" fmla="*/ 17 w 134"/>
              <a:gd name="T19" fmla="*/ 33 h 132"/>
              <a:gd name="T20" fmla="*/ 17 w 134"/>
              <a:gd name="T21" fmla="*/ 36 h 132"/>
              <a:gd name="T22" fmla="*/ 102 w 134"/>
              <a:gd name="T23" fmla="*/ 34 h 132"/>
              <a:gd name="T24" fmla="*/ 102 w 134"/>
              <a:gd name="T25" fmla="*/ 49 h 132"/>
              <a:gd name="T26" fmla="*/ 17 w 134"/>
              <a:gd name="T27" fmla="*/ 47 h 132"/>
              <a:gd name="T28" fmla="*/ 17 w 134"/>
              <a:gd name="T29" fmla="*/ 50 h 132"/>
              <a:gd name="T30" fmla="*/ 102 w 134"/>
              <a:gd name="T31" fmla="*/ 49 h 132"/>
              <a:gd name="T32" fmla="*/ 108 w 134"/>
              <a:gd name="T33" fmla="*/ 127 h 132"/>
              <a:gd name="T34" fmla="*/ 24 w 134"/>
              <a:gd name="T35" fmla="*/ 106 h 132"/>
              <a:gd name="T36" fmla="*/ 5 w 134"/>
              <a:gd name="T37" fmla="*/ 8 h 132"/>
              <a:gd name="T38" fmla="*/ 108 w 134"/>
              <a:gd name="T39" fmla="*/ 5 h 132"/>
              <a:gd name="T40" fmla="*/ 110 w 134"/>
              <a:gd name="T41" fmla="*/ 66 h 132"/>
              <a:gd name="T42" fmla="*/ 116 w 134"/>
              <a:gd name="T43" fmla="*/ 8 h 132"/>
              <a:gd name="T44" fmla="*/ 8 w 134"/>
              <a:gd name="T45" fmla="*/ 0 h 132"/>
              <a:gd name="T46" fmla="*/ 0 w 134"/>
              <a:gd name="T47" fmla="*/ 124 h 132"/>
              <a:gd name="T48" fmla="*/ 108 w 134"/>
              <a:gd name="T49" fmla="*/ 132 h 132"/>
              <a:gd name="T50" fmla="*/ 116 w 134"/>
              <a:gd name="T51" fmla="*/ 104 h 132"/>
              <a:gd name="T52" fmla="*/ 111 w 134"/>
              <a:gd name="T53" fmla="*/ 124 h 132"/>
              <a:gd name="T54" fmla="*/ 113 w 134"/>
              <a:gd name="T55" fmla="*/ 104 h 132"/>
              <a:gd name="T56" fmla="*/ 88 w 134"/>
              <a:gd name="T57" fmla="*/ 77 h 132"/>
              <a:gd name="T58" fmla="*/ 79 w 134"/>
              <a:gd name="T59" fmla="*/ 82 h 132"/>
              <a:gd name="T60" fmla="*/ 104 w 134"/>
              <a:gd name="T61" fmla="*/ 109 h 132"/>
              <a:gd name="T62" fmla="*/ 98 w 134"/>
              <a:gd name="T63" fmla="*/ 76 h 132"/>
              <a:gd name="T64" fmla="*/ 92 w 134"/>
              <a:gd name="T65" fmla="*/ 79 h 132"/>
              <a:gd name="T66" fmla="*/ 113 w 134"/>
              <a:gd name="T67" fmla="*/ 93 h 132"/>
              <a:gd name="T68" fmla="*/ 98 w 134"/>
              <a:gd name="T69" fmla="*/ 76 h 132"/>
              <a:gd name="T70" fmla="*/ 117 w 134"/>
              <a:gd name="T71" fmla="*/ 60 h 132"/>
              <a:gd name="T72" fmla="*/ 102 w 134"/>
              <a:gd name="T73" fmla="*/ 76 h 132"/>
              <a:gd name="T74" fmla="*/ 101 w 134"/>
              <a:gd name="T75" fmla="*/ 78 h 132"/>
              <a:gd name="T76" fmla="*/ 113 w 134"/>
              <a:gd name="T77" fmla="*/ 88 h 132"/>
              <a:gd name="T78" fmla="*/ 110 w 134"/>
              <a:gd name="T79" fmla="*/ 83 h 132"/>
              <a:gd name="T80" fmla="*/ 130 w 134"/>
              <a:gd name="T81" fmla="*/ 57 h 132"/>
              <a:gd name="T82" fmla="*/ 76 w 134"/>
              <a:gd name="T83" fmla="*/ 119 h 132"/>
              <a:gd name="T84" fmla="*/ 93 w 134"/>
              <a:gd name="T85" fmla="*/ 104 h 132"/>
              <a:gd name="T86" fmla="*/ 59 w 134"/>
              <a:gd name="T87" fmla="*/ 98 h 132"/>
              <a:gd name="T88" fmla="*/ 76 w 134"/>
              <a:gd name="T89" fmla="*/ 79 h 132"/>
              <a:gd name="T90" fmla="*/ 76 w 134"/>
              <a:gd name="T91" fmla="*/ 7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" h="132">
                <a:moveTo>
                  <a:pt x="84" y="96"/>
                </a:moveTo>
                <a:cubicBezTo>
                  <a:pt x="79" y="99"/>
                  <a:pt x="79" y="99"/>
                  <a:pt x="79" y="99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76" y="102"/>
                  <a:pt x="76" y="102"/>
                  <a:pt x="76" y="102"/>
                </a:cubicBezTo>
                <a:cubicBezTo>
                  <a:pt x="71" y="105"/>
                  <a:pt x="71" y="105"/>
                  <a:pt x="71" y="105"/>
                </a:cubicBezTo>
                <a:cubicBezTo>
                  <a:pt x="73" y="99"/>
                  <a:pt x="73" y="99"/>
                  <a:pt x="73" y="99"/>
                </a:cubicBezTo>
                <a:cubicBezTo>
                  <a:pt x="68" y="96"/>
                  <a:pt x="68" y="96"/>
                  <a:pt x="68" y="96"/>
                </a:cubicBezTo>
                <a:cubicBezTo>
                  <a:pt x="74" y="96"/>
                  <a:pt x="74" y="96"/>
                  <a:pt x="74" y="96"/>
                </a:cubicBezTo>
                <a:cubicBezTo>
                  <a:pt x="76" y="90"/>
                  <a:pt x="76" y="90"/>
                  <a:pt x="76" y="90"/>
                </a:cubicBezTo>
                <a:cubicBezTo>
                  <a:pt x="78" y="96"/>
                  <a:pt x="78" y="96"/>
                  <a:pt x="78" y="96"/>
                </a:cubicBezTo>
                <a:lnTo>
                  <a:pt x="84" y="96"/>
                </a:lnTo>
                <a:close/>
                <a:moveTo>
                  <a:pt x="98" y="18"/>
                </a:moveTo>
                <a:cubicBezTo>
                  <a:pt x="17" y="18"/>
                  <a:pt x="17" y="18"/>
                  <a:pt x="17" y="18"/>
                </a:cubicBezTo>
                <a:cubicBezTo>
                  <a:pt x="15" y="18"/>
                  <a:pt x="14" y="19"/>
                  <a:pt x="14" y="20"/>
                </a:cubicBezTo>
                <a:cubicBezTo>
                  <a:pt x="14" y="21"/>
                  <a:pt x="15" y="22"/>
                  <a:pt x="17" y="22"/>
                </a:cubicBezTo>
                <a:cubicBezTo>
                  <a:pt x="98" y="22"/>
                  <a:pt x="98" y="22"/>
                  <a:pt x="98" y="22"/>
                </a:cubicBezTo>
                <a:cubicBezTo>
                  <a:pt x="100" y="22"/>
                  <a:pt x="102" y="21"/>
                  <a:pt x="102" y="20"/>
                </a:cubicBezTo>
                <a:cubicBezTo>
                  <a:pt x="102" y="19"/>
                  <a:pt x="100" y="18"/>
                  <a:pt x="98" y="18"/>
                </a:cubicBezTo>
                <a:close/>
                <a:moveTo>
                  <a:pt x="98" y="33"/>
                </a:moveTo>
                <a:cubicBezTo>
                  <a:pt x="17" y="33"/>
                  <a:pt x="17" y="33"/>
                  <a:pt x="17" y="33"/>
                </a:cubicBezTo>
                <a:cubicBezTo>
                  <a:pt x="15" y="33"/>
                  <a:pt x="14" y="33"/>
                  <a:pt x="14" y="34"/>
                </a:cubicBezTo>
                <a:cubicBezTo>
                  <a:pt x="14" y="35"/>
                  <a:pt x="15" y="36"/>
                  <a:pt x="17" y="36"/>
                </a:cubicBezTo>
                <a:cubicBezTo>
                  <a:pt x="98" y="36"/>
                  <a:pt x="98" y="36"/>
                  <a:pt x="98" y="36"/>
                </a:cubicBezTo>
                <a:cubicBezTo>
                  <a:pt x="100" y="36"/>
                  <a:pt x="102" y="35"/>
                  <a:pt x="102" y="34"/>
                </a:cubicBezTo>
                <a:cubicBezTo>
                  <a:pt x="102" y="33"/>
                  <a:pt x="100" y="33"/>
                  <a:pt x="98" y="33"/>
                </a:cubicBezTo>
                <a:close/>
                <a:moveTo>
                  <a:pt x="102" y="49"/>
                </a:moveTo>
                <a:cubicBezTo>
                  <a:pt x="102" y="48"/>
                  <a:pt x="100" y="47"/>
                  <a:pt x="98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15" y="47"/>
                  <a:pt x="14" y="48"/>
                  <a:pt x="14" y="49"/>
                </a:cubicBezTo>
                <a:cubicBezTo>
                  <a:pt x="14" y="49"/>
                  <a:pt x="15" y="50"/>
                  <a:pt x="17" y="50"/>
                </a:cubicBezTo>
                <a:cubicBezTo>
                  <a:pt x="98" y="50"/>
                  <a:pt x="98" y="50"/>
                  <a:pt x="98" y="50"/>
                </a:cubicBezTo>
                <a:cubicBezTo>
                  <a:pt x="100" y="50"/>
                  <a:pt x="102" y="49"/>
                  <a:pt x="102" y="49"/>
                </a:cubicBezTo>
                <a:close/>
                <a:moveTo>
                  <a:pt x="111" y="124"/>
                </a:moveTo>
                <a:cubicBezTo>
                  <a:pt x="111" y="125"/>
                  <a:pt x="109" y="127"/>
                  <a:pt x="108" y="127"/>
                </a:cubicBezTo>
                <a:cubicBezTo>
                  <a:pt x="98" y="127"/>
                  <a:pt x="98" y="127"/>
                  <a:pt x="98" y="127"/>
                </a:cubicBezTo>
                <a:cubicBezTo>
                  <a:pt x="72" y="127"/>
                  <a:pt x="24" y="106"/>
                  <a:pt x="24" y="106"/>
                </a:cubicBezTo>
                <a:cubicBezTo>
                  <a:pt x="15" y="117"/>
                  <a:pt x="5" y="113"/>
                  <a:pt x="5" y="108"/>
                </a:cubicBezTo>
                <a:cubicBezTo>
                  <a:pt x="5" y="8"/>
                  <a:pt x="5" y="8"/>
                  <a:pt x="5" y="8"/>
                </a:cubicBezTo>
                <a:cubicBezTo>
                  <a:pt x="5" y="7"/>
                  <a:pt x="6" y="5"/>
                  <a:pt x="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9" y="5"/>
                  <a:pt x="111" y="7"/>
                  <a:pt x="111" y="8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3" y="59"/>
                  <a:pt x="116" y="58"/>
                  <a:pt x="116" y="5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4"/>
                  <a:pt x="112" y="0"/>
                  <a:pt x="108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8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8"/>
                  <a:pt x="3" y="132"/>
                  <a:pt x="8" y="132"/>
                </a:cubicBezTo>
                <a:cubicBezTo>
                  <a:pt x="108" y="132"/>
                  <a:pt x="108" y="132"/>
                  <a:pt x="108" y="132"/>
                </a:cubicBezTo>
                <a:cubicBezTo>
                  <a:pt x="112" y="132"/>
                  <a:pt x="116" y="128"/>
                  <a:pt x="116" y="124"/>
                </a:cubicBezTo>
                <a:cubicBezTo>
                  <a:pt x="116" y="104"/>
                  <a:pt x="116" y="104"/>
                  <a:pt x="116" y="104"/>
                </a:cubicBezTo>
                <a:cubicBezTo>
                  <a:pt x="111" y="110"/>
                  <a:pt x="111" y="110"/>
                  <a:pt x="111" y="110"/>
                </a:cubicBezTo>
                <a:lnTo>
                  <a:pt x="111" y="124"/>
                </a:lnTo>
                <a:close/>
                <a:moveTo>
                  <a:pt x="108" y="109"/>
                </a:moveTo>
                <a:cubicBezTo>
                  <a:pt x="113" y="104"/>
                  <a:pt x="113" y="104"/>
                  <a:pt x="113" y="104"/>
                </a:cubicBezTo>
                <a:cubicBezTo>
                  <a:pt x="114" y="103"/>
                  <a:pt x="114" y="101"/>
                  <a:pt x="113" y="100"/>
                </a:cubicBezTo>
                <a:cubicBezTo>
                  <a:pt x="88" y="77"/>
                  <a:pt x="88" y="77"/>
                  <a:pt x="88" y="77"/>
                </a:cubicBezTo>
                <a:cubicBezTo>
                  <a:pt x="87" y="75"/>
                  <a:pt x="85" y="75"/>
                  <a:pt x="83" y="77"/>
                </a:cubicBezTo>
                <a:cubicBezTo>
                  <a:pt x="79" y="82"/>
                  <a:pt x="79" y="82"/>
                  <a:pt x="79" y="82"/>
                </a:cubicBezTo>
                <a:cubicBezTo>
                  <a:pt x="78" y="83"/>
                  <a:pt x="78" y="85"/>
                  <a:pt x="79" y="86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5" y="111"/>
                  <a:pt x="107" y="110"/>
                  <a:pt x="108" y="109"/>
                </a:cubicBezTo>
                <a:close/>
                <a:moveTo>
                  <a:pt x="98" y="76"/>
                </a:moveTo>
                <a:cubicBezTo>
                  <a:pt x="97" y="75"/>
                  <a:pt x="96" y="76"/>
                  <a:pt x="95" y="76"/>
                </a:cubicBezTo>
                <a:cubicBezTo>
                  <a:pt x="92" y="79"/>
                  <a:pt x="92" y="79"/>
                  <a:pt x="92" y="79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13" y="93"/>
                  <a:pt x="113" y="93"/>
                  <a:pt x="113" y="93"/>
                </a:cubicBezTo>
                <a:cubicBezTo>
                  <a:pt x="113" y="92"/>
                  <a:pt x="113" y="91"/>
                  <a:pt x="112" y="90"/>
                </a:cubicBezTo>
                <a:lnTo>
                  <a:pt x="98" y="76"/>
                </a:lnTo>
                <a:close/>
                <a:moveTo>
                  <a:pt x="130" y="57"/>
                </a:moveTo>
                <a:cubicBezTo>
                  <a:pt x="127" y="54"/>
                  <a:pt x="123" y="53"/>
                  <a:pt x="117" y="60"/>
                </a:cubicBezTo>
                <a:cubicBezTo>
                  <a:pt x="112" y="65"/>
                  <a:pt x="109" y="74"/>
                  <a:pt x="105" y="78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102" y="75"/>
                  <a:pt x="101" y="75"/>
                  <a:pt x="100" y="76"/>
                </a:cubicBezTo>
                <a:cubicBezTo>
                  <a:pt x="100" y="76"/>
                  <a:pt x="100" y="77"/>
                  <a:pt x="101" y="78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12" y="88"/>
                  <a:pt x="113" y="88"/>
                  <a:pt x="113" y="88"/>
                </a:cubicBezTo>
                <a:cubicBezTo>
                  <a:pt x="114" y="87"/>
                  <a:pt x="114" y="86"/>
                  <a:pt x="113" y="86"/>
                </a:cubicBezTo>
                <a:cubicBezTo>
                  <a:pt x="110" y="83"/>
                  <a:pt x="110" y="83"/>
                  <a:pt x="110" y="83"/>
                </a:cubicBezTo>
                <a:cubicBezTo>
                  <a:pt x="114" y="79"/>
                  <a:pt x="123" y="75"/>
                  <a:pt x="127" y="70"/>
                </a:cubicBezTo>
                <a:cubicBezTo>
                  <a:pt x="134" y="63"/>
                  <a:pt x="133" y="59"/>
                  <a:pt x="130" y="57"/>
                </a:cubicBezTo>
                <a:close/>
                <a:moveTo>
                  <a:pt x="56" y="98"/>
                </a:moveTo>
                <a:cubicBezTo>
                  <a:pt x="56" y="110"/>
                  <a:pt x="65" y="119"/>
                  <a:pt x="76" y="119"/>
                </a:cubicBezTo>
                <a:cubicBezTo>
                  <a:pt x="85" y="119"/>
                  <a:pt x="92" y="114"/>
                  <a:pt x="95" y="106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1" y="111"/>
                  <a:pt x="84" y="116"/>
                  <a:pt x="76" y="116"/>
                </a:cubicBezTo>
                <a:cubicBezTo>
                  <a:pt x="67" y="116"/>
                  <a:pt x="59" y="108"/>
                  <a:pt x="59" y="98"/>
                </a:cubicBezTo>
                <a:cubicBezTo>
                  <a:pt x="59" y="89"/>
                  <a:pt x="66" y="81"/>
                  <a:pt x="75" y="81"/>
                </a:cubicBezTo>
                <a:cubicBezTo>
                  <a:pt x="75" y="80"/>
                  <a:pt x="76" y="80"/>
                  <a:pt x="76" y="79"/>
                </a:cubicBezTo>
                <a:cubicBezTo>
                  <a:pt x="77" y="78"/>
                  <a:pt x="77" y="78"/>
                  <a:pt x="77" y="78"/>
                </a:cubicBezTo>
                <a:cubicBezTo>
                  <a:pt x="77" y="78"/>
                  <a:pt x="77" y="78"/>
                  <a:pt x="76" y="78"/>
                </a:cubicBezTo>
                <a:cubicBezTo>
                  <a:pt x="65" y="78"/>
                  <a:pt x="56" y="87"/>
                  <a:pt x="56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600">
              <a:solidFill>
                <a:schemeClr val="bg1"/>
              </a:solidFill>
            </a:endParaRPr>
          </a:p>
        </p:txBody>
      </p:sp>
      <p:sp>
        <p:nvSpPr>
          <p:cNvPr id="80" name="Freeform 5">
            <a:extLst>
              <a:ext uri="{FF2B5EF4-FFF2-40B4-BE49-F238E27FC236}">
                <a16:creationId xmlns:a16="http://schemas.microsoft.com/office/drawing/2014/main" id="{7FA8C23E-4F69-9864-7465-5334F7369482}"/>
              </a:ext>
            </a:extLst>
          </p:cNvPr>
          <p:cNvSpPr/>
          <p:nvPr/>
        </p:nvSpPr>
        <p:spPr bwMode="auto">
          <a:xfrm rot="16200000">
            <a:off x="1760318" y="5567130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3" name="Freeform 5">
            <a:extLst>
              <a:ext uri="{FF2B5EF4-FFF2-40B4-BE49-F238E27FC236}">
                <a16:creationId xmlns:a16="http://schemas.microsoft.com/office/drawing/2014/main" id="{DA80560D-63FD-D231-F49D-15667E4FA5AE}"/>
              </a:ext>
            </a:extLst>
          </p:cNvPr>
          <p:cNvSpPr/>
          <p:nvPr/>
        </p:nvSpPr>
        <p:spPr bwMode="auto">
          <a:xfrm rot="16200000">
            <a:off x="8154783" y="5529274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CF4752F7-D95F-CAF5-5E91-BCA45928F8A8}"/>
              </a:ext>
            </a:extLst>
          </p:cNvPr>
          <p:cNvSpPr/>
          <p:nvPr/>
        </p:nvSpPr>
        <p:spPr bwMode="auto">
          <a:xfrm rot="16200000">
            <a:off x="14572472" y="5529274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91" name="Freeform 5">
            <a:extLst>
              <a:ext uri="{FF2B5EF4-FFF2-40B4-BE49-F238E27FC236}">
                <a16:creationId xmlns:a16="http://schemas.microsoft.com/office/drawing/2014/main" id="{E221A5D2-BB85-DB61-D3A5-6D00A25F5360}"/>
              </a:ext>
            </a:extLst>
          </p:cNvPr>
          <p:cNvSpPr/>
          <p:nvPr/>
        </p:nvSpPr>
        <p:spPr bwMode="auto">
          <a:xfrm rot="16200000">
            <a:off x="20957286" y="5529274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96A31E-D90C-8012-2364-51D24BE0BF2C}"/>
              </a:ext>
            </a:extLst>
          </p:cNvPr>
          <p:cNvSpPr txBox="1"/>
          <p:nvPr/>
        </p:nvSpPr>
        <p:spPr>
          <a:xfrm>
            <a:off x="3054712" y="11536940"/>
            <a:ext cx="5424928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ru-RU" dirty="0">
                <a:latin typeface="TT Moscow Economy" panose="020B0103030101020204" pitchFamily="34" charset="0"/>
              </a:rPr>
              <a:t>Выбор наиболее подходящего предложения (СТЕ) заказчиком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D0E8123-B8EC-8EE8-E4DF-CA2DC6E5C884}"/>
              </a:ext>
            </a:extLst>
          </p:cNvPr>
          <p:cNvSpPr txBox="1"/>
          <p:nvPr/>
        </p:nvSpPr>
        <p:spPr>
          <a:xfrm>
            <a:off x="11711526" y="11581757"/>
            <a:ext cx="5329348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>
                <a:latin typeface="TT Moscow Economy" panose="020B0103030101020204" pitchFamily="34" charset="0"/>
              </a:rPr>
              <a:t>Инициация заключения контракта может быть применена в любой момент</a:t>
            </a:r>
          </a:p>
        </p:txBody>
      </p:sp>
      <p:sp>
        <p:nvSpPr>
          <p:cNvPr id="127" name="TextBox 42">
            <a:extLst>
              <a:ext uri="{FF2B5EF4-FFF2-40B4-BE49-F238E27FC236}">
                <a16:creationId xmlns:a16="http://schemas.microsoft.com/office/drawing/2014/main" id="{9DC08E6B-5150-3AF4-21BF-9F3C6808CDF5}"/>
              </a:ext>
            </a:extLst>
          </p:cNvPr>
          <p:cNvSpPr txBox="1"/>
          <p:nvPr/>
        </p:nvSpPr>
        <p:spPr>
          <a:xfrm>
            <a:off x="20484311" y="11601406"/>
            <a:ext cx="3037571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altLang="zh-CN" dirty="0">
                <a:latin typeface="TT Moscow Economy" panose="020B0103030101020204" pitchFamily="34" charset="0"/>
              </a:rPr>
              <a:t>Автоматическое оповещение поставщиков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188E1AAA-8E34-328F-469D-787454AA0924}"/>
              </a:ext>
            </a:extLst>
          </p:cNvPr>
          <p:cNvSpPr/>
          <p:nvPr/>
        </p:nvSpPr>
        <p:spPr>
          <a:xfrm>
            <a:off x="771899" y="1991849"/>
            <a:ext cx="230864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Прямая закупка </a:t>
            </a:r>
          </a:p>
          <a:p>
            <a:pPr algn="just"/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процедура сбора коммерческих предложений в форме ставок участников с целью заключения контракта (договора)  </a:t>
            </a:r>
            <a:b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с любым из них. Закупка позволяет оперативно выходить на сделку с поставщиком напрямую.</a:t>
            </a:r>
          </a:p>
        </p:txBody>
      </p:sp>
      <p:grpSp>
        <p:nvGrpSpPr>
          <p:cNvPr id="84" name="Group 26">
            <a:extLst>
              <a:ext uri="{FF2B5EF4-FFF2-40B4-BE49-F238E27FC236}">
                <a16:creationId xmlns:a16="http://schemas.microsoft.com/office/drawing/2014/main" id="{BFC52552-4708-5A63-E6BA-C4D3A4D60149}"/>
              </a:ext>
            </a:extLst>
          </p:cNvPr>
          <p:cNvGrpSpPr/>
          <p:nvPr/>
        </p:nvGrpSpPr>
        <p:grpSpPr>
          <a:xfrm>
            <a:off x="2310308" y="5965374"/>
            <a:ext cx="900852" cy="908542"/>
            <a:chOff x="6418263" y="2255838"/>
            <a:chExt cx="188913" cy="190501"/>
          </a:xfrm>
          <a:solidFill>
            <a:schemeClr val="bg1"/>
          </a:solidFill>
        </p:grpSpPr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607EAE58-B29A-191D-B448-20C9B493FD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8913" y="2255838"/>
              <a:ext cx="68263" cy="69850"/>
            </a:xfrm>
            <a:custGeom>
              <a:avLst/>
              <a:gdLst>
                <a:gd name="T0" fmla="*/ 43 w 43"/>
                <a:gd name="T1" fmla="*/ 23 h 44"/>
                <a:gd name="T2" fmla="*/ 20 w 43"/>
                <a:gd name="T3" fmla="*/ 0 h 44"/>
                <a:gd name="T4" fmla="*/ 0 w 43"/>
                <a:gd name="T5" fmla="*/ 22 h 44"/>
                <a:gd name="T6" fmla="*/ 22 w 43"/>
                <a:gd name="T7" fmla="*/ 44 h 44"/>
                <a:gd name="T8" fmla="*/ 43 w 43"/>
                <a:gd name="T9" fmla="*/ 23 h 44"/>
                <a:gd name="T10" fmla="*/ 24 w 43"/>
                <a:gd name="T11" fmla="*/ 17 h 44"/>
                <a:gd name="T12" fmla="*/ 17 w 43"/>
                <a:gd name="T13" fmla="*/ 10 h 44"/>
                <a:gd name="T14" fmla="*/ 21 w 43"/>
                <a:gd name="T15" fmla="*/ 7 h 44"/>
                <a:gd name="T16" fmla="*/ 27 w 43"/>
                <a:gd name="T17" fmla="*/ 13 h 44"/>
                <a:gd name="T18" fmla="*/ 24 w 43"/>
                <a:gd name="T19" fmla="*/ 17 h 44"/>
                <a:gd name="T20" fmla="*/ 34 w 43"/>
                <a:gd name="T21" fmla="*/ 26 h 44"/>
                <a:gd name="T22" fmla="*/ 26 w 43"/>
                <a:gd name="T23" fmla="*/ 20 h 44"/>
                <a:gd name="T24" fmla="*/ 30 w 43"/>
                <a:gd name="T25" fmla="*/ 15 h 44"/>
                <a:gd name="T26" fmla="*/ 37 w 43"/>
                <a:gd name="T27" fmla="*/ 23 h 44"/>
                <a:gd name="T28" fmla="*/ 34 w 43"/>
                <a:gd name="T2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44">
                  <a:moveTo>
                    <a:pt x="43" y="23"/>
                  </a:moveTo>
                  <a:lnTo>
                    <a:pt x="20" y="0"/>
                  </a:lnTo>
                  <a:lnTo>
                    <a:pt x="0" y="22"/>
                  </a:lnTo>
                  <a:lnTo>
                    <a:pt x="22" y="44"/>
                  </a:lnTo>
                  <a:lnTo>
                    <a:pt x="43" y="23"/>
                  </a:lnTo>
                  <a:close/>
                  <a:moveTo>
                    <a:pt x="24" y="17"/>
                  </a:moveTo>
                  <a:lnTo>
                    <a:pt x="17" y="10"/>
                  </a:lnTo>
                  <a:lnTo>
                    <a:pt x="21" y="7"/>
                  </a:lnTo>
                  <a:lnTo>
                    <a:pt x="27" y="13"/>
                  </a:lnTo>
                  <a:lnTo>
                    <a:pt x="24" y="17"/>
                  </a:lnTo>
                  <a:close/>
                  <a:moveTo>
                    <a:pt x="34" y="26"/>
                  </a:moveTo>
                  <a:lnTo>
                    <a:pt x="26" y="20"/>
                  </a:lnTo>
                  <a:lnTo>
                    <a:pt x="30" y="15"/>
                  </a:lnTo>
                  <a:lnTo>
                    <a:pt x="37" y="23"/>
                  </a:lnTo>
                  <a:lnTo>
                    <a:pt x="3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EDD73CDA-D558-FA19-503C-A203825C3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3" y="2282826"/>
              <a:ext cx="161925" cy="163513"/>
            </a:xfrm>
            <a:custGeom>
              <a:avLst/>
              <a:gdLst>
                <a:gd name="T0" fmla="*/ 66 w 102"/>
                <a:gd name="T1" fmla="*/ 0 h 103"/>
                <a:gd name="T2" fmla="*/ 0 w 102"/>
                <a:gd name="T3" fmla="*/ 67 h 103"/>
                <a:gd name="T4" fmla="*/ 36 w 102"/>
                <a:gd name="T5" fmla="*/ 103 h 103"/>
                <a:gd name="T6" fmla="*/ 102 w 102"/>
                <a:gd name="T7" fmla="*/ 36 h 103"/>
                <a:gd name="T8" fmla="*/ 66 w 102"/>
                <a:gd name="T9" fmla="*/ 0 h 103"/>
                <a:gd name="T10" fmla="*/ 32 w 102"/>
                <a:gd name="T11" fmla="*/ 79 h 103"/>
                <a:gd name="T12" fmla="*/ 22 w 102"/>
                <a:gd name="T13" fmla="*/ 71 h 103"/>
                <a:gd name="T14" fmla="*/ 73 w 102"/>
                <a:gd name="T15" fmla="*/ 21 h 103"/>
                <a:gd name="T16" fmla="*/ 82 w 102"/>
                <a:gd name="T17" fmla="*/ 30 h 103"/>
                <a:gd name="T18" fmla="*/ 32 w 102"/>
                <a:gd name="T1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03">
                  <a:moveTo>
                    <a:pt x="66" y="0"/>
                  </a:moveTo>
                  <a:lnTo>
                    <a:pt x="0" y="67"/>
                  </a:lnTo>
                  <a:lnTo>
                    <a:pt x="36" y="103"/>
                  </a:lnTo>
                  <a:lnTo>
                    <a:pt x="102" y="36"/>
                  </a:lnTo>
                  <a:lnTo>
                    <a:pt x="66" y="0"/>
                  </a:lnTo>
                  <a:close/>
                  <a:moveTo>
                    <a:pt x="32" y="79"/>
                  </a:moveTo>
                  <a:lnTo>
                    <a:pt x="22" y="71"/>
                  </a:lnTo>
                  <a:lnTo>
                    <a:pt x="73" y="21"/>
                  </a:lnTo>
                  <a:lnTo>
                    <a:pt x="82" y="30"/>
                  </a:lnTo>
                  <a:lnTo>
                    <a:pt x="32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ea"/>
                <a:ea typeface="+mj-ea"/>
              </a:endParaRPr>
            </a:p>
          </p:txBody>
        </p:sp>
      </p:grpSp>
      <p:sp>
        <p:nvSpPr>
          <p:cNvPr id="100" name="Freeform 89">
            <a:extLst>
              <a:ext uri="{FF2B5EF4-FFF2-40B4-BE49-F238E27FC236}">
                <a16:creationId xmlns:a16="http://schemas.microsoft.com/office/drawing/2014/main" id="{76B84413-0E01-2451-5390-B0312B78F8BB}"/>
              </a:ext>
            </a:extLst>
          </p:cNvPr>
          <p:cNvSpPr>
            <a:spLocks noEditPoints="1"/>
          </p:cNvSpPr>
          <p:nvPr/>
        </p:nvSpPr>
        <p:spPr bwMode="auto">
          <a:xfrm>
            <a:off x="8707565" y="5896147"/>
            <a:ext cx="828434" cy="832511"/>
          </a:xfrm>
          <a:custGeom>
            <a:avLst/>
            <a:gdLst>
              <a:gd name="T0" fmla="*/ 820 w 1018"/>
              <a:gd name="T1" fmla="*/ 562 h 1018"/>
              <a:gd name="T2" fmla="*/ 766 w 1018"/>
              <a:gd name="T3" fmla="*/ 643 h 1018"/>
              <a:gd name="T4" fmla="*/ 754 w 1018"/>
              <a:gd name="T5" fmla="*/ 754 h 1018"/>
              <a:gd name="T6" fmla="*/ 273 w 1018"/>
              <a:gd name="T7" fmla="*/ 761 h 1018"/>
              <a:gd name="T8" fmla="*/ 254 w 1018"/>
              <a:gd name="T9" fmla="*/ 668 h 1018"/>
              <a:gd name="T10" fmla="*/ 217 w 1018"/>
              <a:gd name="T11" fmla="*/ 578 h 1018"/>
              <a:gd name="T12" fmla="*/ 127 w 1018"/>
              <a:gd name="T13" fmla="*/ 541 h 1018"/>
              <a:gd name="T14" fmla="*/ 46 w 1018"/>
              <a:gd name="T15" fmla="*/ 570 h 1018"/>
              <a:gd name="T16" fmla="*/ 1 w 1018"/>
              <a:gd name="T17" fmla="*/ 656 h 1018"/>
              <a:gd name="T18" fmla="*/ 12 w 1018"/>
              <a:gd name="T19" fmla="*/ 968 h 1018"/>
              <a:gd name="T20" fmla="*/ 66 w 1018"/>
              <a:gd name="T21" fmla="*/ 1014 h 1018"/>
              <a:gd name="T22" fmla="*/ 950 w 1018"/>
              <a:gd name="T23" fmla="*/ 1014 h 1018"/>
              <a:gd name="T24" fmla="*/ 1006 w 1018"/>
              <a:gd name="T25" fmla="*/ 968 h 1018"/>
              <a:gd name="T26" fmla="*/ 1017 w 1018"/>
              <a:gd name="T27" fmla="*/ 656 h 1018"/>
              <a:gd name="T28" fmla="*/ 971 w 1018"/>
              <a:gd name="T29" fmla="*/ 570 h 1018"/>
              <a:gd name="T30" fmla="*/ 890 w 1018"/>
              <a:gd name="T31" fmla="*/ 541 h 1018"/>
              <a:gd name="T32" fmla="*/ 934 w 1018"/>
              <a:gd name="T33" fmla="*/ 952 h 1018"/>
              <a:gd name="T34" fmla="*/ 73 w 1018"/>
              <a:gd name="T35" fmla="*/ 945 h 1018"/>
              <a:gd name="T36" fmla="*/ 64 w 1018"/>
              <a:gd name="T37" fmla="*/ 656 h 1018"/>
              <a:gd name="T38" fmla="*/ 127 w 1018"/>
              <a:gd name="T39" fmla="*/ 604 h 1018"/>
              <a:gd name="T40" fmla="*/ 185 w 1018"/>
              <a:gd name="T41" fmla="*/ 644 h 1018"/>
              <a:gd name="T42" fmla="*/ 195 w 1018"/>
              <a:gd name="T43" fmla="*/ 760 h 1018"/>
              <a:gd name="T44" fmla="*/ 240 w 1018"/>
              <a:gd name="T45" fmla="*/ 815 h 1018"/>
              <a:gd name="T46" fmla="*/ 741 w 1018"/>
              <a:gd name="T47" fmla="*/ 826 h 1018"/>
              <a:gd name="T48" fmla="*/ 805 w 1018"/>
              <a:gd name="T49" fmla="*/ 792 h 1018"/>
              <a:gd name="T50" fmla="*/ 827 w 1018"/>
              <a:gd name="T51" fmla="*/ 668 h 1018"/>
              <a:gd name="T52" fmla="*/ 866 w 1018"/>
              <a:gd name="T53" fmla="*/ 609 h 1018"/>
              <a:gd name="T54" fmla="*/ 926 w 1018"/>
              <a:gd name="T55" fmla="*/ 615 h 1018"/>
              <a:gd name="T56" fmla="*/ 428 w 1018"/>
              <a:gd name="T57" fmla="*/ 665 h 1018"/>
              <a:gd name="T58" fmla="*/ 499 w 1018"/>
              <a:gd name="T59" fmla="*/ 700 h 1018"/>
              <a:gd name="T60" fmla="*/ 575 w 1018"/>
              <a:gd name="T61" fmla="*/ 680 h 1018"/>
              <a:gd name="T62" fmla="*/ 843 w 1018"/>
              <a:gd name="T63" fmla="*/ 402 h 1018"/>
              <a:gd name="T64" fmla="*/ 857 w 1018"/>
              <a:gd name="T65" fmla="*/ 332 h 1018"/>
              <a:gd name="T66" fmla="*/ 825 w 1018"/>
              <a:gd name="T67" fmla="*/ 276 h 1018"/>
              <a:gd name="T68" fmla="*/ 764 w 1018"/>
              <a:gd name="T69" fmla="*/ 254 h 1018"/>
              <a:gd name="T70" fmla="*/ 697 w 1018"/>
              <a:gd name="T71" fmla="*/ 282 h 1018"/>
              <a:gd name="T72" fmla="*/ 597 w 1018"/>
              <a:gd name="T73" fmla="*/ 58 h 1018"/>
              <a:gd name="T74" fmla="*/ 547 w 1018"/>
              <a:gd name="T75" fmla="*/ 8 h 1018"/>
              <a:gd name="T76" fmla="*/ 482 w 1018"/>
              <a:gd name="T77" fmla="*/ 4 h 1018"/>
              <a:gd name="T78" fmla="*/ 426 w 1018"/>
              <a:gd name="T79" fmla="*/ 50 h 1018"/>
              <a:gd name="T80" fmla="*/ 323 w 1018"/>
              <a:gd name="T81" fmla="*/ 282 h 1018"/>
              <a:gd name="T82" fmla="*/ 265 w 1018"/>
              <a:gd name="T83" fmla="*/ 255 h 1018"/>
              <a:gd name="T84" fmla="*/ 203 w 1018"/>
              <a:gd name="T85" fmla="*/ 270 h 1018"/>
              <a:gd name="T86" fmla="*/ 164 w 1018"/>
              <a:gd name="T87" fmla="*/ 322 h 1018"/>
              <a:gd name="T88" fmla="*/ 167 w 1018"/>
              <a:gd name="T89" fmla="*/ 386 h 1018"/>
              <a:gd name="T90" fmla="*/ 238 w 1018"/>
              <a:gd name="T91" fmla="*/ 324 h 1018"/>
              <a:gd name="T92" fmla="*/ 278 w 1018"/>
              <a:gd name="T93" fmla="*/ 328 h 1018"/>
              <a:gd name="T94" fmla="*/ 427 w 1018"/>
              <a:gd name="T95" fmla="*/ 433 h 1018"/>
              <a:gd name="T96" fmla="*/ 478 w 1018"/>
              <a:gd name="T97" fmla="*/ 371 h 1018"/>
              <a:gd name="T98" fmla="*/ 492 w 1018"/>
              <a:gd name="T99" fmla="*/ 70 h 1018"/>
              <a:gd name="T100" fmla="*/ 512 w 1018"/>
              <a:gd name="T101" fmla="*/ 64 h 1018"/>
              <a:gd name="T102" fmla="*/ 541 w 1018"/>
              <a:gd name="T103" fmla="*/ 95 h 1018"/>
              <a:gd name="T104" fmla="*/ 570 w 1018"/>
              <a:gd name="T105" fmla="*/ 424 h 1018"/>
              <a:gd name="T106" fmla="*/ 649 w 1018"/>
              <a:gd name="T107" fmla="*/ 416 h 1018"/>
              <a:gd name="T108" fmla="*/ 770 w 1018"/>
              <a:gd name="T109" fmla="*/ 319 h 1018"/>
              <a:gd name="T110" fmla="*/ 796 w 1018"/>
              <a:gd name="T111" fmla="*/ 350 h 1018"/>
              <a:gd name="T112" fmla="*/ 544 w 1018"/>
              <a:gd name="T113" fmla="*/ 623 h 1018"/>
              <a:gd name="T114" fmla="*/ 480 w 1018"/>
              <a:gd name="T115" fmla="*/ 628 h 1018"/>
              <a:gd name="T116" fmla="*/ 224 w 1018"/>
              <a:gd name="T117" fmla="*/ 344 h 1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8" h="1018">
                <a:moveTo>
                  <a:pt x="890" y="541"/>
                </a:moveTo>
                <a:lnTo>
                  <a:pt x="890" y="541"/>
                </a:lnTo>
                <a:lnTo>
                  <a:pt x="877" y="542"/>
                </a:lnTo>
                <a:lnTo>
                  <a:pt x="865" y="543"/>
                </a:lnTo>
                <a:lnTo>
                  <a:pt x="853" y="546"/>
                </a:lnTo>
                <a:lnTo>
                  <a:pt x="841" y="550"/>
                </a:lnTo>
                <a:lnTo>
                  <a:pt x="829" y="556"/>
                </a:lnTo>
                <a:lnTo>
                  <a:pt x="820" y="562"/>
                </a:lnTo>
                <a:lnTo>
                  <a:pt x="810" y="570"/>
                </a:lnTo>
                <a:lnTo>
                  <a:pt x="800" y="578"/>
                </a:lnTo>
                <a:lnTo>
                  <a:pt x="792" y="587"/>
                </a:lnTo>
                <a:lnTo>
                  <a:pt x="785" y="597"/>
                </a:lnTo>
                <a:lnTo>
                  <a:pt x="779" y="607"/>
                </a:lnTo>
                <a:lnTo>
                  <a:pt x="773" y="619"/>
                </a:lnTo>
                <a:lnTo>
                  <a:pt x="769" y="630"/>
                </a:lnTo>
                <a:lnTo>
                  <a:pt x="766" y="643"/>
                </a:lnTo>
                <a:lnTo>
                  <a:pt x="764" y="656"/>
                </a:lnTo>
                <a:lnTo>
                  <a:pt x="763" y="668"/>
                </a:lnTo>
                <a:lnTo>
                  <a:pt x="763" y="732"/>
                </a:lnTo>
                <a:lnTo>
                  <a:pt x="763" y="732"/>
                </a:lnTo>
                <a:lnTo>
                  <a:pt x="763" y="738"/>
                </a:lnTo>
                <a:lnTo>
                  <a:pt x="761" y="744"/>
                </a:lnTo>
                <a:lnTo>
                  <a:pt x="757" y="749"/>
                </a:lnTo>
                <a:lnTo>
                  <a:pt x="754" y="754"/>
                </a:lnTo>
                <a:lnTo>
                  <a:pt x="749" y="757"/>
                </a:lnTo>
                <a:lnTo>
                  <a:pt x="743" y="761"/>
                </a:lnTo>
                <a:lnTo>
                  <a:pt x="738" y="763"/>
                </a:lnTo>
                <a:lnTo>
                  <a:pt x="732" y="764"/>
                </a:lnTo>
                <a:lnTo>
                  <a:pt x="286" y="764"/>
                </a:lnTo>
                <a:lnTo>
                  <a:pt x="286" y="764"/>
                </a:lnTo>
                <a:lnTo>
                  <a:pt x="280" y="763"/>
                </a:lnTo>
                <a:lnTo>
                  <a:pt x="273" y="761"/>
                </a:lnTo>
                <a:lnTo>
                  <a:pt x="268" y="757"/>
                </a:lnTo>
                <a:lnTo>
                  <a:pt x="264" y="754"/>
                </a:lnTo>
                <a:lnTo>
                  <a:pt x="259" y="749"/>
                </a:lnTo>
                <a:lnTo>
                  <a:pt x="256" y="744"/>
                </a:lnTo>
                <a:lnTo>
                  <a:pt x="255" y="738"/>
                </a:lnTo>
                <a:lnTo>
                  <a:pt x="254" y="732"/>
                </a:lnTo>
                <a:lnTo>
                  <a:pt x="254" y="668"/>
                </a:lnTo>
                <a:lnTo>
                  <a:pt x="254" y="668"/>
                </a:lnTo>
                <a:lnTo>
                  <a:pt x="253" y="656"/>
                </a:lnTo>
                <a:lnTo>
                  <a:pt x="252" y="643"/>
                </a:lnTo>
                <a:lnTo>
                  <a:pt x="249" y="630"/>
                </a:lnTo>
                <a:lnTo>
                  <a:pt x="244" y="619"/>
                </a:lnTo>
                <a:lnTo>
                  <a:pt x="239" y="607"/>
                </a:lnTo>
                <a:lnTo>
                  <a:pt x="233" y="597"/>
                </a:lnTo>
                <a:lnTo>
                  <a:pt x="225" y="587"/>
                </a:lnTo>
                <a:lnTo>
                  <a:pt x="217" y="578"/>
                </a:lnTo>
                <a:lnTo>
                  <a:pt x="208" y="570"/>
                </a:lnTo>
                <a:lnTo>
                  <a:pt x="198" y="562"/>
                </a:lnTo>
                <a:lnTo>
                  <a:pt x="188" y="556"/>
                </a:lnTo>
                <a:lnTo>
                  <a:pt x="177" y="550"/>
                </a:lnTo>
                <a:lnTo>
                  <a:pt x="165" y="546"/>
                </a:lnTo>
                <a:lnTo>
                  <a:pt x="152" y="543"/>
                </a:lnTo>
                <a:lnTo>
                  <a:pt x="140" y="542"/>
                </a:lnTo>
                <a:lnTo>
                  <a:pt x="127" y="541"/>
                </a:lnTo>
                <a:lnTo>
                  <a:pt x="127" y="541"/>
                </a:lnTo>
                <a:lnTo>
                  <a:pt x="114" y="542"/>
                </a:lnTo>
                <a:lnTo>
                  <a:pt x="102" y="543"/>
                </a:lnTo>
                <a:lnTo>
                  <a:pt x="89" y="546"/>
                </a:lnTo>
                <a:lnTo>
                  <a:pt x="77" y="550"/>
                </a:lnTo>
                <a:lnTo>
                  <a:pt x="66" y="556"/>
                </a:lnTo>
                <a:lnTo>
                  <a:pt x="56" y="562"/>
                </a:lnTo>
                <a:lnTo>
                  <a:pt x="46" y="570"/>
                </a:lnTo>
                <a:lnTo>
                  <a:pt x="37" y="578"/>
                </a:lnTo>
                <a:lnTo>
                  <a:pt x="29" y="587"/>
                </a:lnTo>
                <a:lnTo>
                  <a:pt x="21" y="597"/>
                </a:lnTo>
                <a:lnTo>
                  <a:pt x="15" y="607"/>
                </a:lnTo>
                <a:lnTo>
                  <a:pt x="9" y="619"/>
                </a:lnTo>
                <a:lnTo>
                  <a:pt x="5" y="630"/>
                </a:lnTo>
                <a:lnTo>
                  <a:pt x="2" y="643"/>
                </a:lnTo>
                <a:lnTo>
                  <a:pt x="1" y="656"/>
                </a:lnTo>
                <a:lnTo>
                  <a:pt x="0" y="668"/>
                </a:lnTo>
                <a:lnTo>
                  <a:pt x="0" y="923"/>
                </a:lnTo>
                <a:lnTo>
                  <a:pt x="0" y="923"/>
                </a:lnTo>
                <a:lnTo>
                  <a:pt x="0" y="932"/>
                </a:lnTo>
                <a:lnTo>
                  <a:pt x="2" y="942"/>
                </a:lnTo>
                <a:lnTo>
                  <a:pt x="4" y="951"/>
                </a:lnTo>
                <a:lnTo>
                  <a:pt x="7" y="959"/>
                </a:lnTo>
                <a:lnTo>
                  <a:pt x="12" y="968"/>
                </a:lnTo>
                <a:lnTo>
                  <a:pt x="16" y="975"/>
                </a:lnTo>
                <a:lnTo>
                  <a:pt x="21" y="983"/>
                </a:lnTo>
                <a:lnTo>
                  <a:pt x="28" y="990"/>
                </a:lnTo>
                <a:lnTo>
                  <a:pt x="34" y="996"/>
                </a:lnTo>
                <a:lnTo>
                  <a:pt x="42" y="1001"/>
                </a:lnTo>
                <a:lnTo>
                  <a:pt x="50" y="1006"/>
                </a:lnTo>
                <a:lnTo>
                  <a:pt x="58" y="1011"/>
                </a:lnTo>
                <a:lnTo>
                  <a:pt x="66" y="1014"/>
                </a:lnTo>
                <a:lnTo>
                  <a:pt x="76" y="1016"/>
                </a:lnTo>
                <a:lnTo>
                  <a:pt x="86" y="1017"/>
                </a:lnTo>
                <a:lnTo>
                  <a:pt x="95" y="1018"/>
                </a:lnTo>
                <a:lnTo>
                  <a:pt x="923" y="1018"/>
                </a:lnTo>
                <a:lnTo>
                  <a:pt x="923" y="1018"/>
                </a:lnTo>
                <a:lnTo>
                  <a:pt x="932" y="1017"/>
                </a:lnTo>
                <a:lnTo>
                  <a:pt x="941" y="1016"/>
                </a:lnTo>
                <a:lnTo>
                  <a:pt x="950" y="1014"/>
                </a:lnTo>
                <a:lnTo>
                  <a:pt x="959" y="1011"/>
                </a:lnTo>
                <a:lnTo>
                  <a:pt x="968" y="1006"/>
                </a:lnTo>
                <a:lnTo>
                  <a:pt x="975" y="1001"/>
                </a:lnTo>
                <a:lnTo>
                  <a:pt x="983" y="996"/>
                </a:lnTo>
                <a:lnTo>
                  <a:pt x="989" y="990"/>
                </a:lnTo>
                <a:lnTo>
                  <a:pt x="996" y="983"/>
                </a:lnTo>
                <a:lnTo>
                  <a:pt x="1001" y="975"/>
                </a:lnTo>
                <a:lnTo>
                  <a:pt x="1006" y="968"/>
                </a:lnTo>
                <a:lnTo>
                  <a:pt x="1011" y="959"/>
                </a:lnTo>
                <a:lnTo>
                  <a:pt x="1013" y="951"/>
                </a:lnTo>
                <a:lnTo>
                  <a:pt x="1016" y="942"/>
                </a:lnTo>
                <a:lnTo>
                  <a:pt x="1017" y="932"/>
                </a:lnTo>
                <a:lnTo>
                  <a:pt x="1018" y="923"/>
                </a:lnTo>
                <a:lnTo>
                  <a:pt x="1018" y="668"/>
                </a:lnTo>
                <a:lnTo>
                  <a:pt x="1018" y="668"/>
                </a:lnTo>
                <a:lnTo>
                  <a:pt x="1017" y="656"/>
                </a:lnTo>
                <a:lnTo>
                  <a:pt x="1015" y="643"/>
                </a:lnTo>
                <a:lnTo>
                  <a:pt x="1012" y="630"/>
                </a:lnTo>
                <a:lnTo>
                  <a:pt x="1007" y="619"/>
                </a:lnTo>
                <a:lnTo>
                  <a:pt x="1002" y="607"/>
                </a:lnTo>
                <a:lnTo>
                  <a:pt x="996" y="597"/>
                </a:lnTo>
                <a:lnTo>
                  <a:pt x="988" y="587"/>
                </a:lnTo>
                <a:lnTo>
                  <a:pt x="980" y="578"/>
                </a:lnTo>
                <a:lnTo>
                  <a:pt x="971" y="570"/>
                </a:lnTo>
                <a:lnTo>
                  <a:pt x="961" y="562"/>
                </a:lnTo>
                <a:lnTo>
                  <a:pt x="950" y="556"/>
                </a:lnTo>
                <a:lnTo>
                  <a:pt x="940" y="550"/>
                </a:lnTo>
                <a:lnTo>
                  <a:pt x="928" y="546"/>
                </a:lnTo>
                <a:lnTo>
                  <a:pt x="916" y="543"/>
                </a:lnTo>
                <a:lnTo>
                  <a:pt x="903" y="542"/>
                </a:lnTo>
                <a:lnTo>
                  <a:pt x="890" y="541"/>
                </a:lnTo>
                <a:lnTo>
                  <a:pt x="890" y="541"/>
                </a:lnTo>
                <a:close/>
                <a:moveTo>
                  <a:pt x="954" y="923"/>
                </a:moveTo>
                <a:lnTo>
                  <a:pt x="954" y="923"/>
                </a:lnTo>
                <a:lnTo>
                  <a:pt x="954" y="929"/>
                </a:lnTo>
                <a:lnTo>
                  <a:pt x="952" y="935"/>
                </a:lnTo>
                <a:lnTo>
                  <a:pt x="948" y="940"/>
                </a:lnTo>
                <a:lnTo>
                  <a:pt x="945" y="945"/>
                </a:lnTo>
                <a:lnTo>
                  <a:pt x="940" y="948"/>
                </a:lnTo>
                <a:lnTo>
                  <a:pt x="934" y="952"/>
                </a:lnTo>
                <a:lnTo>
                  <a:pt x="929" y="954"/>
                </a:lnTo>
                <a:lnTo>
                  <a:pt x="923" y="954"/>
                </a:lnTo>
                <a:lnTo>
                  <a:pt x="95" y="954"/>
                </a:lnTo>
                <a:lnTo>
                  <a:pt x="95" y="954"/>
                </a:lnTo>
                <a:lnTo>
                  <a:pt x="89" y="954"/>
                </a:lnTo>
                <a:lnTo>
                  <a:pt x="82" y="952"/>
                </a:lnTo>
                <a:lnTo>
                  <a:pt x="77" y="948"/>
                </a:lnTo>
                <a:lnTo>
                  <a:pt x="73" y="945"/>
                </a:lnTo>
                <a:lnTo>
                  <a:pt x="68" y="940"/>
                </a:lnTo>
                <a:lnTo>
                  <a:pt x="66" y="935"/>
                </a:lnTo>
                <a:lnTo>
                  <a:pt x="64" y="929"/>
                </a:lnTo>
                <a:lnTo>
                  <a:pt x="63" y="923"/>
                </a:lnTo>
                <a:lnTo>
                  <a:pt x="63" y="668"/>
                </a:lnTo>
                <a:lnTo>
                  <a:pt x="63" y="668"/>
                </a:lnTo>
                <a:lnTo>
                  <a:pt x="64" y="662"/>
                </a:lnTo>
                <a:lnTo>
                  <a:pt x="64" y="656"/>
                </a:lnTo>
                <a:lnTo>
                  <a:pt x="68" y="644"/>
                </a:lnTo>
                <a:lnTo>
                  <a:pt x="74" y="632"/>
                </a:lnTo>
                <a:lnTo>
                  <a:pt x="82" y="623"/>
                </a:lnTo>
                <a:lnTo>
                  <a:pt x="91" y="615"/>
                </a:lnTo>
                <a:lnTo>
                  <a:pt x="102" y="609"/>
                </a:lnTo>
                <a:lnTo>
                  <a:pt x="115" y="606"/>
                </a:lnTo>
                <a:lnTo>
                  <a:pt x="120" y="605"/>
                </a:lnTo>
                <a:lnTo>
                  <a:pt x="127" y="604"/>
                </a:lnTo>
                <a:lnTo>
                  <a:pt x="127" y="604"/>
                </a:lnTo>
                <a:lnTo>
                  <a:pt x="134" y="605"/>
                </a:lnTo>
                <a:lnTo>
                  <a:pt x="139" y="606"/>
                </a:lnTo>
                <a:lnTo>
                  <a:pt x="152" y="609"/>
                </a:lnTo>
                <a:lnTo>
                  <a:pt x="163" y="615"/>
                </a:lnTo>
                <a:lnTo>
                  <a:pt x="171" y="623"/>
                </a:lnTo>
                <a:lnTo>
                  <a:pt x="180" y="632"/>
                </a:lnTo>
                <a:lnTo>
                  <a:pt x="185" y="644"/>
                </a:lnTo>
                <a:lnTo>
                  <a:pt x="190" y="656"/>
                </a:lnTo>
                <a:lnTo>
                  <a:pt x="190" y="662"/>
                </a:lnTo>
                <a:lnTo>
                  <a:pt x="191" y="668"/>
                </a:lnTo>
                <a:lnTo>
                  <a:pt x="191" y="732"/>
                </a:lnTo>
                <a:lnTo>
                  <a:pt x="191" y="732"/>
                </a:lnTo>
                <a:lnTo>
                  <a:pt x="191" y="741"/>
                </a:lnTo>
                <a:lnTo>
                  <a:pt x="193" y="751"/>
                </a:lnTo>
                <a:lnTo>
                  <a:pt x="195" y="760"/>
                </a:lnTo>
                <a:lnTo>
                  <a:pt x="198" y="768"/>
                </a:lnTo>
                <a:lnTo>
                  <a:pt x="203" y="777"/>
                </a:lnTo>
                <a:lnTo>
                  <a:pt x="207" y="785"/>
                </a:lnTo>
                <a:lnTo>
                  <a:pt x="212" y="792"/>
                </a:lnTo>
                <a:lnTo>
                  <a:pt x="219" y="799"/>
                </a:lnTo>
                <a:lnTo>
                  <a:pt x="225" y="806"/>
                </a:lnTo>
                <a:lnTo>
                  <a:pt x="233" y="811"/>
                </a:lnTo>
                <a:lnTo>
                  <a:pt x="240" y="815"/>
                </a:lnTo>
                <a:lnTo>
                  <a:pt x="249" y="820"/>
                </a:lnTo>
                <a:lnTo>
                  <a:pt x="257" y="823"/>
                </a:lnTo>
                <a:lnTo>
                  <a:pt x="267" y="825"/>
                </a:lnTo>
                <a:lnTo>
                  <a:pt x="277" y="826"/>
                </a:lnTo>
                <a:lnTo>
                  <a:pt x="286" y="827"/>
                </a:lnTo>
                <a:lnTo>
                  <a:pt x="732" y="827"/>
                </a:lnTo>
                <a:lnTo>
                  <a:pt x="732" y="827"/>
                </a:lnTo>
                <a:lnTo>
                  <a:pt x="741" y="826"/>
                </a:lnTo>
                <a:lnTo>
                  <a:pt x="751" y="825"/>
                </a:lnTo>
                <a:lnTo>
                  <a:pt x="759" y="823"/>
                </a:lnTo>
                <a:lnTo>
                  <a:pt x="768" y="820"/>
                </a:lnTo>
                <a:lnTo>
                  <a:pt x="777" y="815"/>
                </a:lnTo>
                <a:lnTo>
                  <a:pt x="784" y="811"/>
                </a:lnTo>
                <a:lnTo>
                  <a:pt x="792" y="806"/>
                </a:lnTo>
                <a:lnTo>
                  <a:pt x="799" y="799"/>
                </a:lnTo>
                <a:lnTo>
                  <a:pt x="805" y="792"/>
                </a:lnTo>
                <a:lnTo>
                  <a:pt x="810" y="785"/>
                </a:lnTo>
                <a:lnTo>
                  <a:pt x="815" y="777"/>
                </a:lnTo>
                <a:lnTo>
                  <a:pt x="820" y="768"/>
                </a:lnTo>
                <a:lnTo>
                  <a:pt x="823" y="760"/>
                </a:lnTo>
                <a:lnTo>
                  <a:pt x="825" y="751"/>
                </a:lnTo>
                <a:lnTo>
                  <a:pt x="826" y="741"/>
                </a:lnTo>
                <a:lnTo>
                  <a:pt x="827" y="732"/>
                </a:lnTo>
                <a:lnTo>
                  <a:pt x="827" y="668"/>
                </a:lnTo>
                <a:lnTo>
                  <a:pt x="827" y="668"/>
                </a:lnTo>
                <a:lnTo>
                  <a:pt x="827" y="662"/>
                </a:lnTo>
                <a:lnTo>
                  <a:pt x="828" y="656"/>
                </a:lnTo>
                <a:lnTo>
                  <a:pt x="831" y="644"/>
                </a:lnTo>
                <a:lnTo>
                  <a:pt x="838" y="632"/>
                </a:lnTo>
                <a:lnTo>
                  <a:pt x="845" y="623"/>
                </a:lnTo>
                <a:lnTo>
                  <a:pt x="855" y="615"/>
                </a:lnTo>
                <a:lnTo>
                  <a:pt x="866" y="609"/>
                </a:lnTo>
                <a:lnTo>
                  <a:pt x="877" y="606"/>
                </a:lnTo>
                <a:lnTo>
                  <a:pt x="884" y="605"/>
                </a:lnTo>
                <a:lnTo>
                  <a:pt x="890" y="604"/>
                </a:lnTo>
                <a:lnTo>
                  <a:pt x="890" y="604"/>
                </a:lnTo>
                <a:lnTo>
                  <a:pt x="897" y="605"/>
                </a:lnTo>
                <a:lnTo>
                  <a:pt x="903" y="606"/>
                </a:lnTo>
                <a:lnTo>
                  <a:pt x="915" y="609"/>
                </a:lnTo>
                <a:lnTo>
                  <a:pt x="926" y="615"/>
                </a:lnTo>
                <a:lnTo>
                  <a:pt x="935" y="623"/>
                </a:lnTo>
                <a:lnTo>
                  <a:pt x="943" y="632"/>
                </a:lnTo>
                <a:lnTo>
                  <a:pt x="949" y="644"/>
                </a:lnTo>
                <a:lnTo>
                  <a:pt x="953" y="656"/>
                </a:lnTo>
                <a:lnTo>
                  <a:pt x="954" y="662"/>
                </a:lnTo>
                <a:lnTo>
                  <a:pt x="954" y="668"/>
                </a:lnTo>
                <a:lnTo>
                  <a:pt x="954" y="923"/>
                </a:lnTo>
                <a:close/>
                <a:moveTo>
                  <a:pt x="428" y="665"/>
                </a:moveTo>
                <a:lnTo>
                  <a:pt x="428" y="665"/>
                </a:lnTo>
                <a:lnTo>
                  <a:pt x="437" y="674"/>
                </a:lnTo>
                <a:lnTo>
                  <a:pt x="445" y="680"/>
                </a:lnTo>
                <a:lnTo>
                  <a:pt x="455" y="687"/>
                </a:lnTo>
                <a:lnTo>
                  <a:pt x="465" y="691"/>
                </a:lnTo>
                <a:lnTo>
                  <a:pt x="476" y="695"/>
                </a:lnTo>
                <a:lnTo>
                  <a:pt x="487" y="697"/>
                </a:lnTo>
                <a:lnTo>
                  <a:pt x="499" y="700"/>
                </a:lnTo>
                <a:lnTo>
                  <a:pt x="509" y="700"/>
                </a:lnTo>
                <a:lnTo>
                  <a:pt x="509" y="700"/>
                </a:lnTo>
                <a:lnTo>
                  <a:pt x="521" y="700"/>
                </a:lnTo>
                <a:lnTo>
                  <a:pt x="533" y="697"/>
                </a:lnTo>
                <a:lnTo>
                  <a:pt x="544" y="695"/>
                </a:lnTo>
                <a:lnTo>
                  <a:pt x="555" y="691"/>
                </a:lnTo>
                <a:lnTo>
                  <a:pt x="565" y="687"/>
                </a:lnTo>
                <a:lnTo>
                  <a:pt x="575" y="680"/>
                </a:lnTo>
                <a:lnTo>
                  <a:pt x="583" y="674"/>
                </a:lnTo>
                <a:lnTo>
                  <a:pt x="592" y="665"/>
                </a:lnTo>
                <a:lnTo>
                  <a:pt x="592" y="665"/>
                </a:lnTo>
                <a:lnTo>
                  <a:pt x="596" y="661"/>
                </a:lnTo>
                <a:lnTo>
                  <a:pt x="831" y="417"/>
                </a:lnTo>
                <a:lnTo>
                  <a:pt x="831" y="417"/>
                </a:lnTo>
                <a:lnTo>
                  <a:pt x="838" y="411"/>
                </a:lnTo>
                <a:lnTo>
                  <a:pt x="843" y="402"/>
                </a:lnTo>
                <a:lnTo>
                  <a:pt x="847" y="395"/>
                </a:lnTo>
                <a:lnTo>
                  <a:pt x="852" y="386"/>
                </a:lnTo>
                <a:lnTo>
                  <a:pt x="855" y="378"/>
                </a:lnTo>
                <a:lnTo>
                  <a:pt x="857" y="368"/>
                </a:lnTo>
                <a:lnTo>
                  <a:pt x="858" y="359"/>
                </a:lnTo>
                <a:lnTo>
                  <a:pt x="858" y="350"/>
                </a:lnTo>
                <a:lnTo>
                  <a:pt x="858" y="341"/>
                </a:lnTo>
                <a:lnTo>
                  <a:pt x="857" y="332"/>
                </a:lnTo>
                <a:lnTo>
                  <a:pt x="855" y="323"/>
                </a:lnTo>
                <a:lnTo>
                  <a:pt x="852" y="313"/>
                </a:lnTo>
                <a:lnTo>
                  <a:pt x="847" y="306"/>
                </a:lnTo>
                <a:lnTo>
                  <a:pt x="843" y="297"/>
                </a:lnTo>
                <a:lnTo>
                  <a:pt x="838" y="290"/>
                </a:lnTo>
                <a:lnTo>
                  <a:pt x="831" y="282"/>
                </a:lnTo>
                <a:lnTo>
                  <a:pt x="831" y="282"/>
                </a:lnTo>
                <a:lnTo>
                  <a:pt x="825" y="276"/>
                </a:lnTo>
                <a:lnTo>
                  <a:pt x="817" y="270"/>
                </a:lnTo>
                <a:lnTo>
                  <a:pt x="809" y="266"/>
                </a:lnTo>
                <a:lnTo>
                  <a:pt x="800" y="262"/>
                </a:lnTo>
                <a:lnTo>
                  <a:pt x="792" y="259"/>
                </a:lnTo>
                <a:lnTo>
                  <a:pt x="783" y="256"/>
                </a:lnTo>
                <a:lnTo>
                  <a:pt x="773" y="255"/>
                </a:lnTo>
                <a:lnTo>
                  <a:pt x="764" y="254"/>
                </a:lnTo>
                <a:lnTo>
                  <a:pt x="764" y="254"/>
                </a:lnTo>
                <a:lnTo>
                  <a:pt x="754" y="255"/>
                </a:lnTo>
                <a:lnTo>
                  <a:pt x="746" y="256"/>
                </a:lnTo>
                <a:lnTo>
                  <a:pt x="736" y="259"/>
                </a:lnTo>
                <a:lnTo>
                  <a:pt x="727" y="262"/>
                </a:lnTo>
                <a:lnTo>
                  <a:pt x="720" y="266"/>
                </a:lnTo>
                <a:lnTo>
                  <a:pt x="711" y="270"/>
                </a:lnTo>
                <a:lnTo>
                  <a:pt x="704" y="276"/>
                </a:lnTo>
                <a:lnTo>
                  <a:pt x="697" y="282"/>
                </a:lnTo>
                <a:lnTo>
                  <a:pt x="605" y="371"/>
                </a:lnTo>
                <a:lnTo>
                  <a:pt x="605" y="95"/>
                </a:lnTo>
                <a:lnTo>
                  <a:pt x="605" y="95"/>
                </a:lnTo>
                <a:lnTo>
                  <a:pt x="605" y="95"/>
                </a:lnTo>
                <a:lnTo>
                  <a:pt x="605" y="86"/>
                </a:lnTo>
                <a:lnTo>
                  <a:pt x="603" y="76"/>
                </a:lnTo>
                <a:lnTo>
                  <a:pt x="601" y="68"/>
                </a:lnTo>
                <a:lnTo>
                  <a:pt x="597" y="58"/>
                </a:lnTo>
                <a:lnTo>
                  <a:pt x="593" y="50"/>
                </a:lnTo>
                <a:lnTo>
                  <a:pt x="589" y="42"/>
                </a:lnTo>
                <a:lnTo>
                  <a:pt x="583" y="35"/>
                </a:lnTo>
                <a:lnTo>
                  <a:pt x="577" y="28"/>
                </a:lnTo>
                <a:lnTo>
                  <a:pt x="571" y="21"/>
                </a:lnTo>
                <a:lnTo>
                  <a:pt x="563" y="16"/>
                </a:lnTo>
                <a:lnTo>
                  <a:pt x="555" y="12"/>
                </a:lnTo>
                <a:lnTo>
                  <a:pt x="547" y="8"/>
                </a:lnTo>
                <a:lnTo>
                  <a:pt x="538" y="4"/>
                </a:lnTo>
                <a:lnTo>
                  <a:pt x="529" y="2"/>
                </a:lnTo>
                <a:lnTo>
                  <a:pt x="519" y="1"/>
                </a:lnTo>
                <a:lnTo>
                  <a:pt x="509" y="0"/>
                </a:lnTo>
                <a:lnTo>
                  <a:pt x="509" y="0"/>
                </a:lnTo>
                <a:lnTo>
                  <a:pt x="500" y="1"/>
                </a:lnTo>
                <a:lnTo>
                  <a:pt x="490" y="2"/>
                </a:lnTo>
                <a:lnTo>
                  <a:pt x="482" y="4"/>
                </a:lnTo>
                <a:lnTo>
                  <a:pt x="473" y="8"/>
                </a:lnTo>
                <a:lnTo>
                  <a:pt x="464" y="12"/>
                </a:lnTo>
                <a:lnTo>
                  <a:pt x="456" y="16"/>
                </a:lnTo>
                <a:lnTo>
                  <a:pt x="449" y="21"/>
                </a:lnTo>
                <a:lnTo>
                  <a:pt x="442" y="28"/>
                </a:lnTo>
                <a:lnTo>
                  <a:pt x="435" y="35"/>
                </a:lnTo>
                <a:lnTo>
                  <a:pt x="430" y="42"/>
                </a:lnTo>
                <a:lnTo>
                  <a:pt x="426" y="50"/>
                </a:lnTo>
                <a:lnTo>
                  <a:pt x="421" y="58"/>
                </a:lnTo>
                <a:lnTo>
                  <a:pt x="418" y="68"/>
                </a:lnTo>
                <a:lnTo>
                  <a:pt x="416" y="76"/>
                </a:lnTo>
                <a:lnTo>
                  <a:pt x="415" y="86"/>
                </a:lnTo>
                <a:lnTo>
                  <a:pt x="414" y="95"/>
                </a:lnTo>
                <a:lnTo>
                  <a:pt x="415" y="95"/>
                </a:lnTo>
                <a:lnTo>
                  <a:pt x="414" y="371"/>
                </a:lnTo>
                <a:lnTo>
                  <a:pt x="323" y="282"/>
                </a:lnTo>
                <a:lnTo>
                  <a:pt x="323" y="282"/>
                </a:lnTo>
                <a:lnTo>
                  <a:pt x="315" y="276"/>
                </a:lnTo>
                <a:lnTo>
                  <a:pt x="308" y="270"/>
                </a:lnTo>
                <a:lnTo>
                  <a:pt x="300" y="266"/>
                </a:lnTo>
                <a:lnTo>
                  <a:pt x="292" y="262"/>
                </a:lnTo>
                <a:lnTo>
                  <a:pt x="283" y="259"/>
                </a:lnTo>
                <a:lnTo>
                  <a:pt x="273" y="256"/>
                </a:lnTo>
                <a:lnTo>
                  <a:pt x="265" y="255"/>
                </a:lnTo>
                <a:lnTo>
                  <a:pt x="255" y="254"/>
                </a:lnTo>
                <a:lnTo>
                  <a:pt x="255" y="254"/>
                </a:lnTo>
                <a:lnTo>
                  <a:pt x="246" y="255"/>
                </a:lnTo>
                <a:lnTo>
                  <a:pt x="236" y="256"/>
                </a:lnTo>
                <a:lnTo>
                  <a:pt x="227" y="259"/>
                </a:lnTo>
                <a:lnTo>
                  <a:pt x="219" y="262"/>
                </a:lnTo>
                <a:lnTo>
                  <a:pt x="210" y="266"/>
                </a:lnTo>
                <a:lnTo>
                  <a:pt x="203" y="270"/>
                </a:lnTo>
                <a:lnTo>
                  <a:pt x="195" y="276"/>
                </a:lnTo>
                <a:lnTo>
                  <a:pt x="188" y="282"/>
                </a:lnTo>
                <a:lnTo>
                  <a:pt x="188" y="282"/>
                </a:lnTo>
                <a:lnTo>
                  <a:pt x="181" y="290"/>
                </a:lnTo>
                <a:lnTo>
                  <a:pt x="176" y="297"/>
                </a:lnTo>
                <a:lnTo>
                  <a:pt x="170" y="305"/>
                </a:lnTo>
                <a:lnTo>
                  <a:pt x="167" y="313"/>
                </a:lnTo>
                <a:lnTo>
                  <a:pt x="164" y="322"/>
                </a:lnTo>
                <a:lnTo>
                  <a:pt x="162" y="332"/>
                </a:lnTo>
                <a:lnTo>
                  <a:pt x="160" y="340"/>
                </a:lnTo>
                <a:lnTo>
                  <a:pt x="160" y="350"/>
                </a:lnTo>
                <a:lnTo>
                  <a:pt x="160" y="350"/>
                </a:lnTo>
                <a:lnTo>
                  <a:pt x="160" y="359"/>
                </a:lnTo>
                <a:lnTo>
                  <a:pt x="162" y="369"/>
                </a:lnTo>
                <a:lnTo>
                  <a:pt x="164" y="378"/>
                </a:lnTo>
                <a:lnTo>
                  <a:pt x="167" y="386"/>
                </a:lnTo>
                <a:lnTo>
                  <a:pt x="170" y="395"/>
                </a:lnTo>
                <a:lnTo>
                  <a:pt x="176" y="402"/>
                </a:lnTo>
                <a:lnTo>
                  <a:pt x="181" y="410"/>
                </a:lnTo>
                <a:lnTo>
                  <a:pt x="188" y="417"/>
                </a:lnTo>
                <a:lnTo>
                  <a:pt x="428" y="665"/>
                </a:lnTo>
                <a:close/>
                <a:moveTo>
                  <a:pt x="233" y="327"/>
                </a:moveTo>
                <a:lnTo>
                  <a:pt x="233" y="327"/>
                </a:lnTo>
                <a:lnTo>
                  <a:pt x="238" y="324"/>
                </a:lnTo>
                <a:lnTo>
                  <a:pt x="243" y="321"/>
                </a:lnTo>
                <a:lnTo>
                  <a:pt x="249" y="319"/>
                </a:lnTo>
                <a:lnTo>
                  <a:pt x="255" y="319"/>
                </a:lnTo>
                <a:lnTo>
                  <a:pt x="255" y="319"/>
                </a:lnTo>
                <a:lnTo>
                  <a:pt x="262" y="319"/>
                </a:lnTo>
                <a:lnTo>
                  <a:pt x="267" y="321"/>
                </a:lnTo>
                <a:lnTo>
                  <a:pt x="272" y="324"/>
                </a:lnTo>
                <a:lnTo>
                  <a:pt x="278" y="328"/>
                </a:lnTo>
                <a:lnTo>
                  <a:pt x="370" y="416"/>
                </a:lnTo>
                <a:lnTo>
                  <a:pt x="370" y="416"/>
                </a:lnTo>
                <a:lnTo>
                  <a:pt x="380" y="424"/>
                </a:lnTo>
                <a:lnTo>
                  <a:pt x="390" y="430"/>
                </a:lnTo>
                <a:lnTo>
                  <a:pt x="402" y="433"/>
                </a:lnTo>
                <a:lnTo>
                  <a:pt x="415" y="435"/>
                </a:lnTo>
                <a:lnTo>
                  <a:pt x="415" y="435"/>
                </a:lnTo>
                <a:lnTo>
                  <a:pt x="427" y="433"/>
                </a:lnTo>
                <a:lnTo>
                  <a:pt x="439" y="430"/>
                </a:lnTo>
                <a:lnTo>
                  <a:pt x="449" y="424"/>
                </a:lnTo>
                <a:lnTo>
                  <a:pt x="459" y="416"/>
                </a:lnTo>
                <a:lnTo>
                  <a:pt x="459" y="416"/>
                </a:lnTo>
                <a:lnTo>
                  <a:pt x="468" y="407"/>
                </a:lnTo>
                <a:lnTo>
                  <a:pt x="473" y="396"/>
                </a:lnTo>
                <a:lnTo>
                  <a:pt x="477" y="384"/>
                </a:lnTo>
                <a:lnTo>
                  <a:pt x="478" y="371"/>
                </a:lnTo>
                <a:lnTo>
                  <a:pt x="478" y="95"/>
                </a:lnTo>
                <a:lnTo>
                  <a:pt x="478" y="95"/>
                </a:lnTo>
                <a:lnTo>
                  <a:pt x="478" y="90"/>
                </a:lnTo>
                <a:lnTo>
                  <a:pt x="480" y="85"/>
                </a:lnTo>
                <a:lnTo>
                  <a:pt x="483" y="80"/>
                </a:lnTo>
                <a:lnTo>
                  <a:pt x="485" y="76"/>
                </a:lnTo>
                <a:lnTo>
                  <a:pt x="488" y="73"/>
                </a:lnTo>
                <a:lnTo>
                  <a:pt x="492" y="70"/>
                </a:lnTo>
                <a:lnTo>
                  <a:pt x="498" y="67"/>
                </a:lnTo>
                <a:lnTo>
                  <a:pt x="502" y="65"/>
                </a:lnTo>
                <a:lnTo>
                  <a:pt x="502" y="65"/>
                </a:lnTo>
                <a:lnTo>
                  <a:pt x="506" y="64"/>
                </a:lnTo>
                <a:lnTo>
                  <a:pt x="509" y="63"/>
                </a:lnTo>
                <a:lnTo>
                  <a:pt x="509" y="63"/>
                </a:lnTo>
                <a:lnTo>
                  <a:pt x="512" y="64"/>
                </a:lnTo>
                <a:lnTo>
                  <a:pt x="512" y="64"/>
                </a:lnTo>
                <a:lnTo>
                  <a:pt x="518" y="65"/>
                </a:lnTo>
                <a:lnTo>
                  <a:pt x="523" y="68"/>
                </a:lnTo>
                <a:lnTo>
                  <a:pt x="529" y="71"/>
                </a:lnTo>
                <a:lnTo>
                  <a:pt x="533" y="74"/>
                </a:lnTo>
                <a:lnTo>
                  <a:pt x="536" y="78"/>
                </a:lnTo>
                <a:lnTo>
                  <a:pt x="538" y="84"/>
                </a:lnTo>
                <a:lnTo>
                  <a:pt x="541" y="89"/>
                </a:lnTo>
                <a:lnTo>
                  <a:pt x="541" y="95"/>
                </a:lnTo>
                <a:lnTo>
                  <a:pt x="541" y="371"/>
                </a:lnTo>
                <a:lnTo>
                  <a:pt x="541" y="371"/>
                </a:lnTo>
                <a:lnTo>
                  <a:pt x="543" y="384"/>
                </a:lnTo>
                <a:lnTo>
                  <a:pt x="546" y="396"/>
                </a:lnTo>
                <a:lnTo>
                  <a:pt x="551" y="407"/>
                </a:lnTo>
                <a:lnTo>
                  <a:pt x="560" y="416"/>
                </a:lnTo>
                <a:lnTo>
                  <a:pt x="560" y="416"/>
                </a:lnTo>
                <a:lnTo>
                  <a:pt x="570" y="424"/>
                </a:lnTo>
                <a:lnTo>
                  <a:pt x="580" y="430"/>
                </a:lnTo>
                <a:lnTo>
                  <a:pt x="592" y="433"/>
                </a:lnTo>
                <a:lnTo>
                  <a:pt x="605" y="435"/>
                </a:lnTo>
                <a:lnTo>
                  <a:pt x="605" y="435"/>
                </a:lnTo>
                <a:lnTo>
                  <a:pt x="617" y="433"/>
                </a:lnTo>
                <a:lnTo>
                  <a:pt x="629" y="430"/>
                </a:lnTo>
                <a:lnTo>
                  <a:pt x="639" y="425"/>
                </a:lnTo>
                <a:lnTo>
                  <a:pt x="649" y="416"/>
                </a:lnTo>
                <a:lnTo>
                  <a:pt x="741" y="327"/>
                </a:lnTo>
                <a:lnTo>
                  <a:pt x="741" y="327"/>
                </a:lnTo>
                <a:lnTo>
                  <a:pt x="747" y="324"/>
                </a:lnTo>
                <a:lnTo>
                  <a:pt x="752" y="321"/>
                </a:lnTo>
                <a:lnTo>
                  <a:pt x="757" y="319"/>
                </a:lnTo>
                <a:lnTo>
                  <a:pt x="764" y="319"/>
                </a:lnTo>
                <a:lnTo>
                  <a:pt x="764" y="319"/>
                </a:lnTo>
                <a:lnTo>
                  <a:pt x="770" y="319"/>
                </a:lnTo>
                <a:lnTo>
                  <a:pt x="777" y="321"/>
                </a:lnTo>
                <a:lnTo>
                  <a:pt x="782" y="324"/>
                </a:lnTo>
                <a:lnTo>
                  <a:pt x="786" y="327"/>
                </a:lnTo>
                <a:lnTo>
                  <a:pt x="786" y="327"/>
                </a:lnTo>
                <a:lnTo>
                  <a:pt x="791" y="333"/>
                </a:lnTo>
                <a:lnTo>
                  <a:pt x="794" y="338"/>
                </a:lnTo>
                <a:lnTo>
                  <a:pt x="795" y="343"/>
                </a:lnTo>
                <a:lnTo>
                  <a:pt x="796" y="350"/>
                </a:lnTo>
                <a:lnTo>
                  <a:pt x="795" y="356"/>
                </a:lnTo>
                <a:lnTo>
                  <a:pt x="793" y="363"/>
                </a:lnTo>
                <a:lnTo>
                  <a:pt x="791" y="368"/>
                </a:lnTo>
                <a:lnTo>
                  <a:pt x="786" y="373"/>
                </a:lnTo>
                <a:lnTo>
                  <a:pt x="546" y="621"/>
                </a:lnTo>
                <a:lnTo>
                  <a:pt x="546" y="621"/>
                </a:lnTo>
                <a:lnTo>
                  <a:pt x="544" y="623"/>
                </a:lnTo>
                <a:lnTo>
                  <a:pt x="544" y="623"/>
                </a:lnTo>
                <a:lnTo>
                  <a:pt x="536" y="629"/>
                </a:lnTo>
                <a:lnTo>
                  <a:pt x="528" y="633"/>
                </a:lnTo>
                <a:lnTo>
                  <a:pt x="519" y="635"/>
                </a:lnTo>
                <a:lnTo>
                  <a:pt x="509" y="636"/>
                </a:lnTo>
                <a:lnTo>
                  <a:pt x="509" y="636"/>
                </a:lnTo>
                <a:lnTo>
                  <a:pt x="500" y="635"/>
                </a:lnTo>
                <a:lnTo>
                  <a:pt x="490" y="632"/>
                </a:lnTo>
                <a:lnTo>
                  <a:pt x="480" y="628"/>
                </a:lnTo>
                <a:lnTo>
                  <a:pt x="473" y="621"/>
                </a:lnTo>
                <a:lnTo>
                  <a:pt x="233" y="372"/>
                </a:lnTo>
                <a:lnTo>
                  <a:pt x="233" y="372"/>
                </a:lnTo>
                <a:lnTo>
                  <a:pt x="228" y="368"/>
                </a:lnTo>
                <a:lnTo>
                  <a:pt x="226" y="363"/>
                </a:lnTo>
                <a:lnTo>
                  <a:pt x="224" y="356"/>
                </a:lnTo>
                <a:lnTo>
                  <a:pt x="224" y="350"/>
                </a:lnTo>
                <a:lnTo>
                  <a:pt x="224" y="344"/>
                </a:lnTo>
                <a:lnTo>
                  <a:pt x="226" y="338"/>
                </a:lnTo>
                <a:lnTo>
                  <a:pt x="228" y="333"/>
                </a:lnTo>
                <a:lnTo>
                  <a:pt x="233" y="327"/>
                </a:lnTo>
                <a:lnTo>
                  <a:pt x="233" y="3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01" name="Freeform 104">
            <a:extLst>
              <a:ext uri="{FF2B5EF4-FFF2-40B4-BE49-F238E27FC236}">
                <a16:creationId xmlns:a16="http://schemas.microsoft.com/office/drawing/2014/main" id="{5D7292C7-786A-B45D-B469-1B510950C8A2}"/>
              </a:ext>
            </a:extLst>
          </p:cNvPr>
          <p:cNvSpPr>
            <a:spLocks noEditPoints="1"/>
          </p:cNvSpPr>
          <p:nvPr/>
        </p:nvSpPr>
        <p:spPr bwMode="auto">
          <a:xfrm>
            <a:off x="15163153" y="6007451"/>
            <a:ext cx="834459" cy="834459"/>
          </a:xfrm>
          <a:custGeom>
            <a:avLst/>
            <a:gdLst>
              <a:gd name="T0" fmla="*/ 562 w 1019"/>
              <a:gd name="T1" fmla="*/ 11 h 1017"/>
              <a:gd name="T2" fmla="*/ 449 w 1019"/>
              <a:gd name="T3" fmla="*/ 63 h 1017"/>
              <a:gd name="T4" fmla="*/ 360 w 1019"/>
              <a:gd name="T5" fmla="*/ 147 h 1017"/>
              <a:gd name="T6" fmla="*/ 303 w 1019"/>
              <a:gd name="T7" fmla="*/ 257 h 1017"/>
              <a:gd name="T8" fmla="*/ 287 w 1019"/>
              <a:gd name="T9" fmla="*/ 366 h 1017"/>
              <a:gd name="T10" fmla="*/ 324 w 1019"/>
              <a:gd name="T11" fmla="*/ 527 h 1017"/>
              <a:gd name="T12" fmla="*/ 7 w 1019"/>
              <a:gd name="T13" fmla="*/ 887 h 1017"/>
              <a:gd name="T14" fmla="*/ 5 w 1019"/>
              <a:gd name="T15" fmla="*/ 950 h 1017"/>
              <a:gd name="T16" fmla="*/ 36 w 1019"/>
              <a:gd name="T17" fmla="*/ 996 h 1017"/>
              <a:gd name="T18" fmla="*/ 96 w 1019"/>
              <a:gd name="T19" fmla="*/ 1017 h 1017"/>
              <a:gd name="T20" fmla="*/ 148 w 1019"/>
              <a:gd name="T21" fmla="*/ 1002 h 1017"/>
              <a:gd name="T22" fmla="*/ 535 w 1019"/>
              <a:gd name="T23" fmla="*/ 712 h 1017"/>
              <a:gd name="T24" fmla="*/ 672 w 1019"/>
              <a:gd name="T25" fmla="*/ 731 h 1017"/>
              <a:gd name="T26" fmla="*/ 795 w 1019"/>
              <a:gd name="T27" fmla="*/ 703 h 1017"/>
              <a:gd name="T28" fmla="*/ 898 w 1019"/>
              <a:gd name="T29" fmla="*/ 637 h 1017"/>
              <a:gd name="T30" fmla="*/ 975 w 1019"/>
              <a:gd name="T31" fmla="*/ 540 h 1017"/>
              <a:gd name="T32" fmla="*/ 1014 w 1019"/>
              <a:gd name="T33" fmla="*/ 421 h 1017"/>
              <a:gd name="T34" fmla="*/ 1014 w 1019"/>
              <a:gd name="T35" fmla="*/ 310 h 1017"/>
              <a:gd name="T36" fmla="*/ 975 w 1019"/>
              <a:gd name="T37" fmla="*/ 191 h 1017"/>
              <a:gd name="T38" fmla="*/ 898 w 1019"/>
              <a:gd name="T39" fmla="*/ 95 h 1017"/>
              <a:gd name="T40" fmla="*/ 795 w 1019"/>
              <a:gd name="T41" fmla="*/ 28 h 1017"/>
              <a:gd name="T42" fmla="*/ 672 w 1019"/>
              <a:gd name="T43" fmla="*/ 0 h 1017"/>
              <a:gd name="T44" fmla="*/ 100 w 1019"/>
              <a:gd name="T45" fmla="*/ 954 h 1017"/>
              <a:gd name="T46" fmla="*/ 73 w 1019"/>
              <a:gd name="T47" fmla="*/ 944 h 1017"/>
              <a:gd name="T48" fmla="*/ 66 w 1019"/>
              <a:gd name="T49" fmla="*/ 912 h 1017"/>
              <a:gd name="T50" fmla="*/ 406 w 1019"/>
              <a:gd name="T51" fmla="*/ 635 h 1017"/>
              <a:gd name="T52" fmla="*/ 607 w 1019"/>
              <a:gd name="T53" fmla="*/ 664 h 1017"/>
              <a:gd name="T54" fmla="*/ 509 w 1019"/>
              <a:gd name="T55" fmla="*/ 631 h 1017"/>
              <a:gd name="T56" fmla="*/ 430 w 1019"/>
              <a:gd name="T57" fmla="*/ 569 h 1017"/>
              <a:gd name="T58" fmla="*/ 374 w 1019"/>
              <a:gd name="T59" fmla="*/ 483 h 1017"/>
              <a:gd name="T60" fmla="*/ 351 w 1019"/>
              <a:gd name="T61" fmla="*/ 381 h 1017"/>
              <a:gd name="T62" fmla="*/ 360 w 1019"/>
              <a:gd name="T63" fmla="*/ 290 h 1017"/>
              <a:gd name="T64" fmla="*/ 402 w 1019"/>
              <a:gd name="T65" fmla="*/ 197 h 1017"/>
              <a:gd name="T66" fmla="*/ 472 w 1019"/>
              <a:gd name="T67" fmla="*/ 124 h 1017"/>
              <a:gd name="T68" fmla="*/ 563 w 1019"/>
              <a:gd name="T69" fmla="*/ 78 h 1017"/>
              <a:gd name="T70" fmla="*/ 653 w 1019"/>
              <a:gd name="T71" fmla="*/ 64 h 1017"/>
              <a:gd name="T72" fmla="*/ 757 w 1019"/>
              <a:gd name="T73" fmla="*/ 82 h 1017"/>
              <a:gd name="T74" fmla="*/ 845 w 1019"/>
              <a:gd name="T75" fmla="*/ 132 h 1017"/>
              <a:gd name="T76" fmla="*/ 911 w 1019"/>
              <a:gd name="T77" fmla="*/ 209 h 1017"/>
              <a:gd name="T78" fmla="*/ 949 w 1019"/>
              <a:gd name="T79" fmla="*/ 305 h 1017"/>
              <a:gd name="T80" fmla="*/ 954 w 1019"/>
              <a:gd name="T81" fmla="*/ 396 h 1017"/>
              <a:gd name="T82" fmla="*/ 925 w 1019"/>
              <a:gd name="T83" fmla="*/ 496 h 1017"/>
              <a:gd name="T84" fmla="*/ 866 w 1019"/>
              <a:gd name="T85" fmla="*/ 580 h 1017"/>
              <a:gd name="T86" fmla="*/ 784 w 1019"/>
              <a:gd name="T87" fmla="*/ 638 h 1017"/>
              <a:gd name="T88" fmla="*/ 684 w 1019"/>
              <a:gd name="T89" fmla="*/ 667 h 1017"/>
              <a:gd name="T90" fmla="*/ 810 w 1019"/>
              <a:gd name="T91" fmla="*/ 187 h 1017"/>
              <a:gd name="T92" fmla="*/ 775 w 1019"/>
              <a:gd name="T93" fmla="*/ 193 h 1017"/>
              <a:gd name="T94" fmla="*/ 772 w 1019"/>
              <a:gd name="T95" fmla="*/ 234 h 1017"/>
              <a:gd name="T96" fmla="*/ 820 w 1019"/>
              <a:gd name="T97" fmla="*/ 315 h 1017"/>
              <a:gd name="T98" fmla="*/ 815 w 1019"/>
              <a:gd name="T99" fmla="*/ 433 h 1017"/>
              <a:gd name="T100" fmla="*/ 769 w 1019"/>
              <a:gd name="T101" fmla="*/ 502 h 1017"/>
              <a:gd name="T102" fmla="*/ 775 w 1019"/>
              <a:gd name="T103" fmla="*/ 538 h 1017"/>
              <a:gd name="T104" fmla="*/ 810 w 1019"/>
              <a:gd name="T105" fmla="*/ 544 h 1017"/>
              <a:gd name="T106" fmla="*/ 874 w 1019"/>
              <a:gd name="T107" fmla="*/ 457 h 1017"/>
              <a:gd name="T108" fmla="*/ 881 w 1019"/>
              <a:gd name="T109" fmla="*/ 296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19" h="1017">
                <a:moveTo>
                  <a:pt x="653" y="0"/>
                </a:moveTo>
                <a:lnTo>
                  <a:pt x="653" y="0"/>
                </a:lnTo>
                <a:lnTo>
                  <a:pt x="634" y="0"/>
                </a:lnTo>
                <a:lnTo>
                  <a:pt x="615" y="1"/>
                </a:lnTo>
                <a:lnTo>
                  <a:pt x="597" y="5"/>
                </a:lnTo>
                <a:lnTo>
                  <a:pt x="579" y="8"/>
                </a:lnTo>
                <a:lnTo>
                  <a:pt x="562" y="11"/>
                </a:lnTo>
                <a:lnTo>
                  <a:pt x="544" y="16"/>
                </a:lnTo>
                <a:lnTo>
                  <a:pt x="527" y="22"/>
                </a:lnTo>
                <a:lnTo>
                  <a:pt x="510" y="28"/>
                </a:lnTo>
                <a:lnTo>
                  <a:pt x="494" y="36"/>
                </a:lnTo>
                <a:lnTo>
                  <a:pt x="479" y="44"/>
                </a:lnTo>
                <a:lnTo>
                  <a:pt x="463" y="53"/>
                </a:lnTo>
                <a:lnTo>
                  <a:pt x="449" y="63"/>
                </a:lnTo>
                <a:lnTo>
                  <a:pt x="434" y="72"/>
                </a:lnTo>
                <a:lnTo>
                  <a:pt x="420" y="84"/>
                </a:lnTo>
                <a:lnTo>
                  <a:pt x="407" y="95"/>
                </a:lnTo>
                <a:lnTo>
                  <a:pt x="394" y="108"/>
                </a:lnTo>
                <a:lnTo>
                  <a:pt x="382" y="119"/>
                </a:lnTo>
                <a:lnTo>
                  <a:pt x="371" y="133"/>
                </a:lnTo>
                <a:lnTo>
                  <a:pt x="360" y="147"/>
                </a:lnTo>
                <a:lnTo>
                  <a:pt x="349" y="161"/>
                </a:lnTo>
                <a:lnTo>
                  <a:pt x="339" y="176"/>
                </a:lnTo>
                <a:lnTo>
                  <a:pt x="331" y="191"/>
                </a:lnTo>
                <a:lnTo>
                  <a:pt x="323" y="207"/>
                </a:lnTo>
                <a:lnTo>
                  <a:pt x="316" y="223"/>
                </a:lnTo>
                <a:lnTo>
                  <a:pt x="309" y="240"/>
                </a:lnTo>
                <a:lnTo>
                  <a:pt x="303" y="257"/>
                </a:lnTo>
                <a:lnTo>
                  <a:pt x="299" y="274"/>
                </a:lnTo>
                <a:lnTo>
                  <a:pt x="294" y="292"/>
                </a:lnTo>
                <a:lnTo>
                  <a:pt x="291" y="310"/>
                </a:lnTo>
                <a:lnTo>
                  <a:pt x="289" y="329"/>
                </a:lnTo>
                <a:lnTo>
                  <a:pt x="287" y="347"/>
                </a:lnTo>
                <a:lnTo>
                  <a:pt x="287" y="366"/>
                </a:lnTo>
                <a:lnTo>
                  <a:pt x="287" y="366"/>
                </a:lnTo>
                <a:lnTo>
                  <a:pt x="288" y="390"/>
                </a:lnTo>
                <a:lnTo>
                  <a:pt x="290" y="414"/>
                </a:lnTo>
                <a:lnTo>
                  <a:pt x="294" y="438"/>
                </a:lnTo>
                <a:lnTo>
                  <a:pt x="300" y="462"/>
                </a:lnTo>
                <a:lnTo>
                  <a:pt x="306" y="484"/>
                </a:lnTo>
                <a:lnTo>
                  <a:pt x="315" y="506"/>
                </a:lnTo>
                <a:lnTo>
                  <a:pt x="324" y="527"/>
                </a:lnTo>
                <a:lnTo>
                  <a:pt x="336" y="547"/>
                </a:lnTo>
                <a:lnTo>
                  <a:pt x="28" y="854"/>
                </a:lnTo>
                <a:lnTo>
                  <a:pt x="28" y="854"/>
                </a:lnTo>
                <a:lnTo>
                  <a:pt x="22" y="862"/>
                </a:lnTo>
                <a:lnTo>
                  <a:pt x="16" y="869"/>
                </a:lnTo>
                <a:lnTo>
                  <a:pt x="11" y="878"/>
                </a:lnTo>
                <a:lnTo>
                  <a:pt x="7" y="887"/>
                </a:lnTo>
                <a:lnTo>
                  <a:pt x="5" y="895"/>
                </a:lnTo>
                <a:lnTo>
                  <a:pt x="2" y="904"/>
                </a:lnTo>
                <a:lnTo>
                  <a:pt x="0" y="913"/>
                </a:lnTo>
                <a:lnTo>
                  <a:pt x="0" y="922"/>
                </a:lnTo>
                <a:lnTo>
                  <a:pt x="0" y="932"/>
                </a:lnTo>
                <a:lnTo>
                  <a:pt x="2" y="940"/>
                </a:lnTo>
                <a:lnTo>
                  <a:pt x="5" y="950"/>
                </a:lnTo>
                <a:lnTo>
                  <a:pt x="7" y="958"/>
                </a:lnTo>
                <a:lnTo>
                  <a:pt x="11" y="967"/>
                </a:lnTo>
                <a:lnTo>
                  <a:pt x="16" y="974"/>
                </a:lnTo>
                <a:lnTo>
                  <a:pt x="22" y="982"/>
                </a:lnTo>
                <a:lnTo>
                  <a:pt x="28" y="990"/>
                </a:lnTo>
                <a:lnTo>
                  <a:pt x="28" y="990"/>
                </a:lnTo>
                <a:lnTo>
                  <a:pt x="36" y="996"/>
                </a:lnTo>
                <a:lnTo>
                  <a:pt x="43" y="1002"/>
                </a:lnTo>
                <a:lnTo>
                  <a:pt x="52" y="1007"/>
                </a:lnTo>
                <a:lnTo>
                  <a:pt x="59" y="1011"/>
                </a:lnTo>
                <a:lnTo>
                  <a:pt x="69" y="1014"/>
                </a:lnTo>
                <a:lnTo>
                  <a:pt x="78" y="1016"/>
                </a:lnTo>
                <a:lnTo>
                  <a:pt x="86" y="1017"/>
                </a:lnTo>
                <a:lnTo>
                  <a:pt x="96" y="1017"/>
                </a:lnTo>
                <a:lnTo>
                  <a:pt x="96" y="1017"/>
                </a:lnTo>
                <a:lnTo>
                  <a:pt x="104" y="1017"/>
                </a:lnTo>
                <a:lnTo>
                  <a:pt x="114" y="1016"/>
                </a:lnTo>
                <a:lnTo>
                  <a:pt x="123" y="1014"/>
                </a:lnTo>
                <a:lnTo>
                  <a:pt x="131" y="1011"/>
                </a:lnTo>
                <a:lnTo>
                  <a:pt x="140" y="1007"/>
                </a:lnTo>
                <a:lnTo>
                  <a:pt x="148" y="1002"/>
                </a:lnTo>
                <a:lnTo>
                  <a:pt x="156" y="996"/>
                </a:lnTo>
                <a:lnTo>
                  <a:pt x="163" y="990"/>
                </a:lnTo>
                <a:lnTo>
                  <a:pt x="470" y="683"/>
                </a:lnTo>
                <a:lnTo>
                  <a:pt x="470" y="683"/>
                </a:lnTo>
                <a:lnTo>
                  <a:pt x="492" y="693"/>
                </a:lnTo>
                <a:lnTo>
                  <a:pt x="512" y="703"/>
                </a:lnTo>
                <a:lnTo>
                  <a:pt x="535" y="712"/>
                </a:lnTo>
                <a:lnTo>
                  <a:pt x="557" y="718"/>
                </a:lnTo>
                <a:lnTo>
                  <a:pt x="580" y="724"/>
                </a:lnTo>
                <a:lnTo>
                  <a:pt x="604" y="728"/>
                </a:lnTo>
                <a:lnTo>
                  <a:pt x="628" y="731"/>
                </a:lnTo>
                <a:lnTo>
                  <a:pt x="653" y="731"/>
                </a:lnTo>
                <a:lnTo>
                  <a:pt x="653" y="731"/>
                </a:lnTo>
                <a:lnTo>
                  <a:pt x="672" y="731"/>
                </a:lnTo>
                <a:lnTo>
                  <a:pt x="690" y="730"/>
                </a:lnTo>
                <a:lnTo>
                  <a:pt x="708" y="727"/>
                </a:lnTo>
                <a:lnTo>
                  <a:pt x="727" y="723"/>
                </a:lnTo>
                <a:lnTo>
                  <a:pt x="744" y="720"/>
                </a:lnTo>
                <a:lnTo>
                  <a:pt x="762" y="715"/>
                </a:lnTo>
                <a:lnTo>
                  <a:pt x="778" y="709"/>
                </a:lnTo>
                <a:lnTo>
                  <a:pt x="795" y="703"/>
                </a:lnTo>
                <a:lnTo>
                  <a:pt x="811" y="696"/>
                </a:lnTo>
                <a:lnTo>
                  <a:pt x="828" y="687"/>
                </a:lnTo>
                <a:lnTo>
                  <a:pt x="843" y="678"/>
                </a:lnTo>
                <a:lnTo>
                  <a:pt x="858" y="669"/>
                </a:lnTo>
                <a:lnTo>
                  <a:pt x="872" y="659"/>
                </a:lnTo>
                <a:lnTo>
                  <a:pt x="886" y="647"/>
                </a:lnTo>
                <a:lnTo>
                  <a:pt x="898" y="637"/>
                </a:lnTo>
                <a:lnTo>
                  <a:pt x="911" y="624"/>
                </a:lnTo>
                <a:lnTo>
                  <a:pt x="924" y="612"/>
                </a:lnTo>
                <a:lnTo>
                  <a:pt x="935" y="598"/>
                </a:lnTo>
                <a:lnTo>
                  <a:pt x="947" y="584"/>
                </a:lnTo>
                <a:lnTo>
                  <a:pt x="956" y="570"/>
                </a:lnTo>
                <a:lnTo>
                  <a:pt x="966" y="555"/>
                </a:lnTo>
                <a:lnTo>
                  <a:pt x="975" y="540"/>
                </a:lnTo>
                <a:lnTo>
                  <a:pt x="983" y="524"/>
                </a:lnTo>
                <a:lnTo>
                  <a:pt x="991" y="508"/>
                </a:lnTo>
                <a:lnTo>
                  <a:pt x="997" y="492"/>
                </a:lnTo>
                <a:lnTo>
                  <a:pt x="1002" y="475"/>
                </a:lnTo>
                <a:lnTo>
                  <a:pt x="1008" y="457"/>
                </a:lnTo>
                <a:lnTo>
                  <a:pt x="1011" y="439"/>
                </a:lnTo>
                <a:lnTo>
                  <a:pt x="1014" y="421"/>
                </a:lnTo>
                <a:lnTo>
                  <a:pt x="1018" y="403"/>
                </a:lnTo>
                <a:lnTo>
                  <a:pt x="1019" y="384"/>
                </a:lnTo>
                <a:lnTo>
                  <a:pt x="1019" y="366"/>
                </a:lnTo>
                <a:lnTo>
                  <a:pt x="1019" y="366"/>
                </a:lnTo>
                <a:lnTo>
                  <a:pt x="1019" y="347"/>
                </a:lnTo>
                <a:lnTo>
                  <a:pt x="1018" y="329"/>
                </a:lnTo>
                <a:lnTo>
                  <a:pt x="1014" y="310"/>
                </a:lnTo>
                <a:lnTo>
                  <a:pt x="1011" y="292"/>
                </a:lnTo>
                <a:lnTo>
                  <a:pt x="1008" y="274"/>
                </a:lnTo>
                <a:lnTo>
                  <a:pt x="1002" y="257"/>
                </a:lnTo>
                <a:lnTo>
                  <a:pt x="997" y="240"/>
                </a:lnTo>
                <a:lnTo>
                  <a:pt x="991" y="223"/>
                </a:lnTo>
                <a:lnTo>
                  <a:pt x="983" y="207"/>
                </a:lnTo>
                <a:lnTo>
                  <a:pt x="975" y="191"/>
                </a:lnTo>
                <a:lnTo>
                  <a:pt x="966" y="176"/>
                </a:lnTo>
                <a:lnTo>
                  <a:pt x="956" y="161"/>
                </a:lnTo>
                <a:lnTo>
                  <a:pt x="947" y="147"/>
                </a:lnTo>
                <a:lnTo>
                  <a:pt x="935" y="133"/>
                </a:lnTo>
                <a:lnTo>
                  <a:pt x="924" y="119"/>
                </a:lnTo>
                <a:lnTo>
                  <a:pt x="911" y="108"/>
                </a:lnTo>
                <a:lnTo>
                  <a:pt x="898" y="95"/>
                </a:lnTo>
                <a:lnTo>
                  <a:pt x="886" y="84"/>
                </a:lnTo>
                <a:lnTo>
                  <a:pt x="872" y="72"/>
                </a:lnTo>
                <a:lnTo>
                  <a:pt x="858" y="63"/>
                </a:lnTo>
                <a:lnTo>
                  <a:pt x="843" y="53"/>
                </a:lnTo>
                <a:lnTo>
                  <a:pt x="828" y="44"/>
                </a:lnTo>
                <a:lnTo>
                  <a:pt x="811" y="36"/>
                </a:lnTo>
                <a:lnTo>
                  <a:pt x="795" y="28"/>
                </a:lnTo>
                <a:lnTo>
                  <a:pt x="778" y="22"/>
                </a:lnTo>
                <a:lnTo>
                  <a:pt x="762" y="16"/>
                </a:lnTo>
                <a:lnTo>
                  <a:pt x="744" y="11"/>
                </a:lnTo>
                <a:lnTo>
                  <a:pt x="727" y="8"/>
                </a:lnTo>
                <a:lnTo>
                  <a:pt x="708" y="5"/>
                </a:lnTo>
                <a:lnTo>
                  <a:pt x="690" y="1"/>
                </a:lnTo>
                <a:lnTo>
                  <a:pt x="672" y="0"/>
                </a:lnTo>
                <a:lnTo>
                  <a:pt x="653" y="0"/>
                </a:lnTo>
                <a:lnTo>
                  <a:pt x="653" y="0"/>
                </a:lnTo>
                <a:close/>
                <a:moveTo>
                  <a:pt x="118" y="944"/>
                </a:moveTo>
                <a:lnTo>
                  <a:pt x="118" y="944"/>
                </a:lnTo>
                <a:lnTo>
                  <a:pt x="112" y="950"/>
                </a:lnTo>
                <a:lnTo>
                  <a:pt x="105" y="952"/>
                </a:lnTo>
                <a:lnTo>
                  <a:pt x="100" y="954"/>
                </a:lnTo>
                <a:lnTo>
                  <a:pt x="96" y="954"/>
                </a:lnTo>
                <a:lnTo>
                  <a:pt x="96" y="954"/>
                </a:lnTo>
                <a:lnTo>
                  <a:pt x="92" y="954"/>
                </a:lnTo>
                <a:lnTo>
                  <a:pt x="86" y="952"/>
                </a:lnTo>
                <a:lnTo>
                  <a:pt x="80" y="950"/>
                </a:lnTo>
                <a:lnTo>
                  <a:pt x="73" y="944"/>
                </a:lnTo>
                <a:lnTo>
                  <a:pt x="73" y="944"/>
                </a:lnTo>
                <a:lnTo>
                  <a:pt x="68" y="938"/>
                </a:lnTo>
                <a:lnTo>
                  <a:pt x="66" y="933"/>
                </a:lnTo>
                <a:lnTo>
                  <a:pt x="65" y="926"/>
                </a:lnTo>
                <a:lnTo>
                  <a:pt x="64" y="922"/>
                </a:lnTo>
                <a:lnTo>
                  <a:pt x="64" y="922"/>
                </a:lnTo>
                <a:lnTo>
                  <a:pt x="65" y="918"/>
                </a:lnTo>
                <a:lnTo>
                  <a:pt x="66" y="912"/>
                </a:lnTo>
                <a:lnTo>
                  <a:pt x="68" y="906"/>
                </a:lnTo>
                <a:lnTo>
                  <a:pt x="73" y="899"/>
                </a:lnTo>
                <a:lnTo>
                  <a:pt x="373" y="600"/>
                </a:lnTo>
                <a:lnTo>
                  <a:pt x="373" y="600"/>
                </a:lnTo>
                <a:lnTo>
                  <a:pt x="383" y="613"/>
                </a:lnTo>
                <a:lnTo>
                  <a:pt x="394" y="624"/>
                </a:lnTo>
                <a:lnTo>
                  <a:pt x="406" y="635"/>
                </a:lnTo>
                <a:lnTo>
                  <a:pt x="418" y="645"/>
                </a:lnTo>
                <a:lnTo>
                  <a:pt x="118" y="944"/>
                </a:lnTo>
                <a:close/>
                <a:moveTo>
                  <a:pt x="653" y="668"/>
                </a:moveTo>
                <a:lnTo>
                  <a:pt x="653" y="668"/>
                </a:lnTo>
                <a:lnTo>
                  <a:pt x="638" y="668"/>
                </a:lnTo>
                <a:lnTo>
                  <a:pt x="622" y="667"/>
                </a:lnTo>
                <a:lnTo>
                  <a:pt x="607" y="664"/>
                </a:lnTo>
                <a:lnTo>
                  <a:pt x="592" y="661"/>
                </a:lnTo>
                <a:lnTo>
                  <a:pt x="578" y="658"/>
                </a:lnTo>
                <a:lnTo>
                  <a:pt x="563" y="654"/>
                </a:lnTo>
                <a:lnTo>
                  <a:pt x="549" y="649"/>
                </a:lnTo>
                <a:lnTo>
                  <a:pt x="536" y="644"/>
                </a:lnTo>
                <a:lnTo>
                  <a:pt x="522" y="638"/>
                </a:lnTo>
                <a:lnTo>
                  <a:pt x="509" y="631"/>
                </a:lnTo>
                <a:lnTo>
                  <a:pt x="496" y="624"/>
                </a:lnTo>
                <a:lnTo>
                  <a:pt x="484" y="616"/>
                </a:lnTo>
                <a:lnTo>
                  <a:pt x="472" y="608"/>
                </a:lnTo>
                <a:lnTo>
                  <a:pt x="461" y="599"/>
                </a:lnTo>
                <a:lnTo>
                  <a:pt x="450" y="589"/>
                </a:lnTo>
                <a:lnTo>
                  <a:pt x="439" y="580"/>
                </a:lnTo>
                <a:lnTo>
                  <a:pt x="430" y="569"/>
                </a:lnTo>
                <a:lnTo>
                  <a:pt x="420" y="558"/>
                </a:lnTo>
                <a:lnTo>
                  <a:pt x="410" y="546"/>
                </a:lnTo>
                <a:lnTo>
                  <a:pt x="402" y="535"/>
                </a:lnTo>
                <a:lnTo>
                  <a:pt x="394" y="522"/>
                </a:lnTo>
                <a:lnTo>
                  <a:pt x="387" y="510"/>
                </a:lnTo>
                <a:lnTo>
                  <a:pt x="380" y="496"/>
                </a:lnTo>
                <a:lnTo>
                  <a:pt x="374" y="483"/>
                </a:lnTo>
                <a:lnTo>
                  <a:pt x="368" y="469"/>
                </a:lnTo>
                <a:lnTo>
                  <a:pt x="364" y="455"/>
                </a:lnTo>
                <a:lnTo>
                  <a:pt x="360" y="441"/>
                </a:lnTo>
                <a:lnTo>
                  <a:pt x="357" y="426"/>
                </a:lnTo>
                <a:lnTo>
                  <a:pt x="354" y="411"/>
                </a:lnTo>
                <a:lnTo>
                  <a:pt x="352" y="396"/>
                </a:lnTo>
                <a:lnTo>
                  <a:pt x="351" y="381"/>
                </a:lnTo>
                <a:lnTo>
                  <a:pt x="350" y="366"/>
                </a:lnTo>
                <a:lnTo>
                  <a:pt x="350" y="366"/>
                </a:lnTo>
                <a:lnTo>
                  <a:pt x="351" y="350"/>
                </a:lnTo>
                <a:lnTo>
                  <a:pt x="352" y="335"/>
                </a:lnTo>
                <a:lnTo>
                  <a:pt x="354" y="320"/>
                </a:lnTo>
                <a:lnTo>
                  <a:pt x="357" y="305"/>
                </a:lnTo>
                <a:lnTo>
                  <a:pt x="360" y="290"/>
                </a:lnTo>
                <a:lnTo>
                  <a:pt x="364" y="276"/>
                </a:lnTo>
                <a:lnTo>
                  <a:pt x="368" y="262"/>
                </a:lnTo>
                <a:lnTo>
                  <a:pt x="374" y="248"/>
                </a:lnTo>
                <a:lnTo>
                  <a:pt x="380" y="235"/>
                </a:lnTo>
                <a:lnTo>
                  <a:pt x="387" y="221"/>
                </a:lnTo>
                <a:lnTo>
                  <a:pt x="394" y="209"/>
                </a:lnTo>
                <a:lnTo>
                  <a:pt x="402" y="197"/>
                </a:lnTo>
                <a:lnTo>
                  <a:pt x="410" y="185"/>
                </a:lnTo>
                <a:lnTo>
                  <a:pt x="420" y="173"/>
                </a:lnTo>
                <a:lnTo>
                  <a:pt x="430" y="162"/>
                </a:lnTo>
                <a:lnTo>
                  <a:pt x="439" y="152"/>
                </a:lnTo>
                <a:lnTo>
                  <a:pt x="450" y="142"/>
                </a:lnTo>
                <a:lnTo>
                  <a:pt x="461" y="132"/>
                </a:lnTo>
                <a:lnTo>
                  <a:pt x="472" y="124"/>
                </a:lnTo>
                <a:lnTo>
                  <a:pt x="484" y="115"/>
                </a:lnTo>
                <a:lnTo>
                  <a:pt x="496" y="108"/>
                </a:lnTo>
                <a:lnTo>
                  <a:pt x="509" y="100"/>
                </a:lnTo>
                <a:lnTo>
                  <a:pt x="522" y="94"/>
                </a:lnTo>
                <a:lnTo>
                  <a:pt x="536" y="87"/>
                </a:lnTo>
                <a:lnTo>
                  <a:pt x="549" y="82"/>
                </a:lnTo>
                <a:lnTo>
                  <a:pt x="563" y="78"/>
                </a:lnTo>
                <a:lnTo>
                  <a:pt x="578" y="73"/>
                </a:lnTo>
                <a:lnTo>
                  <a:pt x="592" y="70"/>
                </a:lnTo>
                <a:lnTo>
                  <a:pt x="607" y="67"/>
                </a:lnTo>
                <a:lnTo>
                  <a:pt x="622" y="65"/>
                </a:lnTo>
                <a:lnTo>
                  <a:pt x="638" y="64"/>
                </a:lnTo>
                <a:lnTo>
                  <a:pt x="653" y="64"/>
                </a:lnTo>
                <a:lnTo>
                  <a:pt x="653" y="64"/>
                </a:lnTo>
                <a:lnTo>
                  <a:pt x="669" y="64"/>
                </a:lnTo>
                <a:lnTo>
                  <a:pt x="684" y="65"/>
                </a:lnTo>
                <a:lnTo>
                  <a:pt x="699" y="67"/>
                </a:lnTo>
                <a:lnTo>
                  <a:pt x="714" y="70"/>
                </a:lnTo>
                <a:lnTo>
                  <a:pt x="729" y="73"/>
                </a:lnTo>
                <a:lnTo>
                  <a:pt x="743" y="78"/>
                </a:lnTo>
                <a:lnTo>
                  <a:pt x="757" y="82"/>
                </a:lnTo>
                <a:lnTo>
                  <a:pt x="771" y="87"/>
                </a:lnTo>
                <a:lnTo>
                  <a:pt x="784" y="94"/>
                </a:lnTo>
                <a:lnTo>
                  <a:pt x="796" y="100"/>
                </a:lnTo>
                <a:lnTo>
                  <a:pt x="809" y="108"/>
                </a:lnTo>
                <a:lnTo>
                  <a:pt x="822" y="115"/>
                </a:lnTo>
                <a:lnTo>
                  <a:pt x="834" y="124"/>
                </a:lnTo>
                <a:lnTo>
                  <a:pt x="845" y="132"/>
                </a:lnTo>
                <a:lnTo>
                  <a:pt x="857" y="142"/>
                </a:lnTo>
                <a:lnTo>
                  <a:pt x="866" y="152"/>
                </a:lnTo>
                <a:lnTo>
                  <a:pt x="877" y="162"/>
                </a:lnTo>
                <a:lnTo>
                  <a:pt x="887" y="173"/>
                </a:lnTo>
                <a:lnTo>
                  <a:pt x="895" y="185"/>
                </a:lnTo>
                <a:lnTo>
                  <a:pt x="904" y="197"/>
                </a:lnTo>
                <a:lnTo>
                  <a:pt x="911" y="209"/>
                </a:lnTo>
                <a:lnTo>
                  <a:pt x="919" y="221"/>
                </a:lnTo>
                <a:lnTo>
                  <a:pt x="925" y="235"/>
                </a:lnTo>
                <a:lnTo>
                  <a:pt x="932" y="248"/>
                </a:lnTo>
                <a:lnTo>
                  <a:pt x="937" y="262"/>
                </a:lnTo>
                <a:lnTo>
                  <a:pt x="941" y="276"/>
                </a:lnTo>
                <a:lnTo>
                  <a:pt x="946" y="290"/>
                </a:lnTo>
                <a:lnTo>
                  <a:pt x="949" y="305"/>
                </a:lnTo>
                <a:lnTo>
                  <a:pt x="952" y="320"/>
                </a:lnTo>
                <a:lnTo>
                  <a:pt x="954" y="335"/>
                </a:lnTo>
                <a:lnTo>
                  <a:pt x="955" y="350"/>
                </a:lnTo>
                <a:lnTo>
                  <a:pt x="955" y="366"/>
                </a:lnTo>
                <a:lnTo>
                  <a:pt x="955" y="366"/>
                </a:lnTo>
                <a:lnTo>
                  <a:pt x="955" y="381"/>
                </a:lnTo>
                <a:lnTo>
                  <a:pt x="954" y="396"/>
                </a:lnTo>
                <a:lnTo>
                  <a:pt x="952" y="411"/>
                </a:lnTo>
                <a:lnTo>
                  <a:pt x="949" y="426"/>
                </a:lnTo>
                <a:lnTo>
                  <a:pt x="946" y="441"/>
                </a:lnTo>
                <a:lnTo>
                  <a:pt x="941" y="455"/>
                </a:lnTo>
                <a:lnTo>
                  <a:pt x="937" y="469"/>
                </a:lnTo>
                <a:lnTo>
                  <a:pt x="932" y="483"/>
                </a:lnTo>
                <a:lnTo>
                  <a:pt x="925" y="496"/>
                </a:lnTo>
                <a:lnTo>
                  <a:pt x="919" y="510"/>
                </a:lnTo>
                <a:lnTo>
                  <a:pt x="911" y="522"/>
                </a:lnTo>
                <a:lnTo>
                  <a:pt x="904" y="535"/>
                </a:lnTo>
                <a:lnTo>
                  <a:pt x="895" y="546"/>
                </a:lnTo>
                <a:lnTo>
                  <a:pt x="887" y="558"/>
                </a:lnTo>
                <a:lnTo>
                  <a:pt x="877" y="569"/>
                </a:lnTo>
                <a:lnTo>
                  <a:pt x="866" y="580"/>
                </a:lnTo>
                <a:lnTo>
                  <a:pt x="857" y="589"/>
                </a:lnTo>
                <a:lnTo>
                  <a:pt x="845" y="599"/>
                </a:lnTo>
                <a:lnTo>
                  <a:pt x="834" y="608"/>
                </a:lnTo>
                <a:lnTo>
                  <a:pt x="822" y="616"/>
                </a:lnTo>
                <a:lnTo>
                  <a:pt x="809" y="624"/>
                </a:lnTo>
                <a:lnTo>
                  <a:pt x="796" y="631"/>
                </a:lnTo>
                <a:lnTo>
                  <a:pt x="784" y="638"/>
                </a:lnTo>
                <a:lnTo>
                  <a:pt x="771" y="644"/>
                </a:lnTo>
                <a:lnTo>
                  <a:pt x="757" y="649"/>
                </a:lnTo>
                <a:lnTo>
                  <a:pt x="743" y="654"/>
                </a:lnTo>
                <a:lnTo>
                  <a:pt x="729" y="658"/>
                </a:lnTo>
                <a:lnTo>
                  <a:pt x="714" y="661"/>
                </a:lnTo>
                <a:lnTo>
                  <a:pt x="699" y="664"/>
                </a:lnTo>
                <a:lnTo>
                  <a:pt x="684" y="667"/>
                </a:lnTo>
                <a:lnTo>
                  <a:pt x="669" y="668"/>
                </a:lnTo>
                <a:lnTo>
                  <a:pt x="653" y="668"/>
                </a:lnTo>
                <a:lnTo>
                  <a:pt x="653" y="668"/>
                </a:lnTo>
                <a:close/>
                <a:moveTo>
                  <a:pt x="820" y="193"/>
                </a:moveTo>
                <a:lnTo>
                  <a:pt x="820" y="193"/>
                </a:lnTo>
                <a:lnTo>
                  <a:pt x="816" y="190"/>
                </a:lnTo>
                <a:lnTo>
                  <a:pt x="810" y="187"/>
                </a:lnTo>
                <a:lnTo>
                  <a:pt x="804" y="185"/>
                </a:lnTo>
                <a:lnTo>
                  <a:pt x="798" y="185"/>
                </a:lnTo>
                <a:lnTo>
                  <a:pt x="792" y="185"/>
                </a:lnTo>
                <a:lnTo>
                  <a:pt x="786" y="187"/>
                </a:lnTo>
                <a:lnTo>
                  <a:pt x="780" y="190"/>
                </a:lnTo>
                <a:lnTo>
                  <a:pt x="775" y="193"/>
                </a:lnTo>
                <a:lnTo>
                  <a:pt x="775" y="193"/>
                </a:lnTo>
                <a:lnTo>
                  <a:pt x="772" y="199"/>
                </a:lnTo>
                <a:lnTo>
                  <a:pt x="769" y="204"/>
                </a:lnTo>
                <a:lnTo>
                  <a:pt x="766" y="211"/>
                </a:lnTo>
                <a:lnTo>
                  <a:pt x="766" y="216"/>
                </a:lnTo>
                <a:lnTo>
                  <a:pt x="766" y="222"/>
                </a:lnTo>
                <a:lnTo>
                  <a:pt x="769" y="229"/>
                </a:lnTo>
                <a:lnTo>
                  <a:pt x="772" y="234"/>
                </a:lnTo>
                <a:lnTo>
                  <a:pt x="775" y="238"/>
                </a:lnTo>
                <a:lnTo>
                  <a:pt x="775" y="238"/>
                </a:lnTo>
                <a:lnTo>
                  <a:pt x="788" y="252"/>
                </a:lnTo>
                <a:lnTo>
                  <a:pt x="799" y="267"/>
                </a:lnTo>
                <a:lnTo>
                  <a:pt x="807" y="282"/>
                </a:lnTo>
                <a:lnTo>
                  <a:pt x="815" y="299"/>
                </a:lnTo>
                <a:lnTo>
                  <a:pt x="820" y="315"/>
                </a:lnTo>
                <a:lnTo>
                  <a:pt x="824" y="332"/>
                </a:lnTo>
                <a:lnTo>
                  <a:pt x="828" y="348"/>
                </a:lnTo>
                <a:lnTo>
                  <a:pt x="828" y="366"/>
                </a:lnTo>
                <a:lnTo>
                  <a:pt x="828" y="383"/>
                </a:lnTo>
                <a:lnTo>
                  <a:pt x="824" y="399"/>
                </a:lnTo>
                <a:lnTo>
                  <a:pt x="820" y="417"/>
                </a:lnTo>
                <a:lnTo>
                  <a:pt x="815" y="433"/>
                </a:lnTo>
                <a:lnTo>
                  <a:pt x="807" y="449"/>
                </a:lnTo>
                <a:lnTo>
                  <a:pt x="799" y="464"/>
                </a:lnTo>
                <a:lnTo>
                  <a:pt x="788" y="479"/>
                </a:lnTo>
                <a:lnTo>
                  <a:pt x="775" y="493"/>
                </a:lnTo>
                <a:lnTo>
                  <a:pt x="775" y="493"/>
                </a:lnTo>
                <a:lnTo>
                  <a:pt x="772" y="497"/>
                </a:lnTo>
                <a:lnTo>
                  <a:pt x="769" y="502"/>
                </a:lnTo>
                <a:lnTo>
                  <a:pt x="766" y="509"/>
                </a:lnTo>
                <a:lnTo>
                  <a:pt x="766" y="515"/>
                </a:lnTo>
                <a:lnTo>
                  <a:pt x="766" y="521"/>
                </a:lnTo>
                <a:lnTo>
                  <a:pt x="769" y="527"/>
                </a:lnTo>
                <a:lnTo>
                  <a:pt x="772" y="532"/>
                </a:lnTo>
                <a:lnTo>
                  <a:pt x="775" y="538"/>
                </a:lnTo>
                <a:lnTo>
                  <a:pt x="775" y="538"/>
                </a:lnTo>
                <a:lnTo>
                  <a:pt x="780" y="541"/>
                </a:lnTo>
                <a:lnTo>
                  <a:pt x="786" y="544"/>
                </a:lnTo>
                <a:lnTo>
                  <a:pt x="792" y="546"/>
                </a:lnTo>
                <a:lnTo>
                  <a:pt x="798" y="546"/>
                </a:lnTo>
                <a:lnTo>
                  <a:pt x="798" y="546"/>
                </a:lnTo>
                <a:lnTo>
                  <a:pt x="804" y="546"/>
                </a:lnTo>
                <a:lnTo>
                  <a:pt x="810" y="544"/>
                </a:lnTo>
                <a:lnTo>
                  <a:pt x="816" y="541"/>
                </a:lnTo>
                <a:lnTo>
                  <a:pt x="820" y="538"/>
                </a:lnTo>
                <a:lnTo>
                  <a:pt x="820" y="538"/>
                </a:lnTo>
                <a:lnTo>
                  <a:pt x="837" y="518"/>
                </a:lnTo>
                <a:lnTo>
                  <a:pt x="851" y="499"/>
                </a:lnTo>
                <a:lnTo>
                  <a:pt x="864" y="479"/>
                </a:lnTo>
                <a:lnTo>
                  <a:pt x="874" y="457"/>
                </a:lnTo>
                <a:lnTo>
                  <a:pt x="881" y="435"/>
                </a:lnTo>
                <a:lnTo>
                  <a:pt x="887" y="412"/>
                </a:lnTo>
                <a:lnTo>
                  <a:pt x="891" y="389"/>
                </a:lnTo>
                <a:lnTo>
                  <a:pt x="892" y="366"/>
                </a:lnTo>
                <a:lnTo>
                  <a:pt x="891" y="343"/>
                </a:lnTo>
                <a:lnTo>
                  <a:pt x="887" y="319"/>
                </a:lnTo>
                <a:lnTo>
                  <a:pt x="881" y="296"/>
                </a:lnTo>
                <a:lnTo>
                  <a:pt x="874" y="274"/>
                </a:lnTo>
                <a:lnTo>
                  <a:pt x="864" y="252"/>
                </a:lnTo>
                <a:lnTo>
                  <a:pt x="851" y="232"/>
                </a:lnTo>
                <a:lnTo>
                  <a:pt x="837" y="213"/>
                </a:lnTo>
                <a:lnTo>
                  <a:pt x="820" y="193"/>
                </a:lnTo>
                <a:lnTo>
                  <a:pt x="820" y="1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21ACAFD-7702-27CA-C9C3-2E58DCE80EA1}"/>
              </a:ext>
            </a:extLst>
          </p:cNvPr>
          <p:cNvGrpSpPr/>
          <p:nvPr/>
        </p:nvGrpSpPr>
        <p:grpSpPr>
          <a:xfrm>
            <a:off x="1267199" y="11515453"/>
            <a:ext cx="1383224" cy="1383224"/>
            <a:chOff x="771899" y="11581621"/>
            <a:chExt cx="900000" cy="900000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CCD7AF95-171F-7B72-799D-99A9E525B5B5}"/>
                </a:ext>
              </a:extLst>
            </p:cNvPr>
            <p:cNvSpPr/>
            <p:nvPr/>
          </p:nvSpPr>
          <p:spPr>
            <a:xfrm>
              <a:off x="771899" y="11581621"/>
              <a:ext cx="900000" cy="900000"/>
            </a:xfrm>
            <a:prstGeom prst="roundRect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02" name="Freeform 6">
              <a:extLst>
                <a:ext uri="{FF2B5EF4-FFF2-40B4-BE49-F238E27FC236}">
                  <a16:creationId xmlns:a16="http://schemas.microsoft.com/office/drawing/2014/main" id="{5B97D377-0106-7008-91BE-512DADDB7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580" y="11684383"/>
              <a:ext cx="495659" cy="679365"/>
            </a:xfrm>
            <a:custGeom>
              <a:avLst/>
              <a:gdLst>
                <a:gd name="T0" fmla="*/ 250 w 1905"/>
                <a:gd name="T1" fmla="*/ 421 h 2600"/>
                <a:gd name="T2" fmla="*/ 211 w 1905"/>
                <a:gd name="T3" fmla="*/ 2600 h 2600"/>
                <a:gd name="T4" fmla="*/ 1905 w 1905"/>
                <a:gd name="T5" fmla="*/ 638 h 2600"/>
                <a:gd name="T6" fmla="*/ 1760 w 1905"/>
                <a:gd name="T7" fmla="*/ 684 h 2600"/>
                <a:gd name="T8" fmla="*/ 217 w 1905"/>
                <a:gd name="T9" fmla="*/ 2448 h 2600"/>
                <a:gd name="T10" fmla="*/ 824 w 1905"/>
                <a:gd name="T11" fmla="*/ 276 h 2600"/>
                <a:gd name="T12" fmla="*/ 1081 w 1905"/>
                <a:gd name="T13" fmla="*/ 276 h 2600"/>
                <a:gd name="T14" fmla="*/ 949 w 1905"/>
                <a:gd name="T15" fmla="*/ 414 h 2600"/>
                <a:gd name="T16" fmla="*/ 666 w 1905"/>
                <a:gd name="T17" fmla="*/ 283 h 2600"/>
                <a:gd name="T18" fmla="*/ 349 w 1905"/>
                <a:gd name="T19" fmla="*/ 658 h 2600"/>
                <a:gd name="T20" fmla="*/ 1556 w 1905"/>
                <a:gd name="T21" fmla="*/ 658 h 2600"/>
                <a:gd name="T22" fmla="*/ 1239 w 1905"/>
                <a:gd name="T23" fmla="*/ 283 h 2600"/>
                <a:gd name="T24" fmla="*/ 666 w 1905"/>
                <a:gd name="T25" fmla="*/ 283 h 2600"/>
                <a:gd name="T26" fmla="*/ 672 w 1905"/>
                <a:gd name="T27" fmla="*/ 1974 h 2600"/>
                <a:gd name="T28" fmla="*/ 461 w 1905"/>
                <a:gd name="T29" fmla="*/ 2033 h 2600"/>
                <a:gd name="T30" fmla="*/ 415 w 1905"/>
                <a:gd name="T31" fmla="*/ 2080 h 2600"/>
                <a:gd name="T32" fmla="*/ 672 w 1905"/>
                <a:gd name="T33" fmla="*/ 2099 h 2600"/>
                <a:gd name="T34" fmla="*/ 402 w 1905"/>
                <a:gd name="T35" fmla="*/ 2231 h 2600"/>
                <a:gd name="T36" fmla="*/ 738 w 1905"/>
                <a:gd name="T37" fmla="*/ 2066 h 2600"/>
                <a:gd name="T38" fmla="*/ 738 w 1905"/>
                <a:gd name="T39" fmla="*/ 1961 h 2600"/>
                <a:gd name="T40" fmla="*/ 336 w 1905"/>
                <a:gd name="T41" fmla="*/ 1981 h 2600"/>
                <a:gd name="T42" fmla="*/ 653 w 1905"/>
                <a:gd name="T43" fmla="*/ 2317 h 2600"/>
                <a:gd name="T44" fmla="*/ 653 w 1905"/>
                <a:gd name="T45" fmla="*/ 1020 h 2600"/>
                <a:gd name="T46" fmla="*/ 461 w 1905"/>
                <a:gd name="T47" fmla="*/ 1079 h 2600"/>
                <a:gd name="T48" fmla="*/ 527 w 1905"/>
                <a:gd name="T49" fmla="*/ 1250 h 2600"/>
                <a:gd name="T50" fmla="*/ 402 w 1905"/>
                <a:gd name="T51" fmla="*/ 1296 h 2600"/>
                <a:gd name="T52" fmla="*/ 653 w 1905"/>
                <a:gd name="T53" fmla="*/ 954 h 2600"/>
                <a:gd name="T54" fmla="*/ 336 w 1905"/>
                <a:gd name="T55" fmla="*/ 1290 h 2600"/>
                <a:gd name="T56" fmla="*/ 736 w 1905"/>
                <a:gd name="T57" fmla="*/ 1096 h 2600"/>
                <a:gd name="T58" fmla="*/ 732 w 1905"/>
                <a:gd name="T59" fmla="*/ 1007 h 2600"/>
                <a:gd name="T60" fmla="*/ 672 w 1905"/>
                <a:gd name="T61" fmla="*/ 1533 h 2600"/>
                <a:gd name="T62" fmla="*/ 415 w 1905"/>
                <a:gd name="T63" fmla="*/ 1599 h 2600"/>
                <a:gd name="T64" fmla="*/ 672 w 1905"/>
                <a:gd name="T65" fmla="*/ 1770 h 2600"/>
                <a:gd name="T66" fmla="*/ 737 w 1905"/>
                <a:gd name="T67" fmla="*/ 1484 h 2600"/>
                <a:gd name="T68" fmla="*/ 336 w 1905"/>
                <a:gd name="T69" fmla="*/ 1500 h 2600"/>
                <a:gd name="T70" fmla="*/ 672 w 1905"/>
                <a:gd name="T71" fmla="*/ 1836 h 2600"/>
                <a:gd name="T72" fmla="*/ 881 w 1905"/>
                <a:gd name="T73" fmla="*/ 1417 h 2600"/>
                <a:gd name="T74" fmla="*/ 995 w 1905"/>
                <a:gd name="T75" fmla="*/ 2205 h 2600"/>
                <a:gd name="T76" fmla="*/ 1530 w 1905"/>
                <a:gd name="T77" fmla="*/ 2040 h 2600"/>
                <a:gd name="T78" fmla="*/ 976 w 1905"/>
                <a:gd name="T79" fmla="*/ 2185 h 2600"/>
                <a:gd name="T80" fmla="*/ 1530 w 1905"/>
                <a:gd name="T81" fmla="*/ 1546 h 2600"/>
                <a:gd name="T82" fmla="*/ 976 w 1905"/>
                <a:gd name="T83" fmla="*/ 1250 h 2600"/>
                <a:gd name="T84" fmla="*/ 976 w 1905"/>
                <a:gd name="T85" fmla="*/ 1072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05" h="2600">
                  <a:moveTo>
                    <a:pt x="145" y="684"/>
                  </a:moveTo>
                  <a:cubicBezTo>
                    <a:pt x="145" y="611"/>
                    <a:pt x="179" y="574"/>
                    <a:pt x="250" y="572"/>
                  </a:cubicBezTo>
                  <a:lnTo>
                    <a:pt x="250" y="421"/>
                  </a:lnTo>
                  <a:cubicBezTo>
                    <a:pt x="118" y="424"/>
                    <a:pt x="0" y="509"/>
                    <a:pt x="0" y="638"/>
                  </a:cubicBezTo>
                  <a:lnTo>
                    <a:pt x="0" y="2389"/>
                  </a:lnTo>
                  <a:cubicBezTo>
                    <a:pt x="0" y="2496"/>
                    <a:pt x="104" y="2600"/>
                    <a:pt x="211" y="2600"/>
                  </a:cubicBezTo>
                  <a:lnTo>
                    <a:pt x="1694" y="2600"/>
                  </a:lnTo>
                  <a:cubicBezTo>
                    <a:pt x="1801" y="2600"/>
                    <a:pt x="1905" y="2496"/>
                    <a:pt x="1905" y="2389"/>
                  </a:cubicBezTo>
                  <a:lnTo>
                    <a:pt x="1905" y="638"/>
                  </a:lnTo>
                  <a:cubicBezTo>
                    <a:pt x="1905" y="509"/>
                    <a:pt x="1787" y="424"/>
                    <a:pt x="1655" y="421"/>
                  </a:cubicBezTo>
                  <a:lnTo>
                    <a:pt x="1655" y="572"/>
                  </a:lnTo>
                  <a:cubicBezTo>
                    <a:pt x="1727" y="574"/>
                    <a:pt x="1760" y="611"/>
                    <a:pt x="1760" y="684"/>
                  </a:cubicBezTo>
                  <a:lnTo>
                    <a:pt x="1760" y="2343"/>
                  </a:lnTo>
                  <a:cubicBezTo>
                    <a:pt x="1760" y="2395"/>
                    <a:pt x="1738" y="2448"/>
                    <a:pt x="1688" y="2448"/>
                  </a:cubicBezTo>
                  <a:lnTo>
                    <a:pt x="217" y="2448"/>
                  </a:lnTo>
                  <a:cubicBezTo>
                    <a:pt x="161" y="2448"/>
                    <a:pt x="145" y="2388"/>
                    <a:pt x="145" y="2330"/>
                  </a:cubicBezTo>
                  <a:lnTo>
                    <a:pt x="145" y="684"/>
                  </a:lnTo>
                  <a:close/>
                  <a:moveTo>
                    <a:pt x="824" y="276"/>
                  </a:moveTo>
                  <a:cubicBezTo>
                    <a:pt x="824" y="216"/>
                    <a:pt x="882" y="158"/>
                    <a:pt x="943" y="158"/>
                  </a:cubicBezTo>
                  <a:lnTo>
                    <a:pt x="962" y="158"/>
                  </a:lnTo>
                  <a:cubicBezTo>
                    <a:pt x="1023" y="158"/>
                    <a:pt x="1081" y="216"/>
                    <a:pt x="1081" y="276"/>
                  </a:cubicBezTo>
                  <a:lnTo>
                    <a:pt x="1081" y="289"/>
                  </a:lnTo>
                  <a:cubicBezTo>
                    <a:pt x="1081" y="356"/>
                    <a:pt x="1023" y="414"/>
                    <a:pt x="956" y="414"/>
                  </a:cubicBezTo>
                  <a:lnTo>
                    <a:pt x="949" y="414"/>
                  </a:lnTo>
                  <a:cubicBezTo>
                    <a:pt x="882" y="414"/>
                    <a:pt x="824" y="356"/>
                    <a:pt x="824" y="289"/>
                  </a:cubicBezTo>
                  <a:lnTo>
                    <a:pt x="824" y="276"/>
                  </a:lnTo>
                  <a:close/>
                  <a:moveTo>
                    <a:pt x="666" y="283"/>
                  </a:moveTo>
                  <a:lnTo>
                    <a:pt x="455" y="283"/>
                  </a:lnTo>
                  <a:cubicBezTo>
                    <a:pt x="383" y="283"/>
                    <a:pt x="349" y="316"/>
                    <a:pt x="349" y="388"/>
                  </a:cubicBezTo>
                  <a:lnTo>
                    <a:pt x="349" y="658"/>
                  </a:lnTo>
                  <a:cubicBezTo>
                    <a:pt x="349" y="703"/>
                    <a:pt x="378" y="750"/>
                    <a:pt x="422" y="750"/>
                  </a:cubicBezTo>
                  <a:lnTo>
                    <a:pt x="1483" y="750"/>
                  </a:lnTo>
                  <a:cubicBezTo>
                    <a:pt x="1527" y="750"/>
                    <a:pt x="1556" y="703"/>
                    <a:pt x="1556" y="658"/>
                  </a:cubicBezTo>
                  <a:lnTo>
                    <a:pt x="1556" y="388"/>
                  </a:lnTo>
                  <a:cubicBezTo>
                    <a:pt x="1556" y="316"/>
                    <a:pt x="1523" y="283"/>
                    <a:pt x="1450" y="283"/>
                  </a:cubicBezTo>
                  <a:lnTo>
                    <a:pt x="1239" y="283"/>
                  </a:lnTo>
                  <a:cubicBezTo>
                    <a:pt x="1239" y="137"/>
                    <a:pt x="1116" y="0"/>
                    <a:pt x="976" y="0"/>
                  </a:cubicBezTo>
                  <a:lnTo>
                    <a:pt x="930" y="0"/>
                  </a:lnTo>
                  <a:cubicBezTo>
                    <a:pt x="790" y="0"/>
                    <a:pt x="666" y="137"/>
                    <a:pt x="666" y="283"/>
                  </a:cubicBezTo>
                  <a:close/>
                  <a:moveTo>
                    <a:pt x="402" y="1994"/>
                  </a:moveTo>
                  <a:cubicBezTo>
                    <a:pt x="402" y="1979"/>
                    <a:pt x="407" y="1974"/>
                    <a:pt x="422" y="1974"/>
                  </a:cubicBezTo>
                  <a:lnTo>
                    <a:pt x="672" y="1974"/>
                  </a:lnTo>
                  <a:lnTo>
                    <a:pt x="672" y="1994"/>
                  </a:lnTo>
                  <a:cubicBezTo>
                    <a:pt x="672" y="2015"/>
                    <a:pt x="568" y="2075"/>
                    <a:pt x="547" y="2086"/>
                  </a:cubicBezTo>
                  <a:cubicBezTo>
                    <a:pt x="530" y="2071"/>
                    <a:pt x="490" y="2033"/>
                    <a:pt x="461" y="2033"/>
                  </a:cubicBezTo>
                  <a:lnTo>
                    <a:pt x="455" y="2033"/>
                  </a:lnTo>
                  <a:cubicBezTo>
                    <a:pt x="439" y="2033"/>
                    <a:pt x="415" y="2057"/>
                    <a:pt x="415" y="2073"/>
                  </a:cubicBezTo>
                  <a:lnTo>
                    <a:pt x="415" y="2080"/>
                  </a:lnTo>
                  <a:cubicBezTo>
                    <a:pt x="415" y="2097"/>
                    <a:pt x="508" y="2198"/>
                    <a:pt x="527" y="2198"/>
                  </a:cubicBezTo>
                  <a:lnTo>
                    <a:pt x="534" y="2198"/>
                  </a:lnTo>
                  <a:cubicBezTo>
                    <a:pt x="548" y="2198"/>
                    <a:pt x="651" y="2113"/>
                    <a:pt x="672" y="2099"/>
                  </a:cubicBezTo>
                  <a:cubicBezTo>
                    <a:pt x="672" y="2135"/>
                    <a:pt x="687" y="2251"/>
                    <a:pt x="653" y="2251"/>
                  </a:cubicBezTo>
                  <a:lnTo>
                    <a:pt x="422" y="2251"/>
                  </a:lnTo>
                  <a:cubicBezTo>
                    <a:pt x="407" y="2251"/>
                    <a:pt x="402" y="2246"/>
                    <a:pt x="402" y="2231"/>
                  </a:cubicBezTo>
                  <a:lnTo>
                    <a:pt x="402" y="1994"/>
                  </a:lnTo>
                  <a:close/>
                  <a:moveTo>
                    <a:pt x="653" y="2317"/>
                  </a:moveTo>
                  <a:cubicBezTo>
                    <a:pt x="777" y="2317"/>
                    <a:pt x="731" y="2181"/>
                    <a:pt x="738" y="2066"/>
                  </a:cubicBezTo>
                  <a:cubicBezTo>
                    <a:pt x="742" y="2008"/>
                    <a:pt x="889" y="1956"/>
                    <a:pt x="903" y="1902"/>
                  </a:cubicBezTo>
                  <a:lnTo>
                    <a:pt x="883" y="1902"/>
                  </a:lnTo>
                  <a:cubicBezTo>
                    <a:pt x="839" y="1902"/>
                    <a:pt x="771" y="1944"/>
                    <a:pt x="738" y="1961"/>
                  </a:cubicBezTo>
                  <a:cubicBezTo>
                    <a:pt x="722" y="1936"/>
                    <a:pt x="707" y="1908"/>
                    <a:pt x="666" y="1908"/>
                  </a:cubicBezTo>
                  <a:lnTo>
                    <a:pt x="409" y="1908"/>
                  </a:lnTo>
                  <a:cubicBezTo>
                    <a:pt x="370" y="1908"/>
                    <a:pt x="336" y="1942"/>
                    <a:pt x="336" y="1981"/>
                  </a:cubicBezTo>
                  <a:lnTo>
                    <a:pt x="336" y="2244"/>
                  </a:lnTo>
                  <a:cubicBezTo>
                    <a:pt x="336" y="2289"/>
                    <a:pt x="376" y="2317"/>
                    <a:pt x="422" y="2317"/>
                  </a:cubicBezTo>
                  <a:lnTo>
                    <a:pt x="653" y="2317"/>
                  </a:lnTo>
                  <a:close/>
                  <a:moveTo>
                    <a:pt x="402" y="1040"/>
                  </a:moveTo>
                  <a:cubicBezTo>
                    <a:pt x="402" y="1024"/>
                    <a:pt x="407" y="1020"/>
                    <a:pt x="422" y="1020"/>
                  </a:cubicBezTo>
                  <a:lnTo>
                    <a:pt x="653" y="1020"/>
                  </a:lnTo>
                  <a:cubicBezTo>
                    <a:pt x="668" y="1020"/>
                    <a:pt x="672" y="1024"/>
                    <a:pt x="672" y="1040"/>
                  </a:cubicBezTo>
                  <a:cubicBezTo>
                    <a:pt x="672" y="1056"/>
                    <a:pt x="560" y="1132"/>
                    <a:pt x="547" y="1132"/>
                  </a:cubicBezTo>
                  <a:cubicBezTo>
                    <a:pt x="534" y="1132"/>
                    <a:pt x="500" y="1079"/>
                    <a:pt x="461" y="1079"/>
                  </a:cubicBezTo>
                  <a:cubicBezTo>
                    <a:pt x="443" y="1079"/>
                    <a:pt x="415" y="1100"/>
                    <a:pt x="415" y="1119"/>
                  </a:cubicBezTo>
                  <a:lnTo>
                    <a:pt x="415" y="1125"/>
                  </a:lnTo>
                  <a:cubicBezTo>
                    <a:pt x="415" y="1151"/>
                    <a:pt x="506" y="1239"/>
                    <a:pt x="527" y="1250"/>
                  </a:cubicBezTo>
                  <a:lnTo>
                    <a:pt x="672" y="1145"/>
                  </a:lnTo>
                  <a:lnTo>
                    <a:pt x="672" y="1296"/>
                  </a:lnTo>
                  <a:lnTo>
                    <a:pt x="402" y="1296"/>
                  </a:lnTo>
                  <a:lnTo>
                    <a:pt x="402" y="1040"/>
                  </a:lnTo>
                  <a:close/>
                  <a:moveTo>
                    <a:pt x="732" y="1007"/>
                  </a:moveTo>
                  <a:cubicBezTo>
                    <a:pt x="724" y="972"/>
                    <a:pt x="694" y="954"/>
                    <a:pt x="653" y="954"/>
                  </a:cubicBezTo>
                  <a:lnTo>
                    <a:pt x="422" y="954"/>
                  </a:lnTo>
                  <a:cubicBezTo>
                    <a:pt x="376" y="954"/>
                    <a:pt x="336" y="982"/>
                    <a:pt x="336" y="1026"/>
                  </a:cubicBezTo>
                  <a:lnTo>
                    <a:pt x="336" y="1290"/>
                  </a:lnTo>
                  <a:cubicBezTo>
                    <a:pt x="336" y="1328"/>
                    <a:pt x="370" y="1362"/>
                    <a:pt x="409" y="1362"/>
                  </a:cubicBezTo>
                  <a:lnTo>
                    <a:pt x="666" y="1362"/>
                  </a:lnTo>
                  <a:cubicBezTo>
                    <a:pt x="769" y="1362"/>
                    <a:pt x="738" y="1199"/>
                    <a:pt x="736" y="1096"/>
                  </a:cubicBezTo>
                  <a:lnTo>
                    <a:pt x="903" y="954"/>
                  </a:lnTo>
                  <a:cubicBezTo>
                    <a:pt x="903" y="954"/>
                    <a:pt x="891" y="947"/>
                    <a:pt x="890" y="947"/>
                  </a:cubicBezTo>
                  <a:cubicBezTo>
                    <a:pt x="825" y="947"/>
                    <a:pt x="772" y="1003"/>
                    <a:pt x="732" y="1007"/>
                  </a:cubicBezTo>
                  <a:close/>
                  <a:moveTo>
                    <a:pt x="402" y="1500"/>
                  </a:moveTo>
                  <a:lnTo>
                    <a:pt x="672" y="1500"/>
                  </a:lnTo>
                  <a:lnTo>
                    <a:pt x="672" y="1533"/>
                  </a:lnTo>
                  <a:lnTo>
                    <a:pt x="547" y="1612"/>
                  </a:lnTo>
                  <a:lnTo>
                    <a:pt x="464" y="1550"/>
                  </a:lnTo>
                  <a:cubicBezTo>
                    <a:pt x="441" y="1563"/>
                    <a:pt x="415" y="1569"/>
                    <a:pt x="415" y="1599"/>
                  </a:cubicBezTo>
                  <a:cubicBezTo>
                    <a:pt x="415" y="1619"/>
                    <a:pt x="509" y="1724"/>
                    <a:pt x="527" y="1724"/>
                  </a:cubicBezTo>
                  <a:cubicBezTo>
                    <a:pt x="558" y="1724"/>
                    <a:pt x="638" y="1634"/>
                    <a:pt x="672" y="1625"/>
                  </a:cubicBezTo>
                  <a:lnTo>
                    <a:pt x="672" y="1770"/>
                  </a:lnTo>
                  <a:lnTo>
                    <a:pt x="402" y="1770"/>
                  </a:lnTo>
                  <a:lnTo>
                    <a:pt x="402" y="1500"/>
                  </a:lnTo>
                  <a:close/>
                  <a:moveTo>
                    <a:pt x="737" y="1484"/>
                  </a:moveTo>
                  <a:cubicBezTo>
                    <a:pt x="725" y="1462"/>
                    <a:pt x="710" y="1434"/>
                    <a:pt x="672" y="1434"/>
                  </a:cubicBezTo>
                  <a:lnTo>
                    <a:pt x="402" y="1434"/>
                  </a:lnTo>
                  <a:cubicBezTo>
                    <a:pt x="369" y="1434"/>
                    <a:pt x="336" y="1467"/>
                    <a:pt x="336" y="1500"/>
                  </a:cubicBezTo>
                  <a:lnTo>
                    <a:pt x="336" y="1770"/>
                  </a:lnTo>
                  <a:cubicBezTo>
                    <a:pt x="336" y="1803"/>
                    <a:pt x="369" y="1836"/>
                    <a:pt x="402" y="1836"/>
                  </a:cubicBezTo>
                  <a:lnTo>
                    <a:pt x="672" y="1836"/>
                  </a:lnTo>
                  <a:cubicBezTo>
                    <a:pt x="768" y="1836"/>
                    <a:pt x="738" y="1667"/>
                    <a:pt x="736" y="1570"/>
                  </a:cubicBezTo>
                  <a:lnTo>
                    <a:pt x="903" y="1429"/>
                  </a:lnTo>
                  <a:lnTo>
                    <a:pt x="881" y="1417"/>
                  </a:lnTo>
                  <a:lnTo>
                    <a:pt x="737" y="1484"/>
                  </a:lnTo>
                  <a:close/>
                  <a:moveTo>
                    <a:pt x="976" y="2185"/>
                  </a:moveTo>
                  <a:cubicBezTo>
                    <a:pt x="976" y="2200"/>
                    <a:pt x="980" y="2205"/>
                    <a:pt x="995" y="2205"/>
                  </a:cubicBezTo>
                  <a:lnTo>
                    <a:pt x="1510" y="2205"/>
                  </a:lnTo>
                  <a:cubicBezTo>
                    <a:pt x="1525" y="2205"/>
                    <a:pt x="1530" y="2200"/>
                    <a:pt x="1530" y="2185"/>
                  </a:cubicBezTo>
                  <a:lnTo>
                    <a:pt x="1530" y="2040"/>
                  </a:lnTo>
                  <a:cubicBezTo>
                    <a:pt x="1530" y="2025"/>
                    <a:pt x="1525" y="2020"/>
                    <a:pt x="1510" y="2020"/>
                  </a:cubicBezTo>
                  <a:lnTo>
                    <a:pt x="976" y="2020"/>
                  </a:lnTo>
                  <a:lnTo>
                    <a:pt x="976" y="2185"/>
                  </a:lnTo>
                  <a:close/>
                  <a:moveTo>
                    <a:pt x="976" y="1724"/>
                  </a:moveTo>
                  <a:lnTo>
                    <a:pt x="1530" y="1724"/>
                  </a:lnTo>
                  <a:lnTo>
                    <a:pt x="1530" y="1546"/>
                  </a:lnTo>
                  <a:lnTo>
                    <a:pt x="976" y="1546"/>
                  </a:lnTo>
                  <a:lnTo>
                    <a:pt x="976" y="1724"/>
                  </a:lnTo>
                  <a:close/>
                  <a:moveTo>
                    <a:pt x="976" y="1250"/>
                  </a:moveTo>
                  <a:lnTo>
                    <a:pt x="1378" y="1250"/>
                  </a:lnTo>
                  <a:lnTo>
                    <a:pt x="1378" y="1072"/>
                  </a:lnTo>
                  <a:lnTo>
                    <a:pt x="976" y="1072"/>
                  </a:lnTo>
                  <a:lnTo>
                    <a:pt x="976" y="1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45719" rIns="45719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3C7E0A6-DAE6-9739-07AE-012B8CC06666}"/>
              </a:ext>
            </a:extLst>
          </p:cNvPr>
          <p:cNvGrpSpPr/>
          <p:nvPr/>
        </p:nvGrpSpPr>
        <p:grpSpPr>
          <a:xfrm>
            <a:off x="9756706" y="11538783"/>
            <a:ext cx="1383224" cy="1383224"/>
            <a:chOff x="9865009" y="11604951"/>
            <a:chExt cx="900000" cy="900000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6D692E44-F8EA-97DC-3B0B-8DBE905E1E31}"/>
                </a:ext>
              </a:extLst>
            </p:cNvPr>
            <p:cNvSpPr/>
            <p:nvPr/>
          </p:nvSpPr>
          <p:spPr>
            <a:xfrm>
              <a:off x="9865009" y="11604951"/>
              <a:ext cx="900000" cy="900000"/>
            </a:xfrm>
            <a:prstGeom prst="roundRect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54203C4E-9AC1-003D-DCD8-BED4E62CD69D}"/>
                </a:ext>
              </a:extLst>
            </p:cNvPr>
            <p:cNvGrpSpPr/>
            <p:nvPr/>
          </p:nvGrpSpPr>
          <p:grpSpPr>
            <a:xfrm>
              <a:off x="9983029" y="11700596"/>
              <a:ext cx="679200" cy="726652"/>
              <a:chOff x="7849813" y="3550094"/>
              <a:chExt cx="2351797" cy="2516111"/>
            </a:xfrm>
            <a:solidFill>
              <a:schemeClr val="bg1"/>
            </a:solidFill>
          </p:grpSpPr>
          <p:sp>
            <p:nvSpPr>
              <p:cNvPr id="104" name="Freeform 836">
                <a:extLst>
                  <a:ext uri="{FF2B5EF4-FFF2-40B4-BE49-F238E27FC236}">
                    <a16:creationId xmlns:a16="http://schemas.microsoft.com/office/drawing/2014/main" id="{E6ECD25F-8EAC-DB03-DD89-1D3573FF0CC3}"/>
                  </a:ext>
                </a:extLst>
              </p:cNvPr>
              <p:cNvSpPr/>
              <p:nvPr/>
            </p:nvSpPr>
            <p:spPr bwMode="auto">
              <a:xfrm>
                <a:off x="8989767" y="3550094"/>
                <a:ext cx="133506" cy="354312"/>
              </a:xfrm>
              <a:custGeom>
                <a:avLst/>
                <a:gdLst>
                  <a:gd name="T0" fmla="*/ 6 w 11"/>
                  <a:gd name="T1" fmla="*/ 29 h 29"/>
                  <a:gd name="T2" fmla="*/ 0 w 11"/>
                  <a:gd name="T3" fmla="*/ 24 h 29"/>
                  <a:gd name="T4" fmla="*/ 0 w 11"/>
                  <a:gd name="T5" fmla="*/ 6 h 29"/>
                  <a:gd name="T6" fmla="*/ 6 w 11"/>
                  <a:gd name="T7" fmla="*/ 0 h 29"/>
                  <a:gd name="T8" fmla="*/ 11 w 11"/>
                  <a:gd name="T9" fmla="*/ 6 h 29"/>
                  <a:gd name="T10" fmla="*/ 11 w 11"/>
                  <a:gd name="T11" fmla="*/ 24 h 29"/>
                  <a:gd name="T12" fmla="*/ 6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6" y="29"/>
                    </a:moveTo>
                    <a:cubicBezTo>
                      <a:pt x="3" y="29"/>
                      <a:pt x="0" y="27"/>
                      <a:pt x="0" y="2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7"/>
                      <a:pt x="9" y="29"/>
                      <a:pt x="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5" name="Freeform 837">
                <a:extLst>
                  <a:ext uri="{FF2B5EF4-FFF2-40B4-BE49-F238E27FC236}">
                    <a16:creationId xmlns:a16="http://schemas.microsoft.com/office/drawing/2014/main" id="{F65734D1-9380-C99C-CC6C-497730E7C1D8}"/>
                  </a:ext>
                </a:extLst>
              </p:cNvPr>
              <p:cNvSpPr/>
              <p:nvPr/>
            </p:nvSpPr>
            <p:spPr bwMode="auto">
              <a:xfrm>
                <a:off x="8419792" y="3673333"/>
                <a:ext cx="267017" cy="338906"/>
              </a:xfrm>
              <a:custGeom>
                <a:avLst/>
                <a:gdLst>
                  <a:gd name="T0" fmla="*/ 16 w 22"/>
                  <a:gd name="T1" fmla="*/ 28 h 28"/>
                  <a:gd name="T2" fmla="*/ 11 w 22"/>
                  <a:gd name="T3" fmla="*/ 25 h 28"/>
                  <a:gd name="T4" fmla="*/ 2 w 22"/>
                  <a:gd name="T5" fmla="*/ 10 h 28"/>
                  <a:gd name="T6" fmla="*/ 4 w 22"/>
                  <a:gd name="T7" fmla="*/ 2 h 28"/>
                  <a:gd name="T8" fmla="*/ 11 w 22"/>
                  <a:gd name="T9" fmla="*/ 4 h 28"/>
                  <a:gd name="T10" fmla="*/ 20 w 22"/>
                  <a:gd name="T11" fmla="*/ 19 h 28"/>
                  <a:gd name="T12" fmla="*/ 18 w 22"/>
                  <a:gd name="T13" fmla="*/ 27 h 28"/>
                  <a:gd name="T14" fmla="*/ 16 w 22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8">
                    <a:moveTo>
                      <a:pt x="16" y="28"/>
                    </a:moveTo>
                    <a:cubicBezTo>
                      <a:pt x="14" y="28"/>
                      <a:pt x="12" y="27"/>
                      <a:pt x="11" y="25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7"/>
                      <a:pt x="1" y="3"/>
                      <a:pt x="4" y="2"/>
                    </a:cubicBezTo>
                    <a:cubicBezTo>
                      <a:pt x="7" y="0"/>
                      <a:pt x="10" y="1"/>
                      <a:pt x="11" y="4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2"/>
                      <a:pt x="21" y="26"/>
                      <a:pt x="18" y="27"/>
                    </a:cubicBezTo>
                    <a:cubicBezTo>
                      <a:pt x="17" y="28"/>
                      <a:pt x="17" y="28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6" name="Freeform 838">
                <a:extLst>
                  <a:ext uri="{FF2B5EF4-FFF2-40B4-BE49-F238E27FC236}">
                    <a16:creationId xmlns:a16="http://schemas.microsoft.com/office/drawing/2014/main" id="{EDCA9D46-5FF4-0134-651B-5A6BA4498676}"/>
                  </a:ext>
                </a:extLst>
              </p:cNvPr>
              <p:cNvSpPr/>
              <p:nvPr/>
            </p:nvSpPr>
            <p:spPr bwMode="auto">
              <a:xfrm>
                <a:off x="8003863" y="4073856"/>
                <a:ext cx="344040" cy="256745"/>
              </a:xfrm>
              <a:custGeom>
                <a:avLst/>
                <a:gdLst>
                  <a:gd name="T0" fmla="*/ 22 w 28"/>
                  <a:gd name="T1" fmla="*/ 21 h 21"/>
                  <a:gd name="T2" fmla="*/ 19 w 28"/>
                  <a:gd name="T3" fmla="*/ 20 h 21"/>
                  <a:gd name="T4" fmla="*/ 3 w 28"/>
                  <a:gd name="T5" fmla="*/ 11 h 21"/>
                  <a:gd name="T6" fmla="*/ 1 w 28"/>
                  <a:gd name="T7" fmla="*/ 3 h 21"/>
                  <a:gd name="T8" fmla="*/ 9 w 28"/>
                  <a:gd name="T9" fmla="*/ 1 h 21"/>
                  <a:gd name="T10" fmla="*/ 24 w 28"/>
                  <a:gd name="T11" fmla="*/ 10 h 21"/>
                  <a:gd name="T12" fmla="*/ 26 w 28"/>
                  <a:gd name="T13" fmla="*/ 18 h 21"/>
                  <a:gd name="T14" fmla="*/ 22 w 28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21">
                    <a:moveTo>
                      <a:pt x="22" y="21"/>
                    </a:moveTo>
                    <a:cubicBezTo>
                      <a:pt x="21" y="21"/>
                      <a:pt x="20" y="20"/>
                      <a:pt x="19" y="2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" y="9"/>
                      <a:pt x="0" y="6"/>
                      <a:pt x="1" y="3"/>
                    </a:cubicBezTo>
                    <a:cubicBezTo>
                      <a:pt x="3" y="1"/>
                      <a:pt x="6" y="0"/>
                      <a:pt x="9" y="1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7" y="12"/>
                      <a:pt x="28" y="15"/>
                      <a:pt x="26" y="18"/>
                    </a:cubicBezTo>
                    <a:cubicBezTo>
                      <a:pt x="25" y="20"/>
                      <a:pt x="24" y="21"/>
                      <a:pt x="2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7" name="Freeform 839">
                <a:extLst>
                  <a:ext uri="{FF2B5EF4-FFF2-40B4-BE49-F238E27FC236}">
                    <a16:creationId xmlns:a16="http://schemas.microsoft.com/office/drawing/2014/main" id="{5AE89CDE-649B-0564-937C-829F1F7E5A9E}"/>
                  </a:ext>
                </a:extLst>
              </p:cNvPr>
              <p:cNvSpPr/>
              <p:nvPr/>
            </p:nvSpPr>
            <p:spPr bwMode="auto">
              <a:xfrm>
                <a:off x="7849813" y="4633558"/>
                <a:ext cx="349174" cy="133506"/>
              </a:xfrm>
              <a:custGeom>
                <a:avLst/>
                <a:gdLst>
                  <a:gd name="T0" fmla="*/ 23 w 29"/>
                  <a:gd name="T1" fmla="*/ 11 h 11"/>
                  <a:gd name="T2" fmla="*/ 6 w 29"/>
                  <a:gd name="T3" fmla="*/ 11 h 11"/>
                  <a:gd name="T4" fmla="*/ 0 w 29"/>
                  <a:gd name="T5" fmla="*/ 5 h 11"/>
                  <a:gd name="T6" fmla="*/ 6 w 29"/>
                  <a:gd name="T7" fmla="*/ 0 h 11"/>
                  <a:gd name="T8" fmla="*/ 23 w 29"/>
                  <a:gd name="T9" fmla="*/ 0 h 11"/>
                  <a:gd name="T10" fmla="*/ 29 w 29"/>
                  <a:gd name="T11" fmla="*/ 5 h 11"/>
                  <a:gd name="T12" fmla="*/ 23 w 29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">
                    <a:moveTo>
                      <a:pt x="2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7" y="0"/>
                      <a:pt x="29" y="2"/>
                      <a:pt x="29" y="5"/>
                    </a:cubicBezTo>
                    <a:cubicBezTo>
                      <a:pt x="29" y="8"/>
                      <a:pt x="27" y="11"/>
                      <a:pt x="2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8" name="Freeform 840">
                <a:extLst>
                  <a:ext uri="{FF2B5EF4-FFF2-40B4-BE49-F238E27FC236}">
                    <a16:creationId xmlns:a16="http://schemas.microsoft.com/office/drawing/2014/main" id="{D4D18AEF-4B60-5016-B218-84A6C9493616}"/>
                  </a:ext>
                </a:extLst>
              </p:cNvPr>
              <p:cNvSpPr/>
              <p:nvPr/>
            </p:nvSpPr>
            <p:spPr bwMode="auto">
              <a:xfrm>
                <a:off x="7967919" y="5070031"/>
                <a:ext cx="338907" cy="256745"/>
              </a:xfrm>
              <a:custGeom>
                <a:avLst/>
                <a:gdLst>
                  <a:gd name="T0" fmla="*/ 6 w 28"/>
                  <a:gd name="T1" fmla="*/ 21 h 21"/>
                  <a:gd name="T2" fmla="*/ 2 w 28"/>
                  <a:gd name="T3" fmla="*/ 18 h 21"/>
                  <a:gd name="T4" fmla="*/ 4 w 28"/>
                  <a:gd name="T5" fmla="*/ 11 h 21"/>
                  <a:gd name="T6" fmla="*/ 19 w 28"/>
                  <a:gd name="T7" fmla="*/ 2 h 21"/>
                  <a:gd name="T8" fmla="*/ 27 w 28"/>
                  <a:gd name="T9" fmla="*/ 4 h 21"/>
                  <a:gd name="T10" fmla="*/ 25 w 28"/>
                  <a:gd name="T11" fmla="*/ 11 h 21"/>
                  <a:gd name="T12" fmla="*/ 9 w 28"/>
                  <a:gd name="T13" fmla="*/ 20 h 21"/>
                  <a:gd name="T14" fmla="*/ 6 w 28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21">
                    <a:moveTo>
                      <a:pt x="6" y="21"/>
                    </a:moveTo>
                    <a:cubicBezTo>
                      <a:pt x="4" y="21"/>
                      <a:pt x="3" y="20"/>
                      <a:pt x="2" y="18"/>
                    </a:cubicBezTo>
                    <a:cubicBezTo>
                      <a:pt x="0" y="16"/>
                      <a:pt x="1" y="12"/>
                      <a:pt x="4" y="1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2" y="0"/>
                      <a:pt x="25" y="1"/>
                      <a:pt x="27" y="4"/>
                    </a:cubicBezTo>
                    <a:cubicBezTo>
                      <a:pt x="28" y="6"/>
                      <a:pt x="27" y="10"/>
                      <a:pt x="25" y="1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9" name="Freeform 841">
                <a:extLst>
                  <a:ext uri="{FF2B5EF4-FFF2-40B4-BE49-F238E27FC236}">
                    <a16:creationId xmlns:a16="http://schemas.microsoft.com/office/drawing/2014/main" id="{618F9CB0-F6A9-A716-E6E0-86FC44E15F18}"/>
                  </a:ext>
                </a:extLst>
              </p:cNvPr>
              <p:cNvSpPr/>
              <p:nvPr/>
            </p:nvSpPr>
            <p:spPr bwMode="auto">
              <a:xfrm>
                <a:off x="9703525" y="5131648"/>
                <a:ext cx="344040" cy="251612"/>
              </a:xfrm>
              <a:custGeom>
                <a:avLst/>
                <a:gdLst>
                  <a:gd name="T0" fmla="*/ 21 w 28"/>
                  <a:gd name="T1" fmla="*/ 21 h 21"/>
                  <a:gd name="T2" fmla="*/ 19 w 28"/>
                  <a:gd name="T3" fmla="*/ 20 h 21"/>
                  <a:gd name="T4" fmla="*/ 3 w 28"/>
                  <a:gd name="T5" fmla="*/ 11 h 21"/>
                  <a:gd name="T6" fmla="*/ 1 w 28"/>
                  <a:gd name="T7" fmla="*/ 4 h 21"/>
                  <a:gd name="T8" fmla="*/ 9 w 28"/>
                  <a:gd name="T9" fmla="*/ 2 h 21"/>
                  <a:gd name="T10" fmla="*/ 24 w 28"/>
                  <a:gd name="T11" fmla="*/ 11 h 21"/>
                  <a:gd name="T12" fmla="*/ 26 w 28"/>
                  <a:gd name="T13" fmla="*/ 18 h 21"/>
                  <a:gd name="T14" fmla="*/ 21 w 28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21">
                    <a:moveTo>
                      <a:pt x="21" y="21"/>
                    </a:moveTo>
                    <a:cubicBezTo>
                      <a:pt x="21" y="21"/>
                      <a:pt x="20" y="21"/>
                      <a:pt x="19" y="2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" y="10"/>
                      <a:pt x="0" y="6"/>
                      <a:pt x="1" y="4"/>
                    </a:cubicBezTo>
                    <a:cubicBezTo>
                      <a:pt x="3" y="1"/>
                      <a:pt x="6" y="0"/>
                      <a:pt x="9" y="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7" y="12"/>
                      <a:pt x="28" y="15"/>
                      <a:pt x="26" y="18"/>
                    </a:cubicBezTo>
                    <a:cubicBezTo>
                      <a:pt x="25" y="20"/>
                      <a:pt x="23" y="21"/>
                      <a:pt x="2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4" name="Freeform 842">
                <a:extLst>
                  <a:ext uri="{FF2B5EF4-FFF2-40B4-BE49-F238E27FC236}">
                    <a16:creationId xmlns:a16="http://schemas.microsoft.com/office/drawing/2014/main" id="{A8AD4B08-FC84-2B64-1943-A3DB22EC4E8E}"/>
                  </a:ext>
                </a:extLst>
              </p:cNvPr>
              <p:cNvSpPr/>
              <p:nvPr/>
            </p:nvSpPr>
            <p:spPr bwMode="auto">
              <a:xfrm>
                <a:off x="9852436" y="4705447"/>
                <a:ext cx="349174" cy="133506"/>
              </a:xfrm>
              <a:custGeom>
                <a:avLst/>
                <a:gdLst>
                  <a:gd name="T0" fmla="*/ 23 w 29"/>
                  <a:gd name="T1" fmla="*/ 11 h 11"/>
                  <a:gd name="T2" fmla="*/ 5 w 29"/>
                  <a:gd name="T3" fmla="*/ 11 h 11"/>
                  <a:gd name="T4" fmla="*/ 0 w 29"/>
                  <a:gd name="T5" fmla="*/ 5 h 11"/>
                  <a:gd name="T6" fmla="*/ 5 w 29"/>
                  <a:gd name="T7" fmla="*/ 0 h 11"/>
                  <a:gd name="T8" fmla="*/ 23 w 29"/>
                  <a:gd name="T9" fmla="*/ 0 h 11"/>
                  <a:gd name="T10" fmla="*/ 29 w 29"/>
                  <a:gd name="T11" fmla="*/ 5 h 11"/>
                  <a:gd name="T12" fmla="*/ 23 w 29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">
                    <a:moveTo>
                      <a:pt x="23" y="11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6" y="0"/>
                      <a:pt x="29" y="2"/>
                      <a:pt x="29" y="5"/>
                    </a:cubicBezTo>
                    <a:cubicBezTo>
                      <a:pt x="29" y="8"/>
                      <a:pt x="26" y="11"/>
                      <a:pt x="2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9" name="Freeform 843">
                <a:extLst>
                  <a:ext uri="{FF2B5EF4-FFF2-40B4-BE49-F238E27FC236}">
                    <a16:creationId xmlns:a16="http://schemas.microsoft.com/office/drawing/2014/main" id="{D741B980-8F4D-3CA2-4BD5-7C536D9E50E3}"/>
                  </a:ext>
                </a:extLst>
              </p:cNvPr>
              <p:cNvSpPr/>
              <p:nvPr/>
            </p:nvSpPr>
            <p:spPr bwMode="auto">
              <a:xfrm>
                <a:off x="9729197" y="4135473"/>
                <a:ext cx="354312" cy="256745"/>
              </a:xfrm>
              <a:custGeom>
                <a:avLst/>
                <a:gdLst>
                  <a:gd name="T0" fmla="*/ 7 w 29"/>
                  <a:gd name="T1" fmla="*/ 21 h 21"/>
                  <a:gd name="T2" fmla="*/ 2 w 29"/>
                  <a:gd name="T3" fmla="*/ 18 h 21"/>
                  <a:gd name="T4" fmla="*/ 4 w 29"/>
                  <a:gd name="T5" fmla="*/ 10 h 21"/>
                  <a:gd name="T6" fmla="*/ 20 w 29"/>
                  <a:gd name="T7" fmla="*/ 1 h 21"/>
                  <a:gd name="T8" fmla="*/ 27 w 29"/>
                  <a:gd name="T9" fmla="*/ 3 h 21"/>
                  <a:gd name="T10" fmla="*/ 25 w 29"/>
                  <a:gd name="T11" fmla="*/ 11 h 21"/>
                  <a:gd name="T12" fmla="*/ 10 w 29"/>
                  <a:gd name="T13" fmla="*/ 20 h 21"/>
                  <a:gd name="T14" fmla="*/ 7 w 29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1">
                    <a:moveTo>
                      <a:pt x="7" y="21"/>
                    </a:moveTo>
                    <a:cubicBezTo>
                      <a:pt x="5" y="21"/>
                      <a:pt x="3" y="20"/>
                      <a:pt x="2" y="18"/>
                    </a:cubicBezTo>
                    <a:cubicBezTo>
                      <a:pt x="0" y="15"/>
                      <a:pt x="1" y="12"/>
                      <a:pt x="4" y="1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2" y="0"/>
                      <a:pt x="26" y="1"/>
                      <a:pt x="27" y="3"/>
                    </a:cubicBezTo>
                    <a:cubicBezTo>
                      <a:pt x="29" y="6"/>
                      <a:pt x="28" y="9"/>
                      <a:pt x="25" y="1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8" y="21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0" name="Freeform 844">
                <a:extLst>
                  <a:ext uri="{FF2B5EF4-FFF2-40B4-BE49-F238E27FC236}">
                    <a16:creationId xmlns:a16="http://schemas.microsoft.com/office/drawing/2014/main" id="{1AFFF023-EF56-D72B-DF3B-AEE233B8EE46}"/>
                  </a:ext>
                </a:extLst>
              </p:cNvPr>
              <p:cNvSpPr/>
              <p:nvPr/>
            </p:nvSpPr>
            <p:spPr bwMode="auto">
              <a:xfrm>
                <a:off x="9426240" y="3709273"/>
                <a:ext cx="256745" cy="338906"/>
              </a:xfrm>
              <a:custGeom>
                <a:avLst/>
                <a:gdLst>
                  <a:gd name="T0" fmla="*/ 6 w 21"/>
                  <a:gd name="T1" fmla="*/ 28 h 28"/>
                  <a:gd name="T2" fmla="*/ 3 w 21"/>
                  <a:gd name="T3" fmla="*/ 27 h 28"/>
                  <a:gd name="T4" fmla="*/ 1 w 21"/>
                  <a:gd name="T5" fmla="*/ 19 h 28"/>
                  <a:gd name="T6" fmla="*/ 10 w 21"/>
                  <a:gd name="T7" fmla="*/ 4 h 28"/>
                  <a:gd name="T8" fmla="*/ 18 w 21"/>
                  <a:gd name="T9" fmla="*/ 2 h 28"/>
                  <a:gd name="T10" fmla="*/ 20 w 21"/>
                  <a:gd name="T11" fmla="*/ 9 h 28"/>
                  <a:gd name="T12" fmla="*/ 11 w 21"/>
                  <a:gd name="T13" fmla="*/ 25 h 28"/>
                  <a:gd name="T14" fmla="*/ 6 w 21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8">
                    <a:moveTo>
                      <a:pt x="6" y="28"/>
                    </a:moveTo>
                    <a:cubicBezTo>
                      <a:pt x="5" y="28"/>
                      <a:pt x="4" y="27"/>
                      <a:pt x="3" y="27"/>
                    </a:cubicBezTo>
                    <a:cubicBezTo>
                      <a:pt x="1" y="25"/>
                      <a:pt x="0" y="22"/>
                      <a:pt x="1" y="1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1"/>
                      <a:pt x="15" y="0"/>
                      <a:pt x="18" y="2"/>
                    </a:cubicBezTo>
                    <a:cubicBezTo>
                      <a:pt x="20" y="3"/>
                      <a:pt x="21" y="7"/>
                      <a:pt x="20" y="9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7"/>
                      <a:pt x="8" y="28"/>
                      <a:pt x="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1" name="Freeform 845">
                <a:extLst>
                  <a:ext uri="{FF2B5EF4-FFF2-40B4-BE49-F238E27FC236}">
                    <a16:creationId xmlns:a16="http://schemas.microsoft.com/office/drawing/2014/main" id="{D2D3BAAD-F4A2-059E-66A0-2842087DDF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4115" y="4109796"/>
                <a:ext cx="1252921" cy="1519937"/>
              </a:xfrm>
              <a:custGeom>
                <a:avLst/>
                <a:gdLst>
                  <a:gd name="T0" fmla="*/ 52 w 103"/>
                  <a:gd name="T1" fmla="*/ 0 h 125"/>
                  <a:gd name="T2" fmla="*/ 0 w 103"/>
                  <a:gd name="T3" fmla="*/ 57 h 125"/>
                  <a:gd name="T4" fmla="*/ 24 w 103"/>
                  <a:gd name="T5" fmla="*/ 125 h 125"/>
                  <a:gd name="T6" fmla="*/ 55 w 103"/>
                  <a:gd name="T7" fmla="*/ 125 h 125"/>
                  <a:gd name="T8" fmla="*/ 82 w 103"/>
                  <a:gd name="T9" fmla="*/ 103 h 125"/>
                  <a:gd name="T10" fmla="*/ 103 w 103"/>
                  <a:gd name="T11" fmla="*/ 52 h 125"/>
                  <a:gd name="T12" fmla="*/ 45 w 103"/>
                  <a:gd name="T13" fmla="*/ 92 h 125"/>
                  <a:gd name="T14" fmla="*/ 35 w 103"/>
                  <a:gd name="T15" fmla="*/ 71 h 125"/>
                  <a:gd name="T16" fmla="*/ 42 w 103"/>
                  <a:gd name="T17" fmla="*/ 68 h 125"/>
                  <a:gd name="T18" fmla="*/ 56 w 103"/>
                  <a:gd name="T19" fmla="*/ 67 h 125"/>
                  <a:gd name="T20" fmla="*/ 62 w 103"/>
                  <a:gd name="T21" fmla="*/ 72 h 125"/>
                  <a:gd name="T22" fmla="*/ 65 w 103"/>
                  <a:gd name="T23" fmla="*/ 71 h 125"/>
                  <a:gd name="T24" fmla="*/ 55 w 103"/>
                  <a:gd name="T25" fmla="*/ 92 h 125"/>
                  <a:gd name="T26" fmla="*/ 45 w 103"/>
                  <a:gd name="T27" fmla="*/ 117 h 125"/>
                  <a:gd name="T28" fmla="*/ 43 w 103"/>
                  <a:gd name="T29" fmla="*/ 56 h 125"/>
                  <a:gd name="T30" fmla="*/ 44 w 103"/>
                  <a:gd name="T31" fmla="*/ 57 h 125"/>
                  <a:gd name="T32" fmla="*/ 42 w 103"/>
                  <a:gd name="T33" fmla="*/ 56 h 125"/>
                  <a:gd name="T34" fmla="*/ 58 w 103"/>
                  <a:gd name="T35" fmla="*/ 54 h 125"/>
                  <a:gd name="T36" fmla="*/ 59 w 103"/>
                  <a:gd name="T37" fmla="*/ 55 h 125"/>
                  <a:gd name="T38" fmla="*/ 57 w 103"/>
                  <a:gd name="T39" fmla="*/ 55 h 125"/>
                  <a:gd name="T40" fmla="*/ 93 w 103"/>
                  <a:gd name="T41" fmla="*/ 60 h 125"/>
                  <a:gd name="T42" fmla="*/ 75 w 103"/>
                  <a:gd name="T43" fmla="*/ 97 h 125"/>
                  <a:gd name="T44" fmla="*/ 61 w 103"/>
                  <a:gd name="T45" fmla="*/ 117 h 125"/>
                  <a:gd name="T46" fmla="*/ 73 w 103"/>
                  <a:gd name="T47" fmla="*/ 70 h 125"/>
                  <a:gd name="T48" fmla="*/ 67 w 103"/>
                  <a:gd name="T49" fmla="*/ 67 h 125"/>
                  <a:gd name="T50" fmla="*/ 59 w 103"/>
                  <a:gd name="T51" fmla="*/ 67 h 125"/>
                  <a:gd name="T52" fmla="*/ 58 w 103"/>
                  <a:gd name="T53" fmla="*/ 65 h 125"/>
                  <a:gd name="T54" fmla="*/ 58 w 103"/>
                  <a:gd name="T55" fmla="*/ 51 h 125"/>
                  <a:gd name="T56" fmla="*/ 55 w 103"/>
                  <a:gd name="T57" fmla="*/ 64 h 125"/>
                  <a:gd name="T58" fmla="*/ 44 w 103"/>
                  <a:gd name="T59" fmla="*/ 65 h 125"/>
                  <a:gd name="T60" fmla="*/ 44 w 103"/>
                  <a:gd name="T61" fmla="*/ 53 h 125"/>
                  <a:gd name="T62" fmla="*/ 39 w 103"/>
                  <a:gd name="T63" fmla="*/ 63 h 125"/>
                  <a:gd name="T64" fmla="*/ 36 w 103"/>
                  <a:gd name="T65" fmla="*/ 67 h 125"/>
                  <a:gd name="T66" fmla="*/ 33 w 103"/>
                  <a:gd name="T67" fmla="*/ 67 h 125"/>
                  <a:gd name="T68" fmla="*/ 29 w 103"/>
                  <a:gd name="T69" fmla="*/ 65 h 125"/>
                  <a:gd name="T70" fmla="*/ 29 w 103"/>
                  <a:gd name="T71" fmla="*/ 66 h 125"/>
                  <a:gd name="T72" fmla="*/ 29 w 103"/>
                  <a:gd name="T73" fmla="*/ 66 h 125"/>
                  <a:gd name="T74" fmla="*/ 39 w 103"/>
                  <a:gd name="T75" fmla="*/ 93 h 125"/>
                  <a:gd name="T76" fmla="*/ 33 w 103"/>
                  <a:gd name="T77" fmla="*/ 117 h 125"/>
                  <a:gd name="T78" fmla="*/ 9 w 103"/>
                  <a:gd name="T79" fmla="*/ 60 h 125"/>
                  <a:gd name="T80" fmla="*/ 9 w 103"/>
                  <a:gd name="T81" fmla="*/ 54 h 125"/>
                  <a:gd name="T82" fmla="*/ 52 w 103"/>
                  <a:gd name="T83" fmla="*/ 9 h 125"/>
                  <a:gd name="T84" fmla="*/ 94 w 103"/>
                  <a:gd name="T85" fmla="*/ 5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3" h="125">
                    <a:moveTo>
                      <a:pt x="103" y="52"/>
                    </a:moveTo>
                    <a:cubicBezTo>
                      <a:pt x="103" y="23"/>
                      <a:pt x="80" y="0"/>
                      <a:pt x="52" y="0"/>
                    </a:cubicBezTo>
                    <a:cubicBezTo>
                      <a:pt x="23" y="0"/>
                      <a:pt x="0" y="23"/>
                      <a:pt x="0" y="52"/>
                    </a:cubicBezTo>
                    <a:cubicBezTo>
                      <a:pt x="0" y="54"/>
                      <a:pt x="0" y="55"/>
                      <a:pt x="0" y="57"/>
                    </a:cubicBezTo>
                    <a:cubicBezTo>
                      <a:pt x="0" y="58"/>
                      <a:pt x="1" y="78"/>
                      <a:pt x="21" y="103"/>
                    </a:cubicBezTo>
                    <a:cubicBezTo>
                      <a:pt x="26" y="110"/>
                      <a:pt x="24" y="125"/>
                      <a:pt x="24" y="125"/>
                    </a:cubicBezTo>
                    <a:cubicBezTo>
                      <a:pt x="32" y="125"/>
                      <a:pt x="40" y="125"/>
                      <a:pt x="48" y="125"/>
                    </a:cubicBezTo>
                    <a:cubicBezTo>
                      <a:pt x="50" y="125"/>
                      <a:pt x="53" y="125"/>
                      <a:pt x="55" y="125"/>
                    </a:cubicBezTo>
                    <a:cubicBezTo>
                      <a:pt x="63" y="125"/>
                      <a:pt x="71" y="125"/>
                      <a:pt x="79" y="125"/>
                    </a:cubicBezTo>
                    <a:cubicBezTo>
                      <a:pt x="79" y="125"/>
                      <a:pt x="77" y="110"/>
                      <a:pt x="82" y="103"/>
                    </a:cubicBezTo>
                    <a:cubicBezTo>
                      <a:pt x="102" y="78"/>
                      <a:pt x="103" y="58"/>
                      <a:pt x="103" y="57"/>
                    </a:cubicBezTo>
                    <a:cubicBezTo>
                      <a:pt x="103" y="55"/>
                      <a:pt x="103" y="54"/>
                      <a:pt x="103" y="52"/>
                    </a:cubicBezTo>
                    <a:close/>
                    <a:moveTo>
                      <a:pt x="45" y="117"/>
                    </a:moveTo>
                    <a:cubicBezTo>
                      <a:pt x="45" y="92"/>
                      <a:pt x="45" y="92"/>
                      <a:pt x="45" y="92"/>
                    </a:cubicBezTo>
                    <a:cubicBezTo>
                      <a:pt x="45" y="91"/>
                      <a:pt x="45" y="91"/>
                      <a:pt x="45" y="90"/>
                    </a:cubicBezTo>
                    <a:cubicBezTo>
                      <a:pt x="35" y="71"/>
                      <a:pt x="35" y="71"/>
                      <a:pt x="35" y="71"/>
                    </a:cubicBezTo>
                    <a:cubicBezTo>
                      <a:pt x="36" y="71"/>
                      <a:pt x="36" y="71"/>
                      <a:pt x="37" y="70"/>
                    </a:cubicBezTo>
                    <a:cubicBezTo>
                      <a:pt x="39" y="70"/>
                      <a:pt x="40" y="69"/>
                      <a:pt x="42" y="68"/>
                    </a:cubicBezTo>
                    <a:cubicBezTo>
                      <a:pt x="43" y="70"/>
                      <a:pt x="45" y="71"/>
                      <a:pt x="47" y="71"/>
                    </a:cubicBezTo>
                    <a:cubicBezTo>
                      <a:pt x="50" y="72"/>
                      <a:pt x="53" y="70"/>
                      <a:pt x="56" y="67"/>
                    </a:cubicBezTo>
                    <a:cubicBezTo>
                      <a:pt x="56" y="68"/>
                      <a:pt x="57" y="68"/>
                      <a:pt x="57" y="68"/>
                    </a:cubicBezTo>
                    <a:cubicBezTo>
                      <a:pt x="58" y="71"/>
                      <a:pt x="60" y="72"/>
                      <a:pt x="62" y="72"/>
                    </a:cubicBezTo>
                    <a:cubicBezTo>
                      <a:pt x="62" y="72"/>
                      <a:pt x="63" y="72"/>
                      <a:pt x="63" y="72"/>
                    </a:cubicBezTo>
                    <a:cubicBezTo>
                      <a:pt x="63" y="72"/>
                      <a:pt x="64" y="71"/>
                      <a:pt x="65" y="71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55" y="91"/>
                      <a:pt x="55" y="91"/>
                      <a:pt x="55" y="92"/>
                    </a:cubicBezTo>
                    <a:cubicBezTo>
                      <a:pt x="55" y="117"/>
                      <a:pt x="55" y="117"/>
                      <a:pt x="55" y="117"/>
                    </a:cubicBezTo>
                    <a:lnTo>
                      <a:pt x="45" y="117"/>
                    </a:lnTo>
                    <a:close/>
                    <a:moveTo>
                      <a:pt x="42" y="56"/>
                    </a:moveTo>
                    <a:cubicBezTo>
                      <a:pt x="42" y="56"/>
                      <a:pt x="43" y="56"/>
                      <a:pt x="43" y="56"/>
                    </a:cubicBezTo>
                    <a:cubicBezTo>
                      <a:pt x="43" y="56"/>
                      <a:pt x="43" y="56"/>
                      <a:pt x="43" y="56"/>
                    </a:cubicBezTo>
                    <a:cubicBezTo>
                      <a:pt x="44" y="56"/>
                      <a:pt x="44" y="57"/>
                      <a:pt x="44" y="57"/>
                    </a:cubicBezTo>
                    <a:cubicBezTo>
                      <a:pt x="44" y="59"/>
                      <a:pt x="44" y="60"/>
                      <a:pt x="42" y="62"/>
                    </a:cubicBezTo>
                    <a:cubicBezTo>
                      <a:pt x="41" y="59"/>
                      <a:pt x="42" y="57"/>
                      <a:pt x="42" y="56"/>
                    </a:cubicBezTo>
                    <a:close/>
                    <a:moveTo>
                      <a:pt x="57" y="55"/>
                    </a:moveTo>
                    <a:cubicBezTo>
                      <a:pt x="58" y="54"/>
                      <a:pt x="58" y="54"/>
                      <a:pt x="58" y="54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59" y="54"/>
                      <a:pt x="59" y="55"/>
                      <a:pt x="59" y="55"/>
                    </a:cubicBezTo>
                    <a:cubicBezTo>
                      <a:pt x="59" y="55"/>
                      <a:pt x="59" y="58"/>
                      <a:pt x="57" y="61"/>
                    </a:cubicBezTo>
                    <a:cubicBezTo>
                      <a:pt x="57" y="59"/>
                      <a:pt x="57" y="56"/>
                      <a:pt x="57" y="55"/>
                    </a:cubicBezTo>
                    <a:close/>
                    <a:moveTo>
                      <a:pt x="94" y="54"/>
                    </a:moveTo>
                    <a:cubicBezTo>
                      <a:pt x="93" y="60"/>
                      <a:pt x="93" y="60"/>
                      <a:pt x="93" y="60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3" y="66"/>
                      <a:pt x="89" y="80"/>
                      <a:pt x="75" y="97"/>
                    </a:cubicBezTo>
                    <a:cubicBezTo>
                      <a:pt x="71" y="103"/>
                      <a:pt x="70" y="110"/>
                      <a:pt x="70" y="117"/>
                    </a:cubicBezTo>
                    <a:cubicBezTo>
                      <a:pt x="61" y="117"/>
                      <a:pt x="61" y="117"/>
                      <a:pt x="61" y="117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68"/>
                      <a:pt x="73" y="66"/>
                      <a:pt x="71" y="65"/>
                    </a:cubicBezTo>
                    <a:cubicBezTo>
                      <a:pt x="70" y="65"/>
                      <a:pt x="68" y="65"/>
                      <a:pt x="67" y="67"/>
                    </a:cubicBezTo>
                    <a:cubicBezTo>
                      <a:pt x="66" y="67"/>
                      <a:pt x="64" y="68"/>
                      <a:pt x="62" y="68"/>
                    </a:cubicBezTo>
                    <a:cubicBezTo>
                      <a:pt x="61" y="69"/>
                      <a:pt x="60" y="68"/>
                      <a:pt x="59" y="67"/>
                    </a:cubicBezTo>
                    <a:cubicBezTo>
                      <a:pt x="59" y="66"/>
                      <a:pt x="59" y="65"/>
                      <a:pt x="58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61" y="61"/>
                      <a:pt x="63" y="56"/>
                      <a:pt x="61" y="53"/>
                    </a:cubicBezTo>
                    <a:cubicBezTo>
                      <a:pt x="61" y="52"/>
                      <a:pt x="60" y="51"/>
                      <a:pt x="58" y="51"/>
                    </a:cubicBezTo>
                    <a:cubicBezTo>
                      <a:pt x="56" y="51"/>
                      <a:pt x="55" y="52"/>
                      <a:pt x="54" y="54"/>
                    </a:cubicBezTo>
                    <a:cubicBezTo>
                      <a:pt x="53" y="56"/>
                      <a:pt x="53" y="61"/>
                      <a:pt x="55" y="64"/>
                    </a:cubicBezTo>
                    <a:cubicBezTo>
                      <a:pt x="53" y="66"/>
                      <a:pt x="50" y="68"/>
                      <a:pt x="48" y="68"/>
                    </a:cubicBezTo>
                    <a:cubicBezTo>
                      <a:pt x="46" y="68"/>
                      <a:pt x="45" y="67"/>
                      <a:pt x="44" y="65"/>
                    </a:cubicBezTo>
                    <a:cubicBezTo>
                      <a:pt x="46" y="63"/>
                      <a:pt x="47" y="60"/>
                      <a:pt x="47" y="57"/>
                    </a:cubicBezTo>
                    <a:cubicBezTo>
                      <a:pt x="47" y="55"/>
                      <a:pt x="46" y="53"/>
                      <a:pt x="44" y="53"/>
                    </a:cubicBezTo>
                    <a:cubicBezTo>
                      <a:pt x="42" y="52"/>
                      <a:pt x="41" y="53"/>
                      <a:pt x="40" y="54"/>
                    </a:cubicBezTo>
                    <a:cubicBezTo>
                      <a:pt x="38" y="56"/>
                      <a:pt x="38" y="60"/>
                      <a:pt x="39" y="63"/>
                    </a:cubicBezTo>
                    <a:cubicBezTo>
                      <a:pt x="40" y="64"/>
                      <a:pt x="40" y="64"/>
                      <a:pt x="40" y="65"/>
                    </a:cubicBezTo>
                    <a:cubicBezTo>
                      <a:pt x="39" y="66"/>
                      <a:pt x="38" y="67"/>
                      <a:pt x="36" y="67"/>
                    </a:cubicBezTo>
                    <a:cubicBezTo>
                      <a:pt x="35" y="68"/>
                      <a:pt x="34" y="68"/>
                      <a:pt x="34" y="68"/>
                    </a:cubicBezTo>
                    <a:cubicBezTo>
                      <a:pt x="33" y="67"/>
                      <a:pt x="33" y="67"/>
                      <a:pt x="33" y="67"/>
                    </a:cubicBezTo>
                    <a:cubicBezTo>
                      <a:pt x="33" y="66"/>
                      <a:pt x="31" y="65"/>
                      <a:pt x="30" y="6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7" y="67"/>
                      <a:pt x="27" y="68"/>
                      <a:pt x="28" y="70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9" y="117"/>
                      <a:pt x="39" y="117"/>
                      <a:pt x="39" y="117"/>
                    </a:cubicBezTo>
                    <a:cubicBezTo>
                      <a:pt x="33" y="117"/>
                      <a:pt x="33" y="117"/>
                      <a:pt x="33" y="117"/>
                    </a:cubicBezTo>
                    <a:cubicBezTo>
                      <a:pt x="33" y="110"/>
                      <a:pt x="32" y="103"/>
                      <a:pt x="28" y="97"/>
                    </a:cubicBezTo>
                    <a:cubicBezTo>
                      <a:pt x="14" y="80"/>
                      <a:pt x="10" y="66"/>
                      <a:pt x="9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3"/>
                      <a:pt x="9" y="53"/>
                      <a:pt x="9" y="52"/>
                    </a:cubicBezTo>
                    <a:cubicBezTo>
                      <a:pt x="9" y="28"/>
                      <a:pt x="28" y="9"/>
                      <a:pt x="52" y="9"/>
                    </a:cubicBezTo>
                    <a:cubicBezTo>
                      <a:pt x="75" y="9"/>
                      <a:pt x="94" y="28"/>
                      <a:pt x="94" y="52"/>
                    </a:cubicBezTo>
                    <a:cubicBezTo>
                      <a:pt x="94" y="53"/>
                      <a:pt x="94" y="53"/>
                      <a:pt x="9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2" name="Freeform 846">
                <a:extLst>
                  <a:ext uri="{FF2B5EF4-FFF2-40B4-BE49-F238E27FC236}">
                    <a16:creationId xmlns:a16="http://schemas.microsoft.com/office/drawing/2014/main" id="{0BECF313-3F18-2450-3E38-CF45BD89C5E6}"/>
                  </a:ext>
                </a:extLst>
              </p:cNvPr>
              <p:cNvSpPr/>
              <p:nvPr/>
            </p:nvSpPr>
            <p:spPr bwMode="auto">
              <a:xfrm>
                <a:off x="8686810" y="5691354"/>
                <a:ext cx="667541" cy="374851"/>
              </a:xfrm>
              <a:custGeom>
                <a:avLst/>
                <a:gdLst>
                  <a:gd name="T0" fmla="*/ 0 w 55"/>
                  <a:gd name="T1" fmla="*/ 4 h 31"/>
                  <a:gd name="T2" fmla="*/ 3 w 55"/>
                  <a:gd name="T3" fmla="*/ 4 h 31"/>
                  <a:gd name="T4" fmla="*/ 3 w 55"/>
                  <a:gd name="T5" fmla="*/ 8 h 31"/>
                  <a:gd name="T6" fmla="*/ 0 w 55"/>
                  <a:gd name="T7" fmla="*/ 8 h 31"/>
                  <a:gd name="T8" fmla="*/ 0 w 55"/>
                  <a:gd name="T9" fmla="*/ 12 h 31"/>
                  <a:gd name="T10" fmla="*/ 3 w 55"/>
                  <a:gd name="T11" fmla="*/ 12 h 31"/>
                  <a:gd name="T12" fmla="*/ 3 w 55"/>
                  <a:gd name="T13" fmla="*/ 16 h 31"/>
                  <a:gd name="T14" fmla="*/ 0 w 55"/>
                  <a:gd name="T15" fmla="*/ 16 h 31"/>
                  <a:gd name="T16" fmla="*/ 12 w 55"/>
                  <a:gd name="T17" fmla="*/ 26 h 31"/>
                  <a:gd name="T18" fmla="*/ 19 w 55"/>
                  <a:gd name="T19" fmla="*/ 31 h 31"/>
                  <a:gd name="T20" fmla="*/ 36 w 55"/>
                  <a:gd name="T21" fmla="*/ 31 h 31"/>
                  <a:gd name="T22" fmla="*/ 43 w 55"/>
                  <a:gd name="T23" fmla="*/ 26 h 31"/>
                  <a:gd name="T24" fmla="*/ 55 w 55"/>
                  <a:gd name="T25" fmla="*/ 16 h 31"/>
                  <a:gd name="T26" fmla="*/ 53 w 55"/>
                  <a:gd name="T27" fmla="*/ 16 h 31"/>
                  <a:gd name="T28" fmla="*/ 53 w 55"/>
                  <a:gd name="T29" fmla="*/ 12 h 31"/>
                  <a:gd name="T30" fmla="*/ 55 w 55"/>
                  <a:gd name="T31" fmla="*/ 12 h 31"/>
                  <a:gd name="T32" fmla="*/ 55 w 55"/>
                  <a:gd name="T33" fmla="*/ 8 h 31"/>
                  <a:gd name="T34" fmla="*/ 53 w 55"/>
                  <a:gd name="T35" fmla="*/ 8 h 31"/>
                  <a:gd name="T36" fmla="*/ 53 w 55"/>
                  <a:gd name="T37" fmla="*/ 4 h 31"/>
                  <a:gd name="T38" fmla="*/ 55 w 55"/>
                  <a:gd name="T39" fmla="*/ 4 h 31"/>
                  <a:gd name="T40" fmla="*/ 55 w 55"/>
                  <a:gd name="T41" fmla="*/ 0 h 31"/>
                  <a:gd name="T42" fmla="*/ 0 w 55"/>
                  <a:gd name="T43" fmla="*/ 0 h 31"/>
                  <a:gd name="T44" fmla="*/ 0 w 55"/>
                  <a:gd name="T45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31">
                    <a:moveTo>
                      <a:pt x="0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6" y="26"/>
                      <a:pt x="12" y="26"/>
                    </a:cubicBezTo>
                    <a:cubicBezTo>
                      <a:pt x="13" y="29"/>
                      <a:pt x="16" y="31"/>
                      <a:pt x="19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9" y="31"/>
                      <a:pt x="42" y="29"/>
                      <a:pt x="43" y="26"/>
                    </a:cubicBezTo>
                    <a:cubicBezTo>
                      <a:pt x="49" y="26"/>
                      <a:pt x="54" y="21"/>
                      <a:pt x="55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900">
                  <a:solidFill>
                    <a:srgbClr val="000000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FF4E18F-8628-2A9A-A553-B10BC0319DA5}"/>
              </a:ext>
            </a:extLst>
          </p:cNvPr>
          <p:cNvGrpSpPr/>
          <p:nvPr/>
        </p:nvGrpSpPr>
        <p:grpSpPr>
          <a:xfrm>
            <a:off x="18715201" y="11538783"/>
            <a:ext cx="1383224" cy="1383224"/>
            <a:chOff x="18904401" y="11604951"/>
            <a:chExt cx="900000" cy="900000"/>
          </a:xfrm>
        </p:grpSpPr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37DE2BF4-823B-13D8-F392-97CBCDEC3277}"/>
                </a:ext>
              </a:extLst>
            </p:cNvPr>
            <p:cNvSpPr/>
            <p:nvPr/>
          </p:nvSpPr>
          <p:spPr>
            <a:xfrm>
              <a:off x="18904401" y="11604951"/>
              <a:ext cx="900000" cy="900000"/>
            </a:xfrm>
            <a:prstGeom prst="roundRect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grpSp>
          <p:nvGrpSpPr>
            <p:cNvPr id="123" name="Группа 122">
              <a:extLst>
                <a:ext uri="{FF2B5EF4-FFF2-40B4-BE49-F238E27FC236}">
                  <a16:creationId xmlns:a16="http://schemas.microsoft.com/office/drawing/2014/main" id="{26DEC900-D7EF-C195-00C8-71E70D1600CE}"/>
                </a:ext>
              </a:extLst>
            </p:cNvPr>
            <p:cNvGrpSpPr/>
            <p:nvPr/>
          </p:nvGrpSpPr>
          <p:grpSpPr>
            <a:xfrm>
              <a:off x="19052178" y="11763021"/>
              <a:ext cx="683645" cy="537200"/>
              <a:chOff x="13188751" y="12218004"/>
              <a:chExt cx="683645" cy="537200"/>
            </a:xfrm>
          </p:grpSpPr>
          <p:sp>
            <p:nvSpPr>
              <p:cNvPr id="124" name="statistics-on-laptop_82095">
                <a:extLst>
                  <a:ext uri="{FF2B5EF4-FFF2-40B4-BE49-F238E27FC236}">
                    <a16:creationId xmlns:a16="http://schemas.microsoft.com/office/drawing/2014/main" id="{CB2E9C08-D13B-2FC1-5062-5BF9541050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188751" y="12305721"/>
                <a:ext cx="622134" cy="449483"/>
              </a:xfrm>
              <a:custGeom>
                <a:avLst/>
                <a:gdLst>
                  <a:gd name="connsiteX0" fmla="*/ 15875 w 331788"/>
                  <a:gd name="connsiteY0" fmla="*/ 19464 h 239713"/>
                  <a:gd name="connsiteX1" fmla="*/ 15875 w 331788"/>
                  <a:gd name="connsiteY1" fmla="*/ 206376 h 239713"/>
                  <a:gd name="connsiteX2" fmla="*/ 107950 w 331788"/>
                  <a:gd name="connsiteY2" fmla="*/ 112713 h 239713"/>
                  <a:gd name="connsiteX3" fmla="*/ 119063 w 331788"/>
                  <a:gd name="connsiteY3" fmla="*/ 125413 h 239713"/>
                  <a:gd name="connsiteX4" fmla="*/ 17463 w 331788"/>
                  <a:gd name="connsiteY4" fmla="*/ 223838 h 239713"/>
                  <a:gd name="connsiteX5" fmla="*/ 312738 w 331788"/>
                  <a:gd name="connsiteY5" fmla="*/ 223838 h 239713"/>
                  <a:gd name="connsiteX6" fmla="*/ 212725 w 331788"/>
                  <a:gd name="connsiteY6" fmla="*/ 125413 h 239713"/>
                  <a:gd name="connsiteX7" fmla="*/ 220844 w 331788"/>
                  <a:gd name="connsiteY7" fmla="*/ 114588 h 239713"/>
                  <a:gd name="connsiteX8" fmla="*/ 222484 w 331788"/>
                  <a:gd name="connsiteY8" fmla="*/ 112947 h 239713"/>
                  <a:gd name="connsiteX9" fmla="*/ 315913 w 331788"/>
                  <a:gd name="connsiteY9" fmla="*/ 206376 h 239713"/>
                  <a:gd name="connsiteX10" fmla="*/ 315913 w 331788"/>
                  <a:gd name="connsiteY10" fmla="*/ 19464 h 239713"/>
                  <a:gd name="connsiteX11" fmla="*/ 254806 w 331788"/>
                  <a:gd name="connsiteY11" fmla="*/ 80606 h 239713"/>
                  <a:gd name="connsiteX12" fmla="*/ 222484 w 331788"/>
                  <a:gd name="connsiteY12" fmla="*/ 112947 h 239713"/>
                  <a:gd name="connsiteX13" fmla="*/ 222250 w 331788"/>
                  <a:gd name="connsiteY13" fmla="*/ 112713 h 239713"/>
                  <a:gd name="connsiteX14" fmla="*/ 220844 w 331788"/>
                  <a:gd name="connsiteY14" fmla="*/ 114588 h 239713"/>
                  <a:gd name="connsiteX15" fmla="*/ 218878 w 331788"/>
                  <a:gd name="connsiteY15" fmla="*/ 116556 h 239713"/>
                  <a:gd name="connsiteX16" fmla="*/ 171067 w 331788"/>
                  <a:gd name="connsiteY16" fmla="*/ 164394 h 239713"/>
                  <a:gd name="connsiteX17" fmla="*/ 160721 w 331788"/>
                  <a:gd name="connsiteY17" fmla="*/ 164394 h 239713"/>
                  <a:gd name="connsiteX18" fmla="*/ 15875 w 331788"/>
                  <a:gd name="connsiteY18" fmla="*/ 19464 h 239713"/>
                  <a:gd name="connsiteX19" fmla="*/ 30101 w 331788"/>
                  <a:gd name="connsiteY19" fmla="*/ 14288 h 239713"/>
                  <a:gd name="connsiteX20" fmla="*/ 165894 w 331788"/>
                  <a:gd name="connsiteY20" fmla="*/ 148866 h 239713"/>
                  <a:gd name="connsiteX21" fmla="*/ 301687 w 331788"/>
                  <a:gd name="connsiteY21" fmla="*/ 14288 h 239713"/>
                  <a:gd name="connsiteX22" fmla="*/ 7776 w 331788"/>
                  <a:gd name="connsiteY22" fmla="*/ 0 h 239713"/>
                  <a:gd name="connsiteX23" fmla="*/ 324012 w 331788"/>
                  <a:gd name="connsiteY23" fmla="*/ 0 h 239713"/>
                  <a:gd name="connsiteX24" fmla="*/ 331788 w 331788"/>
                  <a:gd name="connsiteY24" fmla="*/ 7733 h 239713"/>
                  <a:gd name="connsiteX25" fmla="*/ 331788 w 331788"/>
                  <a:gd name="connsiteY25" fmla="*/ 231980 h 239713"/>
                  <a:gd name="connsiteX26" fmla="*/ 324012 w 331788"/>
                  <a:gd name="connsiteY26" fmla="*/ 239713 h 239713"/>
                  <a:gd name="connsiteX27" fmla="*/ 7776 w 331788"/>
                  <a:gd name="connsiteY27" fmla="*/ 239713 h 239713"/>
                  <a:gd name="connsiteX28" fmla="*/ 0 w 331788"/>
                  <a:gd name="connsiteY28" fmla="*/ 231980 h 239713"/>
                  <a:gd name="connsiteX29" fmla="*/ 0 w 331788"/>
                  <a:gd name="connsiteY29" fmla="*/ 7733 h 239713"/>
                  <a:gd name="connsiteX30" fmla="*/ 7776 w 331788"/>
                  <a:gd name="connsiteY30" fmla="*/ 0 h 23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31788" h="239713">
                    <a:moveTo>
                      <a:pt x="15875" y="19464"/>
                    </a:moveTo>
                    <a:lnTo>
                      <a:pt x="15875" y="206376"/>
                    </a:lnTo>
                    <a:lnTo>
                      <a:pt x="107950" y="112713"/>
                    </a:lnTo>
                    <a:lnTo>
                      <a:pt x="119063" y="125413"/>
                    </a:lnTo>
                    <a:lnTo>
                      <a:pt x="17463" y="223838"/>
                    </a:lnTo>
                    <a:lnTo>
                      <a:pt x="312738" y="223838"/>
                    </a:lnTo>
                    <a:lnTo>
                      <a:pt x="212725" y="125413"/>
                    </a:lnTo>
                    <a:lnTo>
                      <a:pt x="220844" y="114588"/>
                    </a:lnTo>
                    <a:lnTo>
                      <a:pt x="222484" y="112947"/>
                    </a:lnTo>
                    <a:lnTo>
                      <a:pt x="315913" y="206376"/>
                    </a:lnTo>
                    <a:lnTo>
                      <a:pt x="315913" y="19464"/>
                    </a:lnTo>
                    <a:cubicBezTo>
                      <a:pt x="315913" y="19464"/>
                      <a:pt x="315913" y="19464"/>
                      <a:pt x="254806" y="80606"/>
                    </a:cubicBezTo>
                    <a:lnTo>
                      <a:pt x="222484" y="112947"/>
                    </a:lnTo>
                    <a:lnTo>
                      <a:pt x="222250" y="112713"/>
                    </a:lnTo>
                    <a:lnTo>
                      <a:pt x="220844" y="114588"/>
                    </a:lnTo>
                    <a:lnTo>
                      <a:pt x="218878" y="116556"/>
                    </a:lnTo>
                    <a:cubicBezTo>
                      <a:pt x="205015" y="130426"/>
                      <a:pt x="189173" y="146278"/>
                      <a:pt x="171067" y="164394"/>
                    </a:cubicBezTo>
                    <a:cubicBezTo>
                      <a:pt x="168481" y="168276"/>
                      <a:pt x="163308" y="168276"/>
                      <a:pt x="160721" y="164394"/>
                    </a:cubicBezTo>
                    <a:cubicBezTo>
                      <a:pt x="160721" y="164394"/>
                      <a:pt x="160721" y="164394"/>
                      <a:pt x="15875" y="19464"/>
                    </a:cubicBezTo>
                    <a:close/>
                    <a:moveTo>
                      <a:pt x="30101" y="14288"/>
                    </a:moveTo>
                    <a:cubicBezTo>
                      <a:pt x="30101" y="14288"/>
                      <a:pt x="30101" y="14288"/>
                      <a:pt x="165894" y="148866"/>
                    </a:cubicBezTo>
                    <a:cubicBezTo>
                      <a:pt x="165894" y="148866"/>
                      <a:pt x="165894" y="148866"/>
                      <a:pt x="301687" y="14288"/>
                    </a:cubicBezTo>
                    <a:close/>
                    <a:moveTo>
                      <a:pt x="7776" y="0"/>
                    </a:moveTo>
                    <a:cubicBezTo>
                      <a:pt x="7776" y="0"/>
                      <a:pt x="7776" y="0"/>
                      <a:pt x="324012" y="0"/>
                    </a:cubicBezTo>
                    <a:cubicBezTo>
                      <a:pt x="327900" y="0"/>
                      <a:pt x="331788" y="3866"/>
                      <a:pt x="331788" y="7733"/>
                    </a:cubicBezTo>
                    <a:cubicBezTo>
                      <a:pt x="331788" y="7733"/>
                      <a:pt x="331788" y="7733"/>
                      <a:pt x="331788" y="231980"/>
                    </a:cubicBezTo>
                    <a:cubicBezTo>
                      <a:pt x="331788" y="235847"/>
                      <a:pt x="327900" y="239713"/>
                      <a:pt x="324012" y="239713"/>
                    </a:cubicBezTo>
                    <a:cubicBezTo>
                      <a:pt x="324012" y="239713"/>
                      <a:pt x="324012" y="239713"/>
                      <a:pt x="7776" y="239713"/>
                    </a:cubicBezTo>
                    <a:cubicBezTo>
                      <a:pt x="3888" y="239713"/>
                      <a:pt x="0" y="235847"/>
                      <a:pt x="0" y="231980"/>
                    </a:cubicBezTo>
                    <a:cubicBezTo>
                      <a:pt x="0" y="231980"/>
                      <a:pt x="0" y="231980"/>
                      <a:pt x="0" y="7733"/>
                    </a:cubicBezTo>
                    <a:cubicBezTo>
                      <a:pt x="0" y="3866"/>
                      <a:pt x="3888" y="0"/>
                      <a:pt x="77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Овал 132">
                <a:extLst>
                  <a:ext uri="{FF2B5EF4-FFF2-40B4-BE49-F238E27FC236}">
                    <a16:creationId xmlns:a16="http://schemas.microsoft.com/office/drawing/2014/main" id="{881B1B3F-034B-C4E8-D8B6-2C86C1A10BB2}"/>
                  </a:ext>
                </a:extLst>
              </p:cNvPr>
              <p:cNvSpPr/>
              <p:nvPr/>
            </p:nvSpPr>
            <p:spPr>
              <a:xfrm>
                <a:off x="13656396" y="12218004"/>
                <a:ext cx="216000" cy="216000"/>
              </a:xfrm>
              <a:prstGeom prst="ellipse">
                <a:avLst/>
              </a:prstGeom>
              <a:solidFill>
                <a:srgbClr val="DB002D"/>
              </a:solidFill>
              <a:ln>
                <a:solidFill>
                  <a:srgbClr val="DB00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/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25493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2094692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АККРЕДИТАЦИЯ НА ПОРТАЛЕ ПОСТАВЩИКОВ</a:t>
            </a:r>
          </a:p>
        </p:txBody>
      </p:sp>
      <p:sp>
        <p:nvSpPr>
          <p:cNvPr id="28" name="Номер слайда">
            <a:extLst>
              <a:ext uri="{FF2B5EF4-FFF2-40B4-BE49-F238E27FC236}">
                <a16:creationId xmlns:a16="http://schemas.microsoft.com/office/drawing/2014/main" id="{D1EAF096-835D-883A-ED98-5341608B2A32}"/>
              </a:ext>
            </a:extLst>
          </p:cNvPr>
          <p:cNvSpPr txBox="1">
            <a:spLocks/>
          </p:cNvSpPr>
          <p:nvPr/>
        </p:nvSpPr>
        <p:spPr>
          <a:xfrm>
            <a:off x="23521882" y="12682022"/>
            <a:ext cx="497973" cy="548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C5D0EB3-8A77-0561-7410-C0A941C74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708EF37-9EE1-1CFA-57D2-8F9C1E893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25EAB9-7024-DD78-CBB8-BC0C1248F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3863" y="2451457"/>
            <a:ext cx="2461017" cy="2695719"/>
          </a:xfrm>
          <a:prstGeom prst="rect">
            <a:avLst/>
          </a:prstGeom>
        </p:spPr>
      </p:pic>
      <p:sp>
        <p:nvSpPr>
          <p:cNvPr id="69" name="TextBox 42">
            <a:extLst>
              <a:ext uri="{FF2B5EF4-FFF2-40B4-BE49-F238E27FC236}">
                <a16:creationId xmlns:a16="http://schemas.microsoft.com/office/drawing/2014/main" id="{EF162F6E-7216-71A5-F70A-989FBB42BEC8}"/>
              </a:ext>
            </a:extLst>
          </p:cNvPr>
          <p:cNvSpPr txBox="1"/>
          <p:nvPr/>
        </p:nvSpPr>
        <p:spPr>
          <a:xfrm>
            <a:off x="1539318" y="6016443"/>
            <a:ext cx="3970106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СУДИМОСТИ</a:t>
            </a:r>
            <a:b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</a:br>
            <a: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за экономические преступления Задолженности </a:t>
            </a:r>
            <a:b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</a:br>
            <a: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по решениям арбитража</a:t>
            </a:r>
            <a:endParaRPr lang="zh-CN" altLang="en-US" sz="2000" dirty="0">
              <a:solidFill>
                <a:schemeClr val="bg1"/>
              </a:solidFill>
              <a:latin typeface="TT Moscow Economy" panose="020B0103030101020204" pitchFamily="34" charset="0"/>
              <a:cs typeface="Gotham Pro" panose="02000503040000020004" pitchFamily="50" charset="0"/>
            </a:endParaRPr>
          </a:p>
        </p:txBody>
      </p:sp>
      <p:sp>
        <p:nvSpPr>
          <p:cNvPr id="70" name="TextBox 42">
            <a:extLst>
              <a:ext uri="{FF2B5EF4-FFF2-40B4-BE49-F238E27FC236}">
                <a16:creationId xmlns:a16="http://schemas.microsoft.com/office/drawing/2014/main" id="{229A18D8-A0ED-A0D8-A733-CC5D3AF148FB}"/>
              </a:ext>
            </a:extLst>
          </p:cNvPr>
          <p:cNvSpPr txBox="1"/>
          <p:nvPr/>
        </p:nvSpPr>
        <p:spPr>
          <a:xfrm>
            <a:off x="1414847" y="5308557"/>
            <a:ext cx="42190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36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Суды РФ</a:t>
            </a:r>
            <a:endParaRPr lang="zh-CN" altLang="en-US" sz="3600" dirty="0">
              <a:solidFill>
                <a:schemeClr val="bg1"/>
              </a:solidFill>
              <a:latin typeface="TT Moscow Economy" panose="020B0103030101020204" pitchFamily="34" charset="0"/>
              <a:cs typeface="Gotham Pro Black" panose="02000903040000020004" pitchFamily="50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E22578-7609-2F83-C164-F51EC94FD8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63" y="8287530"/>
            <a:ext cx="2453703" cy="2695719"/>
          </a:xfrm>
          <a:prstGeom prst="rect">
            <a:avLst/>
          </a:prstGeom>
        </p:spPr>
      </p:pic>
      <p:sp>
        <p:nvSpPr>
          <p:cNvPr id="79" name="TextBox 42">
            <a:extLst>
              <a:ext uri="{FF2B5EF4-FFF2-40B4-BE49-F238E27FC236}">
                <a16:creationId xmlns:a16="http://schemas.microsoft.com/office/drawing/2014/main" id="{A87FA3F4-173C-1BD6-1D7A-D2D084D0D92C}"/>
              </a:ext>
            </a:extLst>
          </p:cNvPr>
          <p:cNvSpPr txBox="1"/>
          <p:nvPr/>
        </p:nvSpPr>
        <p:spPr>
          <a:xfrm>
            <a:off x="1419973" y="11055395"/>
            <a:ext cx="42190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36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ЕИС</a:t>
            </a:r>
            <a:endParaRPr lang="zh-CN" altLang="en-US" sz="3600" dirty="0">
              <a:solidFill>
                <a:schemeClr val="bg1"/>
              </a:solidFill>
              <a:latin typeface="TT Moscow Economy" panose="020B0103030101020204" pitchFamily="34" charset="0"/>
              <a:cs typeface="Gotham Pro Black" panose="02000903040000020004" pitchFamily="50" charset="0"/>
            </a:endParaRPr>
          </a:p>
        </p:txBody>
      </p:sp>
      <p:sp>
        <p:nvSpPr>
          <p:cNvPr id="80" name="TextBox 42">
            <a:extLst>
              <a:ext uri="{FF2B5EF4-FFF2-40B4-BE49-F238E27FC236}">
                <a16:creationId xmlns:a16="http://schemas.microsoft.com/office/drawing/2014/main" id="{3B0A2995-214E-882D-F0CF-D17EF6C90CB1}"/>
              </a:ext>
            </a:extLst>
          </p:cNvPr>
          <p:cNvSpPr txBox="1"/>
          <p:nvPr/>
        </p:nvSpPr>
        <p:spPr>
          <a:xfrm>
            <a:off x="1937717" y="11664151"/>
            <a:ext cx="3165994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Реестр недобросовестных поставщиков</a:t>
            </a:r>
            <a:endParaRPr lang="zh-CN" altLang="en-US" sz="2000" dirty="0">
              <a:solidFill>
                <a:schemeClr val="bg1"/>
              </a:solidFill>
              <a:latin typeface="TT Moscow Economy" panose="020B0103030101020204" pitchFamily="34" charset="0"/>
              <a:cs typeface="Gotham Pro" panose="02000503040000020004" pitchFamily="50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2BEC79-B4A6-63B1-C69E-4D40E1441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20664" y="2237458"/>
            <a:ext cx="2763989" cy="3071099"/>
          </a:xfrm>
          <a:prstGeom prst="rect">
            <a:avLst/>
          </a:prstGeom>
        </p:spPr>
      </p:pic>
      <p:sp>
        <p:nvSpPr>
          <p:cNvPr id="83" name="TextBox 42">
            <a:extLst>
              <a:ext uri="{FF2B5EF4-FFF2-40B4-BE49-F238E27FC236}">
                <a16:creationId xmlns:a16="http://schemas.microsoft.com/office/drawing/2014/main" id="{ADC97017-2EAC-7ECC-D796-A6B25BF1D426}"/>
              </a:ext>
            </a:extLst>
          </p:cNvPr>
          <p:cNvSpPr txBox="1"/>
          <p:nvPr/>
        </p:nvSpPr>
        <p:spPr>
          <a:xfrm>
            <a:off x="10178750" y="6016443"/>
            <a:ext cx="323002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Принудительные взыскания</a:t>
            </a:r>
            <a:endParaRPr lang="zh-CN" altLang="en-US" sz="2000" dirty="0">
              <a:solidFill>
                <a:schemeClr val="bg1"/>
              </a:solidFill>
              <a:latin typeface="TT Moscow Economy" panose="020B0103030101020204" pitchFamily="34" charset="0"/>
              <a:cs typeface="Gotham Pro" panose="02000503040000020004" pitchFamily="50" charset="0"/>
            </a:endParaRPr>
          </a:p>
        </p:txBody>
      </p:sp>
      <p:sp>
        <p:nvSpPr>
          <p:cNvPr id="84" name="TextBox 42">
            <a:extLst>
              <a:ext uri="{FF2B5EF4-FFF2-40B4-BE49-F238E27FC236}">
                <a16:creationId xmlns:a16="http://schemas.microsoft.com/office/drawing/2014/main" id="{0F7ADCCF-277D-1040-682B-AC7630FA5209}"/>
              </a:ext>
            </a:extLst>
          </p:cNvPr>
          <p:cNvSpPr txBox="1"/>
          <p:nvPr/>
        </p:nvSpPr>
        <p:spPr>
          <a:xfrm>
            <a:off x="9688519" y="5305583"/>
            <a:ext cx="42190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36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ФССП</a:t>
            </a:r>
            <a:endParaRPr lang="zh-CN" altLang="en-US" sz="3600" dirty="0">
              <a:solidFill>
                <a:schemeClr val="bg1"/>
              </a:solidFill>
              <a:latin typeface="TT Moscow Economy" panose="020B0103030101020204" pitchFamily="34" charset="0"/>
              <a:cs typeface="Gotham Pro Black" panose="02000903040000020004" pitchFamily="50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960359-8C68-43F4-183D-795AD49317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5" y="8315576"/>
            <a:ext cx="2531192" cy="2695720"/>
          </a:xfrm>
          <a:prstGeom prst="rect">
            <a:avLst/>
          </a:prstGeom>
        </p:spPr>
      </p:pic>
      <p:sp>
        <p:nvSpPr>
          <p:cNvPr id="87" name="TextBox 42">
            <a:extLst>
              <a:ext uri="{FF2B5EF4-FFF2-40B4-BE49-F238E27FC236}">
                <a16:creationId xmlns:a16="http://schemas.microsoft.com/office/drawing/2014/main" id="{A3A52634-E0F4-DED2-FFAF-85C8D5D984D8}"/>
              </a:ext>
            </a:extLst>
          </p:cNvPr>
          <p:cNvSpPr txBox="1"/>
          <p:nvPr/>
        </p:nvSpPr>
        <p:spPr>
          <a:xfrm>
            <a:off x="10624522" y="11664151"/>
            <a:ext cx="236550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Привлечение по статье 19.28 </a:t>
            </a:r>
            <a:r>
              <a:rPr lang="ru-RU" altLang="zh-CN" sz="2000" dirty="0" err="1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КоАПРФ</a:t>
            </a:r>
            <a:endParaRPr lang="zh-CN" altLang="en-US" sz="2000" dirty="0">
              <a:solidFill>
                <a:schemeClr val="bg1"/>
              </a:solidFill>
              <a:latin typeface="TT Moscow Economy" panose="020B0103030101020204" pitchFamily="34" charset="0"/>
              <a:cs typeface="Gotham Pro" panose="02000503040000020004" pitchFamily="50" charset="0"/>
            </a:endParaRPr>
          </a:p>
        </p:txBody>
      </p:sp>
      <p:sp>
        <p:nvSpPr>
          <p:cNvPr id="88" name="TextBox 42">
            <a:extLst>
              <a:ext uri="{FF2B5EF4-FFF2-40B4-BE49-F238E27FC236}">
                <a16:creationId xmlns:a16="http://schemas.microsoft.com/office/drawing/2014/main" id="{4F7288F5-27FE-A504-4D27-E03A5517771A}"/>
              </a:ext>
            </a:extLst>
          </p:cNvPr>
          <p:cNvSpPr txBox="1"/>
          <p:nvPr/>
        </p:nvSpPr>
        <p:spPr>
          <a:xfrm>
            <a:off x="9693133" y="11055395"/>
            <a:ext cx="42190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36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Прокуратура</a:t>
            </a:r>
            <a:endParaRPr lang="zh-CN" altLang="en-US" sz="3600" dirty="0">
              <a:solidFill>
                <a:schemeClr val="bg1"/>
              </a:solidFill>
              <a:latin typeface="TT Moscow Economy" panose="020B0103030101020204" pitchFamily="34" charset="0"/>
              <a:cs typeface="Gotham Pro Black" panose="02000903040000020004" pitchFamily="50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3A0E4D-3F55-A4D1-3096-60EF8F05E5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204" y="2451457"/>
            <a:ext cx="2584659" cy="2695719"/>
          </a:xfrm>
          <a:prstGeom prst="rect">
            <a:avLst/>
          </a:prstGeom>
        </p:spPr>
      </p:pic>
      <p:sp>
        <p:nvSpPr>
          <p:cNvPr id="91" name="TextBox 42">
            <a:extLst>
              <a:ext uri="{FF2B5EF4-FFF2-40B4-BE49-F238E27FC236}">
                <a16:creationId xmlns:a16="http://schemas.microsoft.com/office/drawing/2014/main" id="{3FB0F1AA-7125-179E-773A-FBBAE0128CF9}"/>
              </a:ext>
            </a:extLst>
          </p:cNvPr>
          <p:cNvSpPr txBox="1"/>
          <p:nvPr/>
        </p:nvSpPr>
        <p:spPr>
          <a:xfrm>
            <a:off x="19057080" y="6016443"/>
            <a:ext cx="21321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Ликвидация Недоимки</a:t>
            </a:r>
            <a:endParaRPr lang="zh-CN" altLang="en-US" sz="2000" dirty="0">
              <a:solidFill>
                <a:schemeClr val="bg1"/>
              </a:solidFill>
              <a:latin typeface="TT Moscow Economy" panose="020B0103030101020204" pitchFamily="34" charset="0"/>
              <a:cs typeface="Gotham Pro" panose="02000503040000020004" pitchFamily="50" charset="0"/>
            </a:endParaRPr>
          </a:p>
        </p:txBody>
      </p:sp>
      <p:sp>
        <p:nvSpPr>
          <p:cNvPr id="92" name="TextBox 42">
            <a:extLst>
              <a:ext uri="{FF2B5EF4-FFF2-40B4-BE49-F238E27FC236}">
                <a16:creationId xmlns:a16="http://schemas.microsoft.com/office/drawing/2014/main" id="{94B33A8E-2959-F189-55B5-373240BEAED6}"/>
              </a:ext>
            </a:extLst>
          </p:cNvPr>
          <p:cNvSpPr txBox="1"/>
          <p:nvPr/>
        </p:nvSpPr>
        <p:spPr>
          <a:xfrm>
            <a:off x="17959963" y="5305583"/>
            <a:ext cx="42190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36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ФНС</a:t>
            </a:r>
            <a:endParaRPr lang="zh-CN" altLang="en-US" sz="3600" dirty="0">
              <a:solidFill>
                <a:schemeClr val="bg1"/>
              </a:solidFill>
              <a:latin typeface="TT Moscow Economy" panose="020B0103030101020204" pitchFamily="34" charset="0"/>
              <a:cs typeface="Gotham Pro Black" panose="02000903040000020004" pitchFamily="50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B6A4D70-A5DF-4F0A-FBA3-156CC2847FBA}"/>
              </a:ext>
            </a:extLst>
          </p:cNvPr>
          <p:cNvGrpSpPr/>
          <p:nvPr/>
        </p:nvGrpSpPr>
        <p:grpSpPr>
          <a:xfrm>
            <a:off x="18476271" y="8527492"/>
            <a:ext cx="3293735" cy="2241667"/>
            <a:chOff x="11901274" y="6787448"/>
            <a:chExt cx="4892147" cy="3329522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7F21406-1432-5016-738B-01A4996CA965}"/>
                </a:ext>
              </a:extLst>
            </p:cNvPr>
            <p:cNvGrpSpPr/>
            <p:nvPr/>
          </p:nvGrpSpPr>
          <p:grpSpPr>
            <a:xfrm>
              <a:off x="11901274" y="7118377"/>
              <a:ext cx="3149432" cy="2998593"/>
              <a:chOff x="14710064" y="7167019"/>
              <a:chExt cx="3149432" cy="2998593"/>
            </a:xfrm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39B18EAF-A964-6446-7BAC-26FD43137883}"/>
                  </a:ext>
                </a:extLst>
              </p:cNvPr>
              <p:cNvSpPr/>
              <p:nvPr/>
            </p:nvSpPr>
            <p:spPr>
              <a:xfrm rot="19800000">
                <a:off x="14710064" y="7167019"/>
                <a:ext cx="3149432" cy="1440000"/>
              </a:xfrm>
              <a:prstGeom prst="parallelogram">
                <a:avLst>
                  <a:gd name="adj" fmla="val 58674"/>
                </a:avLst>
              </a:prstGeom>
              <a:solidFill>
                <a:srgbClr val="F16123"/>
              </a:solidFill>
              <a:ln w="254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121919" rIns="121919" bIns="121919" numCol="1" spcCol="38100" rtlCol="0" anchor="ctr">
                <a:spAutoFit/>
              </a:bodyPr>
              <a:lstStyle/>
              <a:p>
                <a:pPr marL="0" marR="0" indent="0" algn="l" defTabSz="1219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5" name="Равнобедренный треугольник 14">
                <a:extLst>
                  <a:ext uri="{FF2B5EF4-FFF2-40B4-BE49-F238E27FC236}">
                    <a16:creationId xmlns:a16="http://schemas.microsoft.com/office/drawing/2014/main" id="{43CCDA0D-8DB9-413B-C994-32AD13FA79B9}"/>
                  </a:ext>
                </a:extLst>
              </p:cNvPr>
              <p:cNvSpPr/>
              <p:nvPr/>
            </p:nvSpPr>
            <p:spPr>
              <a:xfrm rot="16200000">
                <a:off x="15155210" y="8540031"/>
                <a:ext cx="1739162" cy="1512000"/>
              </a:xfrm>
              <a:prstGeom prst="triangle">
                <a:avLst/>
              </a:prstGeom>
              <a:solidFill>
                <a:srgbClr val="BF3D1D"/>
              </a:solidFill>
              <a:ln w="254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121919" rIns="121919" bIns="121919" numCol="1" spcCol="38100" rtlCol="0" anchor="ctr">
                <a:spAutoFit/>
              </a:bodyPr>
              <a:lstStyle/>
              <a:p>
                <a:pPr marL="0" marR="0" indent="0" algn="l" defTabSz="1219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E0C2B773-3698-7990-E200-42F700C282A6}"/>
                </a:ext>
              </a:extLst>
            </p:cNvPr>
            <p:cNvGrpSpPr/>
            <p:nvPr/>
          </p:nvGrpSpPr>
          <p:grpSpPr>
            <a:xfrm rot="10800000">
              <a:off x="13643989" y="6787448"/>
              <a:ext cx="3149432" cy="2998593"/>
              <a:chOff x="14710064" y="7167019"/>
              <a:chExt cx="3149432" cy="2998593"/>
            </a:xfrm>
          </p:grpSpPr>
          <p:sp>
            <p:nvSpPr>
              <p:cNvPr id="99" name="Параллелограмм 98">
                <a:extLst>
                  <a:ext uri="{FF2B5EF4-FFF2-40B4-BE49-F238E27FC236}">
                    <a16:creationId xmlns:a16="http://schemas.microsoft.com/office/drawing/2014/main" id="{0A7909C1-4443-FB45-D67F-FC30594B421E}"/>
                  </a:ext>
                </a:extLst>
              </p:cNvPr>
              <p:cNvSpPr/>
              <p:nvPr/>
            </p:nvSpPr>
            <p:spPr>
              <a:xfrm rot="19800000">
                <a:off x="14710064" y="7167019"/>
                <a:ext cx="3149432" cy="1440000"/>
              </a:xfrm>
              <a:prstGeom prst="parallelogram">
                <a:avLst>
                  <a:gd name="adj" fmla="val 58674"/>
                </a:avLst>
              </a:prstGeom>
              <a:solidFill>
                <a:srgbClr val="EFDEC6"/>
              </a:solidFill>
              <a:ln w="254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121919" rIns="121919" bIns="121919" numCol="1" spcCol="38100" rtlCol="0" anchor="ctr">
                <a:spAutoFit/>
              </a:bodyPr>
              <a:lstStyle/>
              <a:p>
                <a:pPr marL="0" marR="0" indent="0" algn="l" defTabSz="1219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00" name="Равнобедренный треугольник 99">
                <a:extLst>
                  <a:ext uri="{FF2B5EF4-FFF2-40B4-BE49-F238E27FC236}">
                    <a16:creationId xmlns:a16="http://schemas.microsoft.com/office/drawing/2014/main" id="{7660DEE6-3900-4355-E4D3-3B19FFE8E637}"/>
                  </a:ext>
                </a:extLst>
              </p:cNvPr>
              <p:cNvSpPr/>
              <p:nvPr/>
            </p:nvSpPr>
            <p:spPr>
              <a:xfrm rot="16200000">
                <a:off x="15155210" y="8540031"/>
                <a:ext cx="1739162" cy="1512000"/>
              </a:xfrm>
              <a:prstGeom prst="triangle">
                <a:avLst/>
              </a:prstGeom>
              <a:solidFill>
                <a:srgbClr val="AA9B85"/>
              </a:solidFill>
              <a:ln w="254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121919" rIns="121919" bIns="121919" numCol="1" spcCol="38100" rtlCol="0" anchor="ctr">
                <a:spAutoFit/>
              </a:bodyPr>
              <a:lstStyle/>
              <a:p>
                <a:pPr marL="0" marR="0" indent="0" algn="l" defTabSz="1219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</p:grpSp>
      <p:sp>
        <p:nvSpPr>
          <p:cNvPr id="103" name="TextBox 42">
            <a:extLst>
              <a:ext uri="{FF2B5EF4-FFF2-40B4-BE49-F238E27FC236}">
                <a16:creationId xmlns:a16="http://schemas.microsoft.com/office/drawing/2014/main" id="{3A2AD3E6-BF86-9E13-033E-83CC6E26A8F4}"/>
              </a:ext>
            </a:extLst>
          </p:cNvPr>
          <p:cNvSpPr txBox="1"/>
          <p:nvPr/>
        </p:nvSpPr>
        <p:spPr>
          <a:xfrm>
            <a:off x="18488803" y="11728312"/>
            <a:ext cx="323002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Ликвидация</a:t>
            </a:r>
          </a:p>
          <a:p>
            <a:pPr algn="ctr"/>
            <a:r>
              <a:rPr lang="ru-RU" altLang="zh-CN" sz="2000" dirty="0">
                <a:solidFill>
                  <a:schemeClr val="bg1"/>
                </a:solidFill>
                <a:latin typeface="TT Moscow Economy" panose="020B0103030101020204" pitchFamily="34" charset="0"/>
                <a:cs typeface="Gotham Pro" panose="02000503040000020004" pitchFamily="50" charset="0"/>
              </a:rPr>
              <a:t>Банкротство </a:t>
            </a:r>
            <a:endParaRPr lang="zh-CN" altLang="en-US" sz="2000" dirty="0">
              <a:solidFill>
                <a:schemeClr val="bg1"/>
              </a:solidFill>
              <a:latin typeface="TT Moscow Economy" panose="020B0103030101020204" pitchFamily="34" charset="0"/>
              <a:cs typeface="Gotham Pro" panose="02000503040000020004" pitchFamily="50" charset="0"/>
            </a:endParaRPr>
          </a:p>
        </p:txBody>
      </p:sp>
      <p:sp>
        <p:nvSpPr>
          <p:cNvPr id="29" name="TextBox 42">
            <a:extLst>
              <a:ext uri="{FF2B5EF4-FFF2-40B4-BE49-F238E27FC236}">
                <a16:creationId xmlns:a16="http://schemas.microsoft.com/office/drawing/2014/main" id="{2791B800-E124-880D-186D-E34AC7930BE5}"/>
              </a:ext>
            </a:extLst>
          </p:cNvPr>
          <p:cNvSpPr txBox="1"/>
          <p:nvPr/>
        </p:nvSpPr>
        <p:spPr>
          <a:xfrm>
            <a:off x="18013614" y="11022361"/>
            <a:ext cx="421904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629">
                <a:solidFill>
                  <a:srgbClr val="BDE4FF"/>
                </a:solidFill>
                <a:latin typeface="PF Din Text Cond Pro Medium" panose="02000500000000020004" pitchFamily="2" charset="0"/>
              </a:defRPr>
            </a:lvl1pPr>
          </a:lstStyle>
          <a:p>
            <a:pPr algn="ctr"/>
            <a:r>
              <a:rPr lang="ru-RU" altLang="zh-CN" sz="3600" dirty="0" err="1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Федресурс</a:t>
            </a:r>
            <a:endParaRPr lang="zh-CN" altLang="en-US" sz="3600" dirty="0">
              <a:solidFill>
                <a:schemeClr val="bg1"/>
              </a:solidFill>
              <a:latin typeface="TT Moscow Economy" panose="020B0103030101020204" pitchFamily="34" charset="0"/>
              <a:cs typeface="Gotham Pro Black" panose="020009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501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01A078CD-EDD5-3A1A-03C9-D18B0A706727}"/>
              </a:ext>
            </a:extLst>
          </p:cNvPr>
          <p:cNvSpPr/>
          <p:nvPr/>
        </p:nvSpPr>
        <p:spPr>
          <a:xfrm rot="16200000">
            <a:off x="13141721" y="1806000"/>
            <a:ext cx="1497823" cy="20986733"/>
          </a:xfrm>
          <a:prstGeom prst="rect">
            <a:avLst/>
          </a:prstGeom>
          <a:gradFill flip="none" rotWithShape="1">
            <a:gsLst>
              <a:gs pos="2000">
                <a:schemeClr val="accent5">
                  <a:lumMod val="75000"/>
                  <a:alpha val="16000"/>
                </a:schemeClr>
              </a:gs>
              <a:gs pos="73000">
                <a:schemeClr val="bg1">
                  <a:alpha val="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1846"/>
            <a:endParaRPr lang="ru-RU" sz="2669">
              <a:solidFill>
                <a:srgbClr val="F5F5F5"/>
              </a:solidFill>
              <a:latin typeface="TT Norms Regular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3B4706-E63F-6FA5-029A-A90984B45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r="4196" b="10141"/>
          <a:stretch/>
        </p:blipFill>
        <p:spPr>
          <a:xfrm>
            <a:off x="11809427" y="3275745"/>
            <a:ext cx="11403502" cy="6949310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B3C5C210-A9A4-28A5-C2F7-6A7EE4B23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1"/>
          <a:stretch/>
        </p:blipFill>
        <p:spPr bwMode="auto">
          <a:xfrm>
            <a:off x="11810945" y="3254968"/>
            <a:ext cx="11404014" cy="69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35F123B-F070-912B-CF02-32F262662126}"/>
              </a:ext>
            </a:extLst>
          </p:cNvPr>
          <p:cNvGrpSpPr/>
          <p:nvPr/>
        </p:nvGrpSpPr>
        <p:grpSpPr>
          <a:xfrm>
            <a:off x="11825650" y="3298757"/>
            <a:ext cx="11344723" cy="6949542"/>
            <a:chOff x="2708585" y="781158"/>
            <a:chExt cx="5552888" cy="3401584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96021676-BB31-3414-A0C1-901E30111231}"/>
                </a:ext>
              </a:extLst>
            </p:cNvPr>
            <p:cNvGrpSpPr/>
            <p:nvPr/>
          </p:nvGrpSpPr>
          <p:grpSpPr>
            <a:xfrm>
              <a:off x="2708585" y="781158"/>
              <a:ext cx="5552888" cy="3401584"/>
              <a:chOff x="2841081" y="922616"/>
              <a:chExt cx="5530795" cy="3388050"/>
            </a:xfrm>
          </p:grpSpPr>
          <p:pic>
            <p:nvPicPr>
              <p:cNvPr id="66" name="Picture 3">
                <a:extLst>
                  <a:ext uri="{FF2B5EF4-FFF2-40B4-BE49-F238E27FC236}">
                    <a16:creationId xmlns:a16="http://schemas.microsoft.com/office/drawing/2014/main" id="{D13CCD03-85B2-09CD-F4D4-3EC267DCCB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763"/>
              <a:stretch/>
            </p:blipFill>
            <p:spPr bwMode="auto">
              <a:xfrm>
                <a:off x="2841081" y="922616"/>
                <a:ext cx="5530795" cy="1248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28C27CA7-3882-14B0-A3BD-4A04D0610F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5" t="16080" r="4024" b="18139"/>
              <a:stretch/>
            </p:blipFill>
            <p:spPr>
              <a:xfrm>
                <a:off x="2841082" y="2170714"/>
                <a:ext cx="5530794" cy="2139952"/>
              </a:xfrm>
              <a:prstGeom prst="rect">
                <a:avLst/>
              </a:prstGeom>
            </p:spPr>
          </p:pic>
        </p:grp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CEE421A-9C7D-9732-0E37-06E05117A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585" y="826695"/>
              <a:ext cx="5468296" cy="687443"/>
            </a:xfrm>
            <a:prstGeom prst="rect">
              <a:avLst/>
            </a:prstGeom>
          </p:spPr>
        </p:pic>
      </p:grpSp>
      <p:sp>
        <p:nvSpPr>
          <p:cNvPr id="28" name="Номер слайда">
            <a:extLst>
              <a:ext uri="{FF2B5EF4-FFF2-40B4-BE49-F238E27FC236}">
                <a16:creationId xmlns:a16="http://schemas.microsoft.com/office/drawing/2014/main" id="{D1EAF096-835D-883A-ED98-5341608B2A32}"/>
              </a:ext>
            </a:extLst>
          </p:cNvPr>
          <p:cNvSpPr txBox="1">
            <a:spLocks/>
          </p:cNvSpPr>
          <p:nvPr/>
        </p:nvSpPr>
        <p:spPr>
          <a:xfrm>
            <a:off x="23521882" y="12682022"/>
            <a:ext cx="497973" cy="548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>
                <a:latin typeface="TT Moscow Economy" panose="020B0103030101020204" pitchFamily="34" charset="0"/>
              </a:rPr>
              <a:pPr/>
              <a:t>12</a:t>
            </a:fld>
            <a:endParaRPr lang="ru-RU" dirty="0">
              <a:latin typeface="TT Moscow Economy" panose="020B0103030101020204" pitchFamily="34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C5D0EB3-8A77-0561-7410-C0A941C74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708EF37-9EE1-1CFA-57D2-8F9C1E8935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36ECFB1-4E4E-2B1C-3754-0B4924EC0B38}"/>
              </a:ext>
            </a:extLst>
          </p:cNvPr>
          <p:cNvGrpSpPr/>
          <p:nvPr/>
        </p:nvGrpSpPr>
        <p:grpSpPr>
          <a:xfrm>
            <a:off x="11826383" y="3261890"/>
            <a:ext cx="11331609" cy="6949316"/>
            <a:chOff x="10083791" y="2765864"/>
            <a:chExt cx="13074202" cy="8017993"/>
          </a:xfrm>
        </p:grpSpPr>
        <p:pic>
          <p:nvPicPr>
            <p:cNvPr id="30" name="2">
              <a:extLst>
                <a:ext uri="{FF2B5EF4-FFF2-40B4-BE49-F238E27FC236}">
                  <a16:creationId xmlns:a16="http://schemas.microsoft.com/office/drawing/2014/main" id="{D8628B71-67FF-AE72-6D51-C9F7962FC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6" t="1" r="9237" b="9283"/>
            <a:stretch/>
          </p:blipFill>
          <p:spPr>
            <a:xfrm>
              <a:off x="10083791" y="2765864"/>
              <a:ext cx="13074202" cy="8017993"/>
            </a:xfrm>
            <a:prstGeom prst="rect">
              <a:avLst/>
            </a:prstGeom>
          </p:spPr>
        </p:pic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CF1D0476-7B24-887F-4D5F-26C06A7FD576}"/>
                </a:ext>
              </a:extLst>
            </p:cNvPr>
            <p:cNvSpPr/>
            <p:nvPr/>
          </p:nvSpPr>
          <p:spPr>
            <a:xfrm>
              <a:off x="13296900" y="2811149"/>
              <a:ext cx="3581400" cy="648000"/>
            </a:xfrm>
            <a:prstGeom prst="roundRect">
              <a:avLst/>
            </a:prstGeom>
            <a:noFill/>
            <a:ln w="38100" cap="flat">
              <a:solidFill>
                <a:schemeClr val="accent5">
                  <a:lumMod val="75000"/>
                </a:schemeClr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98FBB7FE-4DAA-99BA-14F8-A897495F20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71565" y="3429285"/>
              <a:ext cx="647700" cy="666208"/>
            </a:xfrm>
            <a:custGeom>
              <a:avLst/>
              <a:gdLst>
                <a:gd name="T0" fmla="*/ 3 w 52"/>
                <a:gd name="T1" fmla="*/ 1 h 53"/>
                <a:gd name="T2" fmla="*/ 50 w 52"/>
                <a:gd name="T3" fmla="*/ 16 h 53"/>
                <a:gd name="T4" fmla="*/ 52 w 52"/>
                <a:gd name="T5" fmla="*/ 20 h 53"/>
                <a:gd name="T6" fmla="*/ 51 w 52"/>
                <a:gd name="T7" fmla="*/ 21 h 53"/>
                <a:gd name="T8" fmla="*/ 51 w 52"/>
                <a:gd name="T9" fmla="*/ 21 h 53"/>
                <a:gd name="T10" fmla="*/ 37 w 52"/>
                <a:gd name="T11" fmla="*/ 28 h 53"/>
                <a:gd name="T12" fmla="*/ 50 w 52"/>
                <a:gd name="T13" fmla="*/ 42 h 53"/>
                <a:gd name="T14" fmla="*/ 50 w 52"/>
                <a:gd name="T15" fmla="*/ 45 h 53"/>
                <a:gd name="T16" fmla="*/ 45 w 52"/>
                <a:gd name="T17" fmla="*/ 51 h 53"/>
                <a:gd name="T18" fmla="*/ 41 w 52"/>
                <a:gd name="T19" fmla="*/ 51 h 53"/>
                <a:gd name="T20" fmla="*/ 41 w 52"/>
                <a:gd name="T21" fmla="*/ 51 h 53"/>
                <a:gd name="T22" fmla="*/ 28 w 52"/>
                <a:gd name="T23" fmla="*/ 38 h 53"/>
                <a:gd name="T24" fmla="*/ 20 w 52"/>
                <a:gd name="T25" fmla="*/ 51 h 53"/>
                <a:gd name="T26" fmla="*/ 17 w 52"/>
                <a:gd name="T27" fmla="*/ 53 h 53"/>
                <a:gd name="T28" fmla="*/ 16 w 52"/>
                <a:gd name="T29" fmla="*/ 51 h 53"/>
                <a:gd name="T30" fmla="*/ 0 w 52"/>
                <a:gd name="T31" fmla="*/ 4 h 53"/>
                <a:gd name="T32" fmla="*/ 2 w 52"/>
                <a:gd name="T33" fmla="*/ 1 h 53"/>
                <a:gd name="T34" fmla="*/ 3 w 52"/>
                <a:gd name="T35" fmla="*/ 1 h 53"/>
                <a:gd name="T36" fmla="*/ 43 w 52"/>
                <a:gd name="T37" fmla="*/ 19 h 53"/>
                <a:gd name="T38" fmla="*/ 43 w 52"/>
                <a:gd name="T39" fmla="*/ 19 h 53"/>
                <a:gd name="T40" fmla="*/ 7 w 52"/>
                <a:gd name="T41" fmla="*/ 7 h 53"/>
                <a:gd name="T42" fmla="*/ 19 w 52"/>
                <a:gd name="T43" fmla="*/ 43 h 53"/>
                <a:gd name="T44" fmla="*/ 25 w 52"/>
                <a:gd name="T45" fmla="*/ 32 h 53"/>
                <a:gd name="T46" fmla="*/ 25 w 52"/>
                <a:gd name="T47" fmla="*/ 31 h 53"/>
                <a:gd name="T48" fmla="*/ 29 w 52"/>
                <a:gd name="T49" fmla="*/ 31 h 53"/>
                <a:gd name="T50" fmla="*/ 43 w 52"/>
                <a:gd name="T51" fmla="*/ 45 h 53"/>
                <a:gd name="T52" fmla="*/ 45 w 52"/>
                <a:gd name="T53" fmla="*/ 43 h 53"/>
                <a:gd name="T54" fmla="*/ 31 w 52"/>
                <a:gd name="T55" fmla="*/ 30 h 53"/>
                <a:gd name="T56" fmla="*/ 30 w 52"/>
                <a:gd name="T57" fmla="*/ 29 h 53"/>
                <a:gd name="T58" fmla="*/ 31 w 52"/>
                <a:gd name="T59" fmla="*/ 25 h 53"/>
                <a:gd name="T60" fmla="*/ 43 w 52"/>
                <a:gd name="T61" fmla="*/ 1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" h="53">
                  <a:moveTo>
                    <a:pt x="3" y="1"/>
                  </a:moveTo>
                  <a:cubicBezTo>
                    <a:pt x="50" y="16"/>
                    <a:pt x="50" y="16"/>
                    <a:pt x="50" y="16"/>
                  </a:cubicBezTo>
                  <a:cubicBezTo>
                    <a:pt x="52" y="17"/>
                    <a:pt x="52" y="18"/>
                    <a:pt x="52" y="20"/>
                  </a:cubicBezTo>
                  <a:cubicBezTo>
                    <a:pt x="52" y="20"/>
                    <a:pt x="51" y="21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1" y="43"/>
                    <a:pt x="51" y="44"/>
                    <a:pt x="50" y="4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4" y="52"/>
                    <a:pt x="42" y="52"/>
                    <a:pt x="4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3"/>
                    <a:pt x="18" y="53"/>
                    <a:pt x="17" y="53"/>
                  </a:cubicBezTo>
                  <a:cubicBezTo>
                    <a:pt x="16" y="52"/>
                    <a:pt x="16" y="52"/>
                    <a:pt x="16" y="5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3" y="0"/>
                    <a:pt x="3" y="1"/>
                  </a:cubicBezTo>
                  <a:close/>
                  <a:moveTo>
                    <a:pt x="43" y="19"/>
                  </a:moveTo>
                  <a:cubicBezTo>
                    <a:pt x="43" y="19"/>
                    <a:pt x="43" y="19"/>
                    <a:pt x="43" y="19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6" y="30"/>
                    <a:pt x="28" y="30"/>
                    <a:pt x="29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29"/>
                    <a:pt x="30" y="29"/>
                    <a:pt x="30" y="29"/>
                  </a:cubicBezTo>
                  <a:cubicBezTo>
                    <a:pt x="30" y="28"/>
                    <a:pt x="30" y="26"/>
                    <a:pt x="31" y="25"/>
                  </a:cubicBezTo>
                  <a:cubicBezTo>
                    <a:pt x="43" y="19"/>
                    <a:pt x="43" y="19"/>
                    <a:pt x="43" y="1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5DA7AE8-4938-BF3C-B15F-E84661E200BA}"/>
              </a:ext>
            </a:extLst>
          </p:cNvPr>
          <p:cNvGrpSpPr/>
          <p:nvPr/>
        </p:nvGrpSpPr>
        <p:grpSpPr>
          <a:xfrm>
            <a:off x="11433422" y="2973291"/>
            <a:ext cx="12116601" cy="7522854"/>
            <a:chOff x="771899" y="4771118"/>
            <a:chExt cx="9098005" cy="5735476"/>
          </a:xfrm>
        </p:grpSpPr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E605528D-0F06-EE99-5A72-B329DD7F8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6540" y="4989862"/>
              <a:ext cx="6805641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3" name="任意多边形: 形状 23">
              <a:extLst>
                <a:ext uri="{FF2B5EF4-FFF2-40B4-BE49-F238E27FC236}">
                  <a16:creationId xmlns:a16="http://schemas.microsoft.com/office/drawing/2014/main" id="{0C7C7B15-D776-8E5D-9A4E-6EEE454C3AE5}"/>
                </a:ext>
              </a:extLst>
            </p:cNvPr>
            <p:cNvSpPr/>
            <p:nvPr/>
          </p:nvSpPr>
          <p:spPr>
            <a:xfrm>
              <a:off x="9602181" y="9620914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4" name="任意多边形: 形状 24">
              <a:extLst>
                <a:ext uri="{FF2B5EF4-FFF2-40B4-BE49-F238E27FC236}">
                  <a16:creationId xmlns:a16="http://schemas.microsoft.com/office/drawing/2014/main" id="{CAED6148-712D-30C1-0792-8972D14912BF}"/>
                </a:ext>
              </a:extLst>
            </p:cNvPr>
            <p:cNvSpPr/>
            <p:nvPr/>
          </p:nvSpPr>
          <p:spPr>
            <a:xfrm>
              <a:off x="9602181" y="9322053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5" name="任意多边形: 形状 25">
              <a:extLst>
                <a:ext uri="{FF2B5EF4-FFF2-40B4-BE49-F238E27FC236}">
                  <a16:creationId xmlns:a16="http://schemas.microsoft.com/office/drawing/2014/main" id="{5EC18154-F205-8C13-40EF-326F477C5037}"/>
                </a:ext>
              </a:extLst>
            </p:cNvPr>
            <p:cNvSpPr/>
            <p:nvPr/>
          </p:nvSpPr>
          <p:spPr>
            <a:xfrm>
              <a:off x="9602181" y="9023194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6" name="任意多边形: 形状 26">
              <a:extLst>
                <a:ext uri="{FF2B5EF4-FFF2-40B4-BE49-F238E27FC236}">
                  <a16:creationId xmlns:a16="http://schemas.microsoft.com/office/drawing/2014/main" id="{08E630CD-AD4E-C9F6-8C51-A9AA8F65370C}"/>
                </a:ext>
              </a:extLst>
            </p:cNvPr>
            <p:cNvSpPr/>
            <p:nvPr/>
          </p:nvSpPr>
          <p:spPr>
            <a:xfrm>
              <a:off x="9602181" y="8724335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7" name="任意多边形: 形状 14">
              <a:extLst>
                <a:ext uri="{FF2B5EF4-FFF2-40B4-BE49-F238E27FC236}">
                  <a16:creationId xmlns:a16="http://schemas.microsoft.com/office/drawing/2014/main" id="{9CA97E09-CDA9-D333-7F2B-640289274476}"/>
                </a:ext>
              </a:extLst>
            </p:cNvPr>
            <p:cNvSpPr/>
            <p:nvPr/>
          </p:nvSpPr>
          <p:spPr>
            <a:xfrm flipH="1" flipV="1">
              <a:off x="771899" y="5689414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15">
              <a:extLst>
                <a:ext uri="{FF2B5EF4-FFF2-40B4-BE49-F238E27FC236}">
                  <a16:creationId xmlns:a16="http://schemas.microsoft.com/office/drawing/2014/main" id="{551BED0B-BAA1-300E-2B94-491925E059D6}"/>
                </a:ext>
              </a:extLst>
            </p:cNvPr>
            <p:cNvSpPr/>
            <p:nvPr/>
          </p:nvSpPr>
          <p:spPr>
            <a:xfrm flipH="1" flipV="1">
              <a:off x="771899" y="5988274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9" name="任意多边形: 形状 16">
              <a:extLst>
                <a:ext uri="{FF2B5EF4-FFF2-40B4-BE49-F238E27FC236}">
                  <a16:creationId xmlns:a16="http://schemas.microsoft.com/office/drawing/2014/main" id="{826A519A-D7E0-715A-E304-75245EF5F5BD}"/>
                </a:ext>
              </a:extLst>
            </p:cNvPr>
            <p:cNvSpPr/>
            <p:nvPr/>
          </p:nvSpPr>
          <p:spPr>
            <a:xfrm flipH="1" flipV="1">
              <a:off x="771899" y="6287133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0" name="任意多边形: 形状 17">
              <a:extLst>
                <a:ext uri="{FF2B5EF4-FFF2-40B4-BE49-F238E27FC236}">
                  <a16:creationId xmlns:a16="http://schemas.microsoft.com/office/drawing/2014/main" id="{D64DBE81-FF93-52FE-5E50-8212ABE73DA8}"/>
                </a:ext>
              </a:extLst>
            </p:cNvPr>
            <p:cNvSpPr/>
            <p:nvPr/>
          </p:nvSpPr>
          <p:spPr>
            <a:xfrm flipH="1" flipV="1">
              <a:off x="771899" y="6585992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E5D63C18-BC6E-4D03-8E67-E3F30EC99346}"/>
                </a:ext>
              </a:extLst>
            </p:cNvPr>
            <p:cNvGrpSpPr/>
            <p:nvPr/>
          </p:nvGrpSpPr>
          <p:grpSpPr>
            <a:xfrm>
              <a:off x="911104" y="8502820"/>
              <a:ext cx="8870579" cy="2003774"/>
              <a:chOff x="9730740" y="8311740"/>
              <a:chExt cx="7851641" cy="1800000"/>
            </a:xfrm>
          </p:grpSpPr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7DA0CF58-32A4-9D05-0798-A6CF678B94B6}"/>
                  </a:ext>
                </a:extLst>
              </p:cNvPr>
              <p:cNvCxnSpPr/>
              <p:nvPr/>
            </p:nvCxnSpPr>
            <p:spPr>
              <a:xfrm>
                <a:off x="9730740" y="10111740"/>
                <a:ext cx="7851641" cy="0"/>
              </a:xfrm>
              <a:prstGeom prst="line">
                <a:avLst/>
              </a:prstGeom>
              <a:noFill/>
              <a:ln w="38100" cap="flat">
                <a:gradFill>
                  <a:gsLst>
                    <a:gs pos="40000">
                      <a:schemeClr val="accent5">
                        <a:lumMod val="75000"/>
                        <a:alpha val="50000"/>
                      </a:schemeClr>
                    </a:gs>
                    <a:gs pos="100000">
                      <a:srgbClr val="BDE4FF"/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2" name="Прямая соединительная линия 51">
                <a:extLst>
                  <a:ext uri="{FF2B5EF4-FFF2-40B4-BE49-F238E27FC236}">
                    <a16:creationId xmlns:a16="http://schemas.microsoft.com/office/drawing/2014/main" id="{B3E32F2F-76BC-8837-14D4-E92FD201289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832260" y="9211740"/>
                <a:ext cx="1800000" cy="0"/>
              </a:xfrm>
              <a:prstGeom prst="line">
                <a:avLst/>
              </a:prstGeom>
              <a:noFill/>
              <a:ln w="38100" cap="flat">
                <a:gradFill>
                  <a:gsLst>
                    <a:gs pos="40000">
                      <a:schemeClr val="accent5">
                        <a:lumMod val="75000"/>
                        <a:alpha val="50000"/>
                      </a:schemeClr>
                    </a:gs>
                    <a:gs pos="100000">
                      <a:srgbClr val="BDE4FF"/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51A8E298-71A4-5772-D568-E0A69642BE2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402381" y="9931740"/>
                <a:ext cx="360000" cy="0"/>
              </a:xfrm>
              <a:prstGeom prst="line">
                <a:avLst/>
              </a:prstGeom>
              <a:noFill/>
              <a:ln w="38100" cap="flat">
                <a:gradFill>
                  <a:gsLst>
                    <a:gs pos="40000">
                      <a:schemeClr val="accent5">
                        <a:lumMod val="75000"/>
                        <a:alpha val="50000"/>
                      </a:schemeClr>
                    </a:gs>
                    <a:gs pos="100000">
                      <a:srgbClr val="BDE4FF"/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68023C7F-FCDF-AD0E-B5C8-32A363667D36}"/>
                </a:ext>
              </a:extLst>
            </p:cNvPr>
            <p:cNvCxnSpPr/>
            <p:nvPr/>
          </p:nvCxnSpPr>
          <p:spPr>
            <a:xfrm rot="10800000">
              <a:off x="905760" y="4781964"/>
              <a:ext cx="8870579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C11CD7A5-7145-F935-78EF-F8D0135778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73516" y="5779950"/>
              <a:ext cx="2003774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77504EAE-FDE2-DC47-4C42-62B0E059EB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5383" y="4978441"/>
              <a:ext cx="400755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4946255F-0516-7F30-55A1-D21587FA9C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622" y="10306215"/>
              <a:ext cx="8562559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3D91EEA3-DB7E-8E78-C243-31FE9D4B1CD8}"/>
                </a:ext>
              </a:extLst>
            </p:cNvPr>
            <p:cNvCxnSpPr>
              <a:cxnSpLocks/>
            </p:cNvCxnSpPr>
            <p:nvPr/>
          </p:nvCxnSpPr>
          <p:spPr>
            <a:xfrm>
              <a:off x="9611296" y="4985286"/>
              <a:ext cx="0" cy="532093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E38D9EF1-8B0D-9B37-D059-36008C908EE7}"/>
                </a:ext>
              </a:extLst>
            </p:cNvPr>
            <p:cNvCxnSpPr>
              <a:cxnSpLocks/>
            </p:cNvCxnSpPr>
            <p:nvPr/>
          </p:nvCxnSpPr>
          <p:spPr>
            <a:xfrm>
              <a:off x="1058407" y="4985286"/>
              <a:ext cx="0" cy="532093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1D8A54AC-C4D9-0233-AB77-B7828C74EF0B}"/>
                </a:ext>
              </a:extLst>
            </p:cNvPr>
            <p:cNvSpPr/>
            <p:nvPr/>
          </p:nvSpPr>
          <p:spPr>
            <a:xfrm>
              <a:off x="905759" y="4771118"/>
              <a:ext cx="2056516" cy="222460"/>
            </a:xfrm>
            <a:custGeom>
              <a:avLst/>
              <a:gdLst>
                <a:gd name="connsiteX0" fmla="*/ 478499 w 2056516"/>
                <a:gd name="connsiteY0" fmla="*/ 50132 h 222460"/>
                <a:gd name="connsiteX1" fmla="*/ 424499 w 2056516"/>
                <a:gd name="connsiteY1" fmla="*/ 104132 h 222460"/>
                <a:gd name="connsiteX2" fmla="*/ 478499 w 2056516"/>
                <a:gd name="connsiteY2" fmla="*/ 158132 h 222460"/>
                <a:gd name="connsiteX3" fmla="*/ 532499 w 2056516"/>
                <a:gd name="connsiteY3" fmla="*/ 104132 h 222460"/>
                <a:gd name="connsiteX4" fmla="*/ 478499 w 2056516"/>
                <a:gd name="connsiteY4" fmla="*/ 50132 h 222460"/>
                <a:gd name="connsiteX5" fmla="*/ 279652 w 2056516"/>
                <a:gd name="connsiteY5" fmla="*/ 50132 h 222460"/>
                <a:gd name="connsiteX6" fmla="*/ 225652 w 2056516"/>
                <a:gd name="connsiteY6" fmla="*/ 104132 h 222460"/>
                <a:gd name="connsiteX7" fmla="*/ 279652 w 2056516"/>
                <a:gd name="connsiteY7" fmla="*/ 158132 h 222460"/>
                <a:gd name="connsiteX8" fmla="*/ 333652 w 2056516"/>
                <a:gd name="connsiteY8" fmla="*/ 104132 h 222460"/>
                <a:gd name="connsiteX9" fmla="*/ 279652 w 2056516"/>
                <a:gd name="connsiteY9" fmla="*/ 50132 h 222460"/>
                <a:gd name="connsiteX10" fmla="*/ 0 w 2056516"/>
                <a:gd name="connsiteY10" fmla="*/ 0 h 222460"/>
                <a:gd name="connsiteX11" fmla="*/ 2056516 w 2056516"/>
                <a:gd name="connsiteY11" fmla="*/ 0 h 222460"/>
                <a:gd name="connsiteX12" fmla="*/ 1870858 w 2056516"/>
                <a:gd name="connsiteY12" fmla="*/ 222460 h 222460"/>
                <a:gd name="connsiteX13" fmla="*/ 185658 w 2056516"/>
                <a:gd name="connsiteY13" fmla="*/ 222460 h 22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6516" h="222460">
                  <a:moveTo>
                    <a:pt x="478499" y="50132"/>
                  </a:moveTo>
                  <a:cubicBezTo>
                    <a:pt x="448676" y="50132"/>
                    <a:pt x="424499" y="74309"/>
                    <a:pt x="424499" y="104132"/>
                  </a:cubicBezTo>
                  <a:cubicBezTo>
                    <a:pt x="424499" y="133955"/>
                    <a:pt x="448676" y="158132"/>
                    <a:pt x="478499" y="158132"/>
                  </a:cubicBezTo>
                  <a:cubicBezTo>
                    <a:pt x="508322" y="158132"/>
                    <a:pt x="532499" y="133955"/>
                    <a:pt x="532499" y="104132"/>
                  </a:cubicBezTo>
                  <a:cubicBezTo>
                    <a:pt x="532499" y="74309"/>
                    <a:pt x="508322" y="50132"/>
                    <a:pt x="478499" y="50132"/>
                  </a:cubicBezTo>
                  <a:close/>
                  <a:moveTo>
                    <a:pt x="279652" y="50132"/>
                  </a:moveTo>
                  <a:cubicBezTo>
                    <a:pt x="249829" y="50132"/>
                    <a:pt x="225652" y="74309"/>
                    <a:pt x="225652" y="104132"/>
                  </a:cubicBezTo>
                  <a:cubicBezTo>
                    <a:pt x="225652" y="133955"/>
                    <a:pt x="249829" y="158132"/>
                    <a:pt x="279652" y="158132"/>
                  </a:cubicBezTo>
                  <a:cubicBezTo>
                    <a:pt x="309475" y="158132"/>
                    <a:pt x="333652" y="133955"/>
                    <a:pt x="333652" y="104132"/>
                  </a:cubicBezTo>
                  <a:cubicBezTo>
                    <a:pt x="333652" y="74309"/>
                    <a:pt x="309475" y="50132"/>
                    <a:pt x="279652" y="50132"/>
                  </a:cubicBezTo>
                  <a:close/>
                  <a:moveTo>
                    <a:pt x="0" y="0"/>
                  </a:moveTo>
                  <a:lnTo>
                    <a:pt x="2056516" y="0"/>
                  </a:lnTo>
                  <a:lnTo>
                    <a:pt x="1870858" y="222460"/>
                  </a:lnTo>
                  <a:lnTo>
                    <a:pt x="185658" y="222460"/>
                  </a:lnTo>
                  <a:close/>
                </a:path>
              </a:pathLst>
            </a:custGeom>
            <a:gradFill>
              <a:gsLst>
                <a:gs pos="40000">
                  <a:schemeClr val="accent5">
                    <a:lumMod val="75000"/>
                    <a:alpha val="50000"/>
                  </a:schemeClr>
                </a:gs>
                <a:gs pos="100000">
                  <a:srgbClr val="BDE4FF"/>
                </a:gs>
              </a:gsLst>
              <a:lin ang="2700000" scaled="1"/>
            </a:gra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no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1EB15A0-A1DB-8C1B-B7D8-AF435543BDA7}"/>
              </a:ext>
            </a:extLst>
          </p:cNvPr>
          <p:cNvSpPr txBox="1"/>
          <p:nvPr/>
        </p:nvSpPr>
        <p:spPr>
          <a:xfrm>
            <a:off x="2250079" y="4957997"/>
            <a:ext cx="8170630" cy="1077204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fontAlgn="b"/>
            <a:r>
              <a:rPr lang="ru-RU" sz="2000" dirty="0">
                <a:solidFill>
                  <a:srgbClr val="FF9F9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ОПЕРАТИВНОЕ РЕШЕНИЕ ТЕХНИЧЕСКИХ ПРОБЛЕМ ЗАКАЗЧИКОВ И ПОСТАВЩИКОВ</a:t>
            </a:r>
          </a:p>
          <a:p>
            <a:pPr fontAlgn="t"/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Повышение качества работы Портала поставщиков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F394FC6-B99B-9E4D-F15F-424C13C4F2C2}"/>
              </a:ext>
            </a:extLst>
          </p:cNvPr>
          <p:cNvSpPr txBox="1"/>
          <p:nvPr/>
        </p:nvSpPr>
        <p:spPr>
          <a:xfrm>
            <a:off x="2294844" y="3093343"/>
            <a:ext cx="6260977" cy="76942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fontAlgn="b"/>
            <a:r>
              <a:rPr lang="ru-RU" sz="2000" dirty="0">
                <a:solidFill>
                  <a:srgbClr val="FF9F9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КРУГЛОСУТОЧНАЯ СЛУЖБА ПОДДЕРЖКИ</a:t>
            </a:r>
          </a:p>
          <a:p>
            <a:pPr fontAlgn="t"/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Прием обращений в любое время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A2604C7-77A0-070E-16E2-C7D526D39CDF}"/>
              </a:ext>
            </a:extLst>
          </p:cNvPr>
          <p:cNvSpPr txBox="1"/>
          <p:nvPr/>
        </p:nvSpPr>
        <p:spPr>
          <a:xfrm>
            <a:off x="2291917" y="7191382"/>
            <a:ext cx="7559448" cy="1138759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fontAlgn="b"/>
            <a:r>
              <a:rPr lang="ru-RU" sz="2000" dirty="0">
                <a:solidFill>
                  <a:srgbClr val="FF9F9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ЧАТ БОТ</a:t>
            </a:r>
          </a:p>
          <a:p>
            <a:pPr fontAlgn="t"/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Быстрый поиск информации по наиболее распространенным вопросам </a:t>
            </a:r>
          </a:p>
        </p:txBody>
      </p:sp>
      <p:sp>
        <p:nvSpPr>
          <p:cNvPr id="77" name="Freeform 15">
            <a:extLst>
              <a:ext uri="{FF2B5EF4-FFF2-40B4-BE49-F238E27FC236}">
                <a16:creationId xmlns:a16="http://schemas.microsoft.com/office/drawing/2014/main" id="{B348FBD2-73E0-48F3-FB2C-C5266DC64E88}"/>
              </a:ext>
            </a:extLst>
          </p:cNvPr>
          <p:cNvSpPr>
            <a:spLocks noEditPoints="1"/>
          </p:cNvSpPr>
          <p:nvPr/>
        </p:nvSpPr>
        <p:spPr bwMode="auto">
          <a:xfrm>
            <a:off x="1141811" y="5274433"/>
            <a:ext cx="760127" cy="752638"/>
          </a:xfrm>
          <a:custGeom>
            <a:avLst/>
            <a:gdLst>
              <a:gd name="T0" fmla="*/ 86 w 86"/>
              <a:gd name="T1" fmla="*/ 77 h 85"/>
              <a:gd name="T2" fmla="*/ 83 w 86"/>
              <a:gd name="T3" fmla="*/ 84 h 85"/>
              <a:gd name="T4" fmla="*/ 78 w 86"/>
              <a:gd name="T5" fmla="*/ 85 h 85"/>
              <a:gd name="T6" fmla="*/ 74 w 86"/>
              <a:gd name="T7" fmla="*/ 84 h 85"/>
              <a:gd name="T8" fmla="*/ 53 w 86"/>
              <a:gd name="T9" fmla="*/ 68 h 85"/>
              <a:gd name="T10" fmla="*/ 46 w 86"/>
              <a:gd name="T11" fmla="*/ 48 h 85"/>
              <a:gd name="T12" fmla="*/ 33 w 86"/>
              <a:gd name="T13" fmla="*/ 71 h 85"/>
              <a:gd name="T14" fmla="*/ 26 w 86"/>
              <a:gd name="T15" fmla="*/ 81 h 85"/>
              <a:gd name="T16" fmla="*/ 17 w 86"/>
              <a:gd name="T17" fmla="*/ 84 h 85"/>
              <a:gd name="T18" fmla="*/ 12 w 86"/>
              <a:gd name="T19" fmla="*/ 83 h 85"/>
              <a:gd name="T20" fmla="*/ 16 w 86"/>
              <a:gd name="T21" fmla="*/ 74 h 85"/>
              <a:gd name="T22" fmla="*/ 2 w 86"/>
              <a:gd name="T23" fmla="*/ 76 h 85"/>
              <a:gd name="T24" fmla="*/ 1 w 86"/>
              <a:gd name="T25" fmla="*/ 64 h 85"/>
              <a:gd name="T26" fmla="*/ 8 w 86"/>
              <a:gd name="T27" fmla="*/ 53 h 85"/>
              <a:gd name="T28" fmla="*/ 17 w 86"/>
              <a:gd name="T29" fmla="*/ 50 h 85"/>
              <a:gd name="T30" fmla="*/ 36 w 86"/>
              <a:gd name="T31" fmla="*/ 38 h 85"/>
              <a:gd name="T32" fmla="*/ 2 w 86"/>
              <a:gd name="T33" fmla="*/ 8 h 85"/>
              <a:gd name="T34" fmla="*/ 19 w 86"/>
              <a:gd name="T35" fmla="*/ 16 h 85"/>
              <a:gd name="T36" fmla="*/ 51 w 86"/>
              <a:gd name="T37" fmla="*/ 17 h 85"/>
              <a:gd name="T38" fmla="*/ 56 w 86"/>
              <a:gd name="T39" fmla="*/ 4 h 85"/>
              <a:gd name="T40" fmla="*/ 65 w 86"/>
              <a:gd name="T41" fmla="*/ 0 h 85"/>
              <a:gd name="T42" fmla="*/ 71 w 86"/>
              <a:gd name="T43" fmla="*/ 0 h 85"/>
              <a:gd name="T44" fmla="*/ 77 w 86"/>
              <a:gd name="T45" fmla="*/ 2 h 85"/>
              <a:gd name="T46" fmla="*/ 75 w 86"/>
              <a:gd name="T47" fmla="*/ 15 h 85"/>
              <a:gd name="T48" fmla="*/ 85 w 86"/>
              <a:gd name="T49" fmla="*/ 15 h 85"/>
              <a:gd name="T50" fmla="*/ 80 w 86"/>
              <a:gd name="T51" fmla="*/ 28 h 85"/>
              <a:gd name="T52" fmla="*/ 71 w 86"/>
              <a:gd name="T53" fmla="*/ 33 h 85"/>
              <a:gd name="T54" fmla="*/ 62 w 86"/>
              <a:gd name="T55" fmla="*/ 32 h 85"/>
              <a:gd name="T56" fmla="*/ 67 w 86"/>
              <a:gd name="T57" fmla="*/ 50 h 85"/>
              <a:gd name="T58" fmla="*/ 84 w 86"/>
              <a:gd name="T59" fmla="*/ 72 h 85"/>
              <a:gd name="T60" fmla="*/ 62 w 86"/>
              <a:gd name="T61" fmla="*/ 28 h 85"/>
              <a:gd name="T62" fmla="*/ 68 w 86"/>
              <a:gd name="T63" fmla="*/ 30 h 85"/>
              <a:gd name="T64" fmla="*/ 75 w 86"/>
              <a:gd name="T65" fmla="*/ 28 h 85"/>
              <a:gd name="T66" fmla="*/ 81 w 86"/>
              <a:gd name="T67" fmla="*/ 20 h 85"/>
              <a:gd name="T68" fmla="*/ 77 w 86"/>
              <a:gd name="T69" fmla="*/ 18 h 85"/>
              <a:gd name="T70" fmla="*/ 71 w 86"/>
              <a:gd name="T71" fmla="*/ 3 h 85"/>
              <a:gd name="T72" fmla="*/ 65 w 86"/>
              <a:gd name="T73" fmla="*/ 3 h 85"/>
              <a:gd name="T74" fmla="*/ 58 w 86"/>
              <a:gd name="T75" fmla="*/ 7 h 85"/>
              <a:gd name="T76" fmla="*/ 54 w 86"/>
              <a:gd name="T77" fmla="*/ 18 h 85"/>
              <a:gd name="T78" fmla="*/ 23 w 86"/>
              <a:gd name="T79" fmla="*/ 55 h 85"/>
              <a:gd name="T80" fmla="*/ 17 w 86"/>
              <a:gd name="T81" fmla="*/ 54 h 85"/>
              <a:gd name="T82" fmla="*/ 9 w 86"/>
              <a:gd name="T83" fmla="*/ 56 h 85"/>
              <a:gd name="T84" fmla="*/ 4 w 86"/>
              <a:gd name="T85" fmla="*/ 63 h 85"/>
              <a:gd name="T86" fmla="*/ 9 w 86"/>
              <a:gd name="T87" fmla="*/ 65 h 85"/>
              <a:gd name="T88" fmla="*/ 14 w 86"/>
              <a:gd name="T89" fmla="*/ 81 h 85"/>
              <a:gd name="T90" fmla="*/ 20 w 86"/>
              <a:gd name="T91" fmla="*/ 81 h 85"/>
              <a:gd name="T92" fmla="*/ 27 w 86"/>
              <a:gd name="T93" fmla="*/ 77 h 85"/>
              <a:gd name="T94" fmla="*/ 31 w 86"/>
              <a:gd name="T95" fmla="*/ 66 h 85"/>
              <a:gd name="T96" fmla="*/ 15 w 86"/>
              <a:gd name="T97" fmla="*/ 16 h 85"/>
              <a:gd name="T98" fmla="*/ 7 w 86"/>
              <a:gd name="T99" fmla="*/ 8 h 85"/>
              <a:gd name="T100" fmla="*/ 83 w 86"/>
              <a:gd name="T101" fmla="*/ 77 h 85"/>
              <a:gd name="T102" fmla="*/ 65 w 86"/>
              <a:gd name="T103" fmla="*/ 57 h 85"/>
              <a:gd name="T104" fmla="*/ 76 w 86"/>
              <a:gd name="T105" fmla="*/ 82 h 85"/>
              <a:gd name="T106" fmla="*/ 81 w 86"/>
              <a:gd name="T107" fmla="*/ 81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6" h="85">
                <a:moveTo>
                  <a:pt x="84" y="72"/>
                </a:moveTo>
                <a:cubicBezTo>
                  <a:pt x="85" y="72"/>
                  <a:pt x="85" y="73"/>
                  <a:pt x="86" y="74"/>
                </a:cubicBezTo>
                <a:cubicBezTo>
                  <a:pt x="86" y="75"/>
                  <a:pt x="86" y="76"/>
                  <a:pt x="86" y="77"/>
                </a:cubicBezTo>
                <a:cubicBezTo>
                  <a:pt x="86" y="78"/>
                  <a:pt x="86" y="80"/>
                  <a:pt x="86" y="80"/>
                </a:cubicBezTo>
                <a:cubicBezTo>
                  <a:pt x="85" y="81"/>
                  <a:pt x="85" y="82"/>
                  <a:pt x="84" y="83"/>
                </a:cubicBezTo>
                <a:cubicBezTo>
                  <a:pt x="83" y="83"/>
                  <a:pt x="83" y="84"/>
                  <a:pt x="83" y="84"/>
                </a:cubicBezTo>
                <a:cubicBezTo>
                  <a:pt x="82" y="84"/>
                  <a:pt x="82" y="85"/>
                  <a:pt x="81" y="85"/>
                </a:cubicBezTo>
                <a:cubicBezTo>
                  <a:pt x="81" y="85"/>
                  <a:pt x="80" y="85"/>
                  <a:pt x="80" y="85"/>
                </a:cubicBezTo>
                <a:cubicBezTo>
                  <a:pt x="79" y="85"/>
                  <a:pt x="79" y="85"/>
                  <a:pt x="78" y="85"/>
                </a:cubicBezTo>
                <a:cubicBezTo>
                  <a:pt x="78" y="85"/>
                  <a:pt x="77" y="85"/>
                  <a:pt x="77" y="85"/>
                </a:cubicBezTo>
                <a:cubicBezTo>
                  <a:pt x="76" y="85"/>
                  <a:pt x="76" y="85"/>
                  <a:pt x="75" y="85"/>
                </a:cubicBezTo>
                <a:cubicBezTo>
                  <a:pt x="75" y="85"/>
                  <a:pt x="74" y="84"/>
                  <a:pt x="74" y="84"/>
                </a:cubicBezTo>
                <a:cubicBezTo>
                  <a:pt x="73" y="84"/>
                  <a:pt x="73" y="83"/>
                  <a:pt x="72" y="83"/>
                </a:cubicBezTo>
                <a:cubicBezTo>
                  <a:pt x="56" y="66"/>
                  <a:pt x="56" y="66"/>
                  <a:pt x="56" y="66"/>
                </a:cubicBezTo>
                <a:cubicBezTo>
                  <a:pt x="53" y="68"/>
                  <a:pt x="53" y="68"/>
                  <a:pt x="53" y="68"/>
                </a:cubicBezTo>
                <a:cubicBezTo>
                  <a:pt x="51" y="66"/>
                  <a:pt x="51" y="66"/>
                  <a:pt x="51" y="66"/>
                </a:cubicBezTo>
                <a:cubicBezTo>
                  <a:pt x="58" y="59"/>
                  <a:pt x="58" y="59"/>
                  <a:pt x="58" y="59"/>
                </a:cubicBezTo>
                <a:cubicBezTo>
                  <a:pt x="46" y="48"/>
                  <a:pt x="46" y="48"/>
                  <a:pt x="46" y="48"/>
                </a:cubicBezTo>
                <a:cubicBezTo>
                  <a:pt x="33" y="62"/>
                  <a:pt x="33" y="62"/>
                  <a:pt x="33" y="62"/>
                </a:cubicBezTo>
                <a:cubicBezTo>
                  <a:pt x="33" y="63"/>
                  <a:pt x="34" y="65"/>
                  <a:pt x="34" y="66"/>
                </a:cubicBezTo>
                <a:cubicBezTo>
                  <a:pt x="34" y="68"/>
                  <a:pt x="34" y="69"/>
                  <a:pt x="33" y="71"/>
                </a:cubicBezTo>
                <a:cubicBezTo>
                  <a:pt x="33" y="72"/>
                  <a:pt x="32" y="74"/>
                  <a:pt x="32" y="75"/>
                </a:cubicBezTo>
                <a:cubicBezTo>
                  <a:pt x="31" y="77"/>
                  <a:pt x="30" y="78"/>
                  <a:pt x="29" y="79"/>
                </a:cubicBezTo>
                <a:cubicBezTo>
                  <a:pt x="28" y="80"/>
                  <a:pt x="27" y="81"/>
                  <a:pt x="26" y="81"/>
                </a:cubicBezTo>
                <a:cubicBezTo>
                  <a:pt x="25" y="82"/>
                  <a:pt x="24" y="82"/>
                  <a:pt x="23" y="83"/>
                </a:cubicBezTo>
                <a:cubicBezTo>
                  <a:pt x="22" y="83"/>
                  <a:pt x="21" y="83"/>
                  <a:pt x="20" y="84"/>
                </a:cubicBezTo>
                <a:cubicBezTo>
                  <a:pt x="19" y="84"/>
                  <a:pt x="18" y="84"/>
                  <a:pt x="17" y="84"/>
                </a:cubicBezTo>
                <a:cubicBezTo>
                  <a:pt x="16" y="84"/>
                  <a:pt x="16" y="84"/>
                  <a:pt x="15" y="84"/>
                </a:cubicBezTo>
                <a:cubicBezTo>
                  <a:pt x="15" y="84"/>
                  <a:pt x="14" y="84"/>
                  <a:pt x="14" y="84"/>
                </a:cubicBezTo>
                <a:cubicBezTo>
                  <a:pt x="13" y="84"/>
                  <a:pt x="12" y="83"/>
                  <a:pt x="12" y="83"/>
                </a:cubicBezTo>
                <a:cubicBezTo>
                  <a:pt x="11" y="83"/>
                  <a:pt x="11" y="83"/>
                  <a:pt x="10" y="83"/>
                </a:cubicBezTo>
                <a:cubicBezTo>
                  <a:pt x="8" y="82"/>
                  <a:pt x="8" y="82"/>
                  <a:pt x="8" y="82"/>
                </a:cubicBezTo>
                <a:cubicBezTo>
                  <a:pt x="16" y="74"/>
                  <a:pt x="16" y="74"/>
                  <a:pt x="16" y="74"/>
                </a:cubicBezTo>
                <a:cubicBezTo>
                  <a:pt x="16" y="69"/>
                  <a:pt x="16" y="69"/>
                  <a:pt x="16" y="69"/>
                </a:cubicBezTo>
                <a:cubicBezTo>
                  <a:pt x="10" y="69"/>
                  <a:pt x="10" y="69"/>
                  <a:pt x="10" y="69"/>
                </a:cubicBezTo>
                <a:cubicBezTo>
                  <a:pt x="2" y="76"/>
                  <a:pt x="2" y="76"/>
                  <a:pt x="2" y="76"/>
                </a:cubicBezTo>
                <a:cubicBezTo>
                  <a:pt x="2" y="74"/>
                  <a:pt x="2" y="74"/>
                  <a:pt x="2" y="74"/>
                </a:cubicBezTo>
                <a:cubicBezTo>
                  <a:pt x="1" y="72"/>
                  <a:pt x="0" y="71"/>
                  <a:pt x="0" y="69"/>
                </a:cubicBezTo>
                <a:cubicBezTo>
                  <a:pt x="0" y="67"/>
                  <a:pt x="0" y="66"/>
                  <a:pt x="1" y="64"/>
                </a:cubicBezTo>
                <a:cubicBezTo>
                  <a:pt x="1" y="62"/>
                  <a:pt x="1" y="61"/>
                  <a:pt x="2" y="59"/>
                </a:cubicBezTo>
                <a:cubicBezTo>
                  <a:pt x="3" y="58"/>
                  <a:pt x="4" y="57"/>
                  <a:pt x="5" y="55"/>
                </a:cubicBezTo>
                <a:cubicBezTo>
                  <a:pt x="6" y="55"/>
                  <a:pt x="7" y="54"/>
                  <a:pt x="8" y="53"/>
                </a:cubicBezTo>
                <a:cubicBezTo>
                  <a:pt x="9" y="53"/>
                  <a:pt x="10" y="52"/>
                  <a:pt x="11" y="52"/>
                </a:cubicBezTo>
                <a:cubicBezTo>
                  <a:pt x="12" y="51"/>
                  <a:pt x="13" y="51"/>
                  <a:pt x="14" y="51"/>
                </a:cubicBezTo>
                <a:cubicBezTo>
                  <a:pt x="15" y="50"/>
                  <a:pt x="16" y="50"/>
                  <a:pt x="17" y="50"/>
                </a:cubicBezTo>
                <a:cubicBezTo>
                  <a:pt x="18" y="50"/>
                  <a:pt x="19" y="50"/>
                  <a:pt x="20" y="51"/>
                </a:cubicBezTo>
                <a:cubicBezTo>
                  <a:pt x="21" y="51"/>
                  <a:pt x="22" y="51"/>
                  <a:pt x="23" y="51"/>
                </a:cubicBezTo>
                <a:cubicBezTo>
                  <a:pt x="36" y="38"/>
                  <a:pt x="36" y="38"/>
                  <a:pt x="36" y="38"/>
                </a:cubicBezTo>
                <a:cubicBezTo>
                  <a:pt x="17" y="19"/>
                  <a:pt x="17" y="19"/>
                  <a:pt x="17" y="19"/>
                </a:cubicBezTo>
                <a:cubicBezTo>
                  <a:pt x="15" y="21"/>
                  <a:pt x="15" y="21"/>
                  <a:pt x="15" y="21"/>
                </a:cubicBezTo>
                <a:cubicBezTo>
                  <a:pt x="2" y="8"/>
                  <a:pt x="2" y="8"/>
                  <a:pt x="2" y="8"/>
                </a:cubicBezTo>
                <a:cubicBezTo>
                  <a:pt x="9" y="2"/>
                  <a:pt x="9" y="2"/>
                  <a:pt x="9" y="2"/>
                </a:cubicBezTo>
                <a:cubicBezTo>
                  <a:pt x="22" y="14"/>
                  <a:pt x="22" y="14"/>
                  <a:pt x="22" y="14"/>
                </a:cubicBezTo>
                <a:cubicBezTo>
                  <a:pt x="19" y="16"/>
                  <a:pt x="19" y="16"/>
                  <a:pt x="19" y="16"/>
                </a:cubicBezTo>
                <a:cubicBezTo>
                  <a:pt x="38" y="36"/>
                  <a:pt x="38" y="36"/>
                  <a:pt x="38" y="36"/>
                </a:cubicBezTo>
                <a:cubicBezTo>
                  <a:pt x="52" y="22"/>
                  <a:pt x="52" y="22"/>
                  <a:pt x="52" y="22"/>
                </a:cubicBezTo>
                <a:cubicBezTo>
                  <a:pt x="52" y="20"/>
                  <a:pt x="51" y="19"/>
                  <a:pt x="51" y="17"/>
                </a:cubicBezTo>
                <a:cubicBezTo>
                  <a:pt x="51" y="16"/>
                  <a:pt x="51" y="14"/>
                  <a:pt x="52" y="13"/>
                </a:cubicBezTo>
                <a:cubicBezTo>
                  <a:pt x="52" y="11"/>
                  <a:pt x="52" y="10"/>
                  <a:pt x="53" y="8"/>
                </a:cubicBezTo>
                <a:cubicBezTo>
                  <a:pt x="54" y="7"/>
                  <a:pt x="55" y="6"/>
                  <a:pt x="56" y="4"/>
                </a:cubicBezTo>
                <a:cubicBezTo>
                  <a:pt x="57" y="4"/>
                  <a:pt x="58" y="3"/>
                  <a:pt x="59" y="2"/>
                </a:cubicBezTo>
                <a:cubicBezTo>
                  <a:pt x="60" y="2"/>
                  <a:pt x="61" y="1"/>
                  <a:pt x="62" y="1"/>
                </a:cubicBezTo>
                <a:cubicBezTo>
                  <a:pt x="63" y="0"/>
                  <a:pt x="64" y="0"/>
                  <a:pt x="65" y="0"/>
                </a:cubicBezTo>
                <a:cubicBezTo>
                  <a:pt x="66" y="0"/>
                  <a:pt x="67" y="0"/>
                  <a:pt x="68" y="0"/>
                </a:cubicBezTo>
                <a:cubicBezTo>
                  <a:pt x="69" y="0"/>
                  <a:pt x="69" y="0"/>
                  <a:pt x="70" y="0"/>
                </a:cubicBezTo>
                <a:cubicBezTo>
                  <a:pt x="70" y="0"/>
                  <a:pt x="71" y="0"/>
                  <a:pt x="71" y="0"/>
                </a:cubicBezTo>
                <a:cubicBezTo>
                  <a:pt x="72" y="0"/>
                  <a:pt x="72" y="0"/>
                  <a:pt x="73" y="0"/>
                </a:cubicBezTo>
                <a:cubicBezTo>
                  <a:pt x="73" y="1"/>
                  <a:pt x="74" y="1"/>
                  <a:pt x="75" y="1"/>
                </a:cubicBezTo>
                <a:cubicBezTo>
                  <a:pt x="77" y="2"/>
                  <a:pt x="77" y="2"/>
                  <a:pt x="77" y="2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5"/>
                  <a:pt x="69" y="15"/>
                  <a:pt x="69" y="15"/>
                </a:cubicBezTo>
                <a:cubicBezTo>
                  <a:pt x="75" y="15"/>
                  <a:pt x="75" y="15"/>
                  <a:pt x="75" y="15"/>
                </a:cubicBezTo>
                <a:cubicBezTo>
                  <a:pt x="82" y="8"/>
                  <a:pt x="82" y="8"/>
                  <a:pt x="82" y="8"/>
                </a:cubicBezTo>
                <a:cubicBezTo>
                  <a:pt x="83" y="10"/>
                  <a:pt x="83" y="10"/>
                  <a:pt x="83" y="10"/>
                </a:cubicBezTo>
                <a:cubicBezTo>
                  <a:pt x="84" y="11"/>
                  <a:pt x="84" y="13"/>
                  <a:pt x="85" y="15"/>
                </a:cubicBezTo>
                <a:cubicBezTo>
                  <a:pt x="85" y="16"/>
                  <a:pt x="85" y="18"/>
                  <a:pt x="84" y="19"/>
                </a:cubicBezTo>
                <a:cubicBezTo>
                  <a:pt x="84" y="21"/>
                  <a:pt x="84" y="23"/>
                  <a:pt x="83" y="24"/>
                </a:cubicBezTo>
                <a:cubicBezTo>
                  <a:pt x="82" y="26"/>
                  <a:pt x="81" y="27"/>
                  <a:pt x="80" y="28"/>
                </a:cubicBezTo>
                <a:cubicBezTo>
                  <a:pt x="79" y="29"/>
                  <a:pt x="78" y="30"/>
                  <a:pt x="77" y="30"/>
                </a:cubicBezTo>
                <a:cubicBezTo>
                  <a:pt x="76" y="31"/>
                  <a:pt x="75" y="31"/>
                  <a:pt x="74" y="32"/>
                </a:cubicBezTo>
                <a:cubicBezTo>
                  <a:pt x="73" y="32"/>
                  <a:pt x="72" y="33"/>
                  <a:pt x="71" y="33"/>
                </a:cubicBezTo>
                <a:cubicBezTo>
                  <a:pt x="70" y="33"/>
                  <a:pt x="69" y="33"/>
                  <a:pt x="68" y="33"/>
                </a:cubicBezTo>
                <a:cubicBezTo>
                  <a:pt x="67" y="33"/>
                  <a:pt x="66" y="33"/>
                  <a:pt x="65" y="33"/>
                </a:cubicBezTo>
                <a:cubicBezTo>
                  <a:pt x="64" y="33"/>
                  <a:pt x="63" y="32"/>
                  <a:pt x="62" y="32"/>
                </a:cubicBezTo>
                <a:cubicBezTo>
                  <a:pt x="49" y="46"/>
                  <a:pt x="49" y="46"/>
                  <a:pt x="49" y="46"/>
                </a:cubicBezTo>
                <a:cubicBezTo>
                  <a:pt x="60" y="57"/>
                  <a:pt x="60" y="57"/>
                  <a:pt x="60" y="57"/>
                </a:cubicBezTo>
                <a:cubicBezTo>
                  <a:pt x="67" y="50"/>
                  <a:pt x="67" y="50"/>
                  <a:pt x="67" y="50"/>
                </a:cubicBezTo>
                <a:cubicBezTo>
                  <a:pt x="69" y="53"/>
                  <a:pt x="69" y="53"/>
                  <a:pt x="69" y="53"/>
                </a:cubicBezTo>
                <a:cubicBezTo>
                  <a:pt x="67" y="55"/>
                  <a:pt x="67" y="55"/>
                  <a:pt x="67" y="55"/>
                </a:cubicBezTo>
                <a:lnTo>
                  <a:pt x="84" y="72"/>
                </a:lnTo>
                <a:close/>
                <a:moveTo>
                  <a:pt x="29" y="62"/>
                </a:moveTo>
                <a:cubicBezTo>
                  <a:pt x="29" y="61"/>
                  <a:pt x="29" y="61"/>
                  <a:pt x="29" y="61"/>
                </a:cubicBezTo>
                <a:cubicBezTo>
                  <a:pt x="62" y="28"/>
                  <a:pt x="62" y="28"/>
                  <a:pt x="62" y="28"/>
                </a:cubicBezTo>
                <a:cubicBezTo>
                  <a:pt x="62" y="29"/>
                  <a:pt x="62" y="29"/>
                  <a:pt x="62" y="29"/>
                </a:cubicBezTo>
                <a:cubicBezTo>
                  <a:pt x="63" y="29"/>
                  <a:pt x="64" y="29"/>
                  <a:pt x="65" y="30"/>
                </a:cubicBezTo>
                <a:cubicBezTo>
                  <a:pt x="66" y="30"/>
                  <a:pt x="67" y="30"/>
                  <a:pt x="68" y="30"/>
                </a:cubicBezTo>
                <a:cubicBezTo>
                  <a:pt x="69" y="30"/>
                  <a:pt x="70" y="30"/>
                  <a:pt x="71" y="30"/>
                </a:cubicBezTo>
                <a:cubicBezTo>
                  <a:pt x="71" y="29"/>
                  <a:pt x="72" y="29"/>
                  <a:pt x="73" y="29"/>
                </a:cubicBezTo>
                <a:cubicBezTo>
                  <a:pt x="74" y="29"/>
                  <a:pt x="75" y="28"/>
                  <a:pt x="75" y="28"/>
                </a:cubicBezTo>
                <a:cubicBezTo>
                  <a:pt x="76" y="27"/>
                  <a:pt x="77" y="27"/>
                  <a:pt x="77" y="26"/>
                </a:cubicBezTo>
                <a:cubicBezTo>
                  <a:pt x="78" y="25"/>
                  <a:pt x="79" y="24"/>
                  <a:pt x="80" y="23"/>
                </a:cubicBezTo>
                <a:cubicBezTo>
                  <a:pt x="80" y="22"/>
                  <a:pt x="81" y="21"/>
                  <a:pt x="81" y="20"/>
                </a:cubicBezTo>
                <a:cubicBezTo>
                  <a:pt x="81" y="19"/>
                  <a:pt x="81" y="18"/>
                  <a:pt x="81" y="17"/>
                </a:cubicBezTo>
                <a:cubicBezTo>
                  <a:pt x="82" y="16"/>
                  <a:pt x="81" y="14"/>
                  <a:pt x="81" y="13"/>
                </a:cubicBezTo>
                <a:cubicBezTo>
                  <a:pt x="77" y="18"/>
                  <a:pt x="77" y="18"/>
                  <a:pt x="77" y="18"/>
                </a:cubicBezTo>
                <a:cubicBezTo>
                  <a:pt x="66" y="18"/>
                  <a:pt x="66" y="18"/>
                  <a:pt x="66" y="18"/>
                </a:cubicBezTo>
                <a:cubicBezTo>
                  <a:pt x="66" y="8"/>
                  <a:pt x="66" y="8"/>
                  <a:pt x="66" y="8"/>
                </a:cubicBezTo>
                <a:cubicBezTo>
                  <a:pt x="71" y="3"/>
                  <a:pt x="71" y="3"/>
                  <a:pt x="71" y="3"/>
                </a:cubicBezTo>
                <a:cubicBezTo>
                  <a:pt x="70" y="3"/>
                  <a:pt x="70" y="3"/>
                  <a:pt x="69" y="3"/>
                </a:cubicBezTo>
                <a:cubicBezTo>
                  <a:pt x="69" y="3"/>
                  <a:pt x="68" y="3"/>
                  <a:pt x="68" y="3"/>
                </a:cubicBezTo>
                <a:cubicBezTo>
                  <a:pt x="67" y="3"/>
                  <a:pt x="66" y="3"/>
                  <a:pt x="65" y="3"/>
                </a:cubicBezTo>
                <a:cubicBezTo>
                  <a:pt x="64" y="3"/>
                  <a:pt x="64" y="3"/>
                  <a:pt x="63" y="4"/>
                </a:cubicBezTo>
                <a:cubicBezTo>
                  <a:pt x="62" y="4"/>
                  <a:pt x="61" y="4"/>
                  <a:pt x="60" y="5"/>
                </a:cubicBezTo>
                <a:cubicBezTo>
                  <a:pt x="60" y="5"/>
                  <a:pt x="59" y="6"/>
                  <a:pt x="58" y="7"/>
                </a:cubicBezTo>
                <a:cubicBezTo>
                  <a:pt x="57" y="8"/>
                  <a:pt x="57" y="9"/>
                  <a:pt x="56" y="10"/>
                </a:cubicBezTo>
                <a:cubicBezTo>
                  <a:pt x="55" y="11"/>
                  <a:pt x="55" y="12"/>
                  <a:pt x="55" y="14"/>
                </a:cubicBezTo>
                <a:cubicBezTo>
                  <a:pt x="54" y="15"/>
                  <a:pt x="54" y="16"/>
                  <a:pt x="54" y="18"/>
                </a:cubicBezTo>
                <a:cubicBezTo>
                  <a:pt x="55" y="19"/>
                  <a:pt x="55" y="20"/>
                  <a:pt x="56" y="22"/>
                </a:cubicBezTo>
                <a:cubicBezTo>
                  <a:pt x="56" y="23"/>
                  <a:pt x="56" y="23"/>
                  <a:pt x="56" y="23"/>
                </a:cubicBezTo>
                <a:cubicBezTo>
                  <a:pt x="23" y="55"/>
                  <a:pt x="23" y="55"/>
                  <a:pt x="23" y="55"/>
                </a:cubicBezTo>
                <a:cubicBezTo>
                  <a:pt x="22" y="55"/>
                  <a:pt x="22" y="55"/>
                  <a:pt x="22" y="55"/>
                </a:cubicBezTo>
                <a:cubicBezTo>
                  <a:pt x="22" y="54"/>
                  <a:pt x="21" y="54"/>
                  <a:pt x="20" y="54"/>
                </a:cubicBezTo>
                <a:cubicBezTo>
                  <a:pt x="19" y="54"/>
                  <a:pt x="18" y="54"/>
                  <a:pt x="17" y="54"/>
                </a:cubicBezTo>
                <a:cubicBezTo>
                  <a:pt x="16" y="54"/>
                  <a:pt x="15" y="54"/>
                  <a:pt x="14" y="54"/>
                </a:cubicBezTo>
                <a:cubicBezTo>
                  <a:pt x="13" y="54"/>
                  <a:pt x="13" y="54"/>
                  <a:pt x="12" y="55"/>
                </a:cubicBezTo>
                <a:cubicBezTo>
                  <a:pt x="11" y="55"/>
                  <a:pt x="10" y="55"/>
                  <a:pt x="9" y="56"/>
                </a:cubicBezTo>
                <a:cubicBezTo>
                  <a:pt x="9" y="56"/>
                  <a:pt x="8" y="57"/>
                  <a:pt x="7" y="58"/>
                </a:cubicBezTo>
                <a:cubicBezTo>
                  <a:pt x="7" y="58"/>
                  <a:pt x="6" y="59"/>
                  <a:pt x="5" y="60"/>
                </a:cubicBezTo>
                <a:cubicBezTo>
                  <a:pt x="5" y="61"/>
                  <a:pt x="4" y="62"/>
                  <a:pt x="4" y="63"/>
                </a:cubicBezTo>
                <a:cubicBezTo>
                  <a:pt x="4" y="65"/>
                  <a:pt x="3" y="66"/>
                  <a:pt x="3" y="67"/>
                </a:cubicBezTo>
                <a:cubicBezTo>
                  <a:pt x="3" y="68"/>
                  <a:pt x="4" y="69"/>
                  <a:pt x="4" y="70"/>
                </a:cubicBezTo>
                <a:cubicBezTo>
                  <a:pt x="9" y="65"/>
                  <a:pt x="9" y="65"/>
                  <a:pt x="9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9" y="76"/>
                  <a:pt x="19" y="76"/>
                  <a:pt x="19" y="76"/>
                </a:cubicBezTo>
                <a:cubicBezTo>
                  <a:pt x="14" y="81"/>
                  <a:pt x="14" y="81"/>
                  <a:pt x="14" y="81"/>
                </a:cubicBezTo>
                <a:cubicBezTo>
                  <a:pt x="14" y="81"/>
                  <a:pt x="15" y="81"/>
                  <a:pt x="15" y="81"/>
                </a:cubicBezTo>
                <a:cubicBezTo>
                  <a:pt x="16" y="81"/>
                  <a:pt x="17" y="81"/>
                  <a:pt x="17" y="81"/>
                </a:cubicBezTo>
                <a:cubicBezTo>
                  <a:pt x="18" y="81"/>
                  <a:pt x="19" y="81"/>
                  <a:pt x="20" y="81"/>
                </a:cubicBezTo>
                <a:cubicBezTo>
                  <a:pt x="21" y="80"/>
                  <a:pt x="21" y="80"/>
                  <a:pt x="22" y="80"/>
                </a:cubicBezTo>
                <a:cubicBezTo>
                  <a:pt x="23" y="79"/>
                  <a:pt x="24" y="79"/>
                  <a:pt x="25" y="78"/>
                </a:cubicBezTo>
                <a:cubicBezTo>
                  <a:pt x="25" y="78"/>
                  <a:pt x="26" y="77"/>
                  <a:pt x="27" y="77"/>
                </a:cubicBezTo>
                <a:cubicBezTo>
                  <a:pt x="28" y="76"/>
                  <a:pt x="28" y="75"/>
                  <a:pt x="29" y="74"/>
                </a:cubicBezTo>
                <a:cubicBezTo>
                  <a:pt x="30" y="72"/>
                  <a:pt x="30" y="71"/>
                  <a:pt x="30" y="70"/>
                </a:cubicBezTo>
                <a:cubicBezTo>
                  <a:pt x="31" y="68"/>
                  <a:pt x="31" y="67"/>
                  <a:pt x="31" y="66"/>
                </a:cubicBezTo>
                <a:cubicBezTo>
                  <a:pt x="30" y="65"/>
                  <a:pt x="30" y="63"/>
                  <a:pt x="29" y="62"/>
                </a:cubicBezTo>
                <a:close/>
                <a:moveTo>
                  <a:pt x="7" y="8"/>
                </a:moveTo>
                <a:cubicBezTo>
                  <a:pt x="15" y="16"/>
                  <a:pt x="15" y="16"/>
                  <a:pt x="15" y="16"/>
                </a:cubicBezTo>
                <a:cubicBezTo>
                  <a:pt x="17" y="14"/>
                  <a:pt x="17" y="14"/>
                  <a:pt x="17" y="14"/>
                </a:cubicBezTo>
                <a:cubicBezTo>
                  <a:pt x="9" y="6"/>
                  <a:pt x="9" y="6"/>
                  <a:pt x="9" y="6"/>
                </a:cubicBezTo>
                <a:lnTo>
                  <a:pt x="7" y="8"/>
                </a:lnTo>
                <a:close/>
                <a:moveTo>
                  <a:pt x="81" y="81"/>
                </a:moveTo>
                <a:cubicBezTo>
                  <a:pt x="82" y="80"/>
                  <a:pt x="82" y="80"/>
                  <a:pt x="83" y="79"/>
                </a:cubicBezTo>
                <a:cubicBezTo>
                  <a:pt x="83" y="79"/>
                  <a:pt x="83" y="78"/>
                  <a:pt x="83" y="77"/>
                </a:cubicBezTo>
                <a:cubicBezTo>
                  <a:pt x="83" y="77"/>
                  <a:pt x="83" y="76"/>
                  <a:pt x="83" y="76"/>
                </a:cubicBezTo>
                <a:cubicBezTo>
                  <a:pt x="82" y="75"/>
                  <a:pt x="82" y="74"/>
                  <a:pt x="81" y="74"/>
                </a:cubicBezTo>
                <a:cubicBezTo>
                  <a:pt x="65" y="57"/>
                  <a:pt x="65" y="57"/>
                  <a:pt x="65" y="57"/>
                </a:cubicBezTo>
                <a:cubicBezTo>
                  <a:pt x="58" y="64"/>
                  <a:pt x="58" y="64"/>
                  <a:pt x="58" y="64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1"/>
                  <a:pt x="76" y="82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9" y="82"/>
                  <a:pt x="79" y="82"/>
                  <a:pt x="80" y="82"/>
                </a:cubicBezTo>
                <a:cubicBezTo>
                  <a:pt x="81" y="82"/>
                  <a:pt x="81" y="81"/>
                  <a:pt x="81" y="81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id-ID" sz="96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E768FFD-5A65-376B-0E88-3BC112BCDF91}"/>
              </a:ext>
            </a:extLst>
          </p:cNvPr>
          <p:cNvGrpSpPr/>
          <p:nvPr/>
        </p:nvGrpSpPr>
        <p:grpSpPr>
          <a:xfrm>
            <a:off x="1105505" y="3039683"/>
            <a:ext cx="798316" cy="794446"/>
            <a:chOff x="123952" y="1585893"/>
            <a:chExt cx="308838" cy="307341"/>
          </a:xfrm>
          <a:solidFill>
            <a:schemeClr val="bg1"/>
          </a:solidFill>
        </p:grpSpPr>
        <p:grpSp>
          <p:nvGrpSpPr>
            <p:cNvPr id="94" name="组合 45">
              <a:extLst>
                <a:ext uri="{FF2B5EF4-FFF2-40B4-BE49-F238E27FC236}">
                  <a16:creationId xmlns:a16="http://schemas.microsoft.com/office/drawing/2014/main" id="{9E6528B6-6E98-6F51-41D5-99E49C5C4074}"/>
                </a:ext>
              </a:extLst>
            </p:cNvPr>
            <p:cNvGrpSpPr/>
            <p:nvPr/>
          </p:nvGrpSpPr>
          <p:grpSpPr>
            <a:xfrm>
              <a:off x="205516" y="1585893"/>
              <a:ext cx="227274" cy="241781"/>
              <a:chOff x="10464150" y="407580"/>
              <a:chExt cx="280369" cy="298265"/>
            </a:xfrm>
            <a:grpFill/>
            <a:effectLst/>
          </p:grpSpPr>
          <p:sp>
            <p:nvSpPr>
              <p:cNvPr id="96" name="Freeform 112">
                <a:extLst>
                  <a:ext uri="{FF2B5EF4-FFF2-40B4-BE49-F238E27FC236}">
                    <a16:creationId xmlns:a16="http://schemas.microsoft.com/office/drawing/2014/main" id="{38D31107-F49D-71CE-3AC1-B15FF37AAAD6}"/>
                  </a:ext>
                </a:extLst>
              </p:cNvPr>
              <p:cNvSpPr/>
              <p:nvPr/>
            </p:nvSpPr>
            <p:spPr bwMode="auto">
              <a:xfrm>
                <a:off x="10517837" y="511973"/>
                <a:ext cx="73075" cy="105884"/>
              </a:xfrm>
              <a:custGeom>
                <a:avLst/>
                <a:gdLst>
                  <a:gd name="T0" fmla="*/ 21 w 34"/>
                  <a:gd name="T1" fmla="*/ 22 h 49"/>
                  <a:gd name="T2" fmla="*/ 16 w 34"/>
                  <a:gd name="T3" fmla="*/ 26 h 49"/>
                  <a:gd name="T4" fmla="*/ 11 w 34"/>
                  <a:gd name="T5" fmla="*/ 30 h 49"/>
                  <a:gd name="T6" fmla="*/ 3 w 34"/>
                  <a:gd name="T7" fmla="*/ 38 h 49"/>
                  <a:gd name="T8" fmla="*/ 1 w 34"/>
                  <a:gd name="T9" fmla="*/ 41 h 49"/>
                  <a:gd name="T10" fmla="*/ 0 w 34"/>
                  <a:gd name="T11" fmla="*/ 44 h 49"/>
                  <a:gd name="T12" fmla="*/ 2 w 34"/>
                  <a:gd name="T13" fmla="*/ 47 h 49"/>
                  <a:gd name="T14" fmla="*/ 6 w 34"/>
                  <a:gd name="T15" fmla="*/ 49 h 49"/>
                  <a:gd name="T16" fmla="*/ 30 w 34"/>
                  <a:gd name="T17" fmla="*/ 49 h 49"/>
                  <a:gd name="T18" fmla="*/ 33 w 34"/>
                  <a:gd name="T19" fmla="*/ 48 h 49"/>
                  <a:gd name="T20" fmla="*/ 34 w 34"/>
                  <a:gd name="T21" fmla="*/ 45 h 49"/>
                  <a:gd name="T22" fmla="*/ 33 w 34"/>
                  <a:gd name="T23" fmla="*/ 42 h 49"/>
                  <a:gd name="T24" fmla="*/ 29 w 34"/>
                  <a:gd name="T25" fmla="*/ 41 h 49"/>
                  <a:gd name="T26" fmla="*/ 12 w 34"/>
                  <a:gd name="T27" fmla="*/ 41 h 49"/>
                  <a:gd name="T28" fmla="*/ 13 w 34"/>
                  <a:gd name="T29" fmla="*/ 39 h 49"/>
                  <a:gd name="T30" fmla="*/ 20 w 34"/>
                  <a:gd name="T31" fmla="*/ 32 h 49"/>
                  <a:gd name="T32" fmla="*/ 27 w 34"/>
                  <a:gd name="T33" fmla="*/ 26 h 49"/>
                  <a:gd name="T34" fmla="*/ 32 w 34"/>
                  <a:gd name="T35" fmla="*/ 21 h 49"/>
                  <a:gd name="T36" fmla="*/ 34 w 34"/>
                  <a:gd name="T37" fmla="*/ 14 h 49"/>
                  <a:gd name="T38" fmla="*/ 33 w 34"/>
                  <a:gd name="T39" fmla="*/ 8 h 49"/>
                  <a:gd name="T40" fmla="*/ 30 w 34"/>
                  <a:gd name="T41" fmla="*/ 4 h 49"/>
                  <a:gd name="T42" fmla="*/ 26 w 34"/>
                  <a:gd name="T43" fmla="*/ 1 h 49"/>
                  <a:gd name="T44" fmla="*/ 17 w 34"/>
                  <a:gd name="T45" fmla="*/ 0 h 49"/>
                  <a:gd name="T46" fmla="*/ 10 w 34"/>
                  <a:gd name="T47" fmla="*/ 1 h 49"/>
                  <a:gd name="T48" fmla="*/ 5 w 34"/>
                  <a:gd name="T49" fmla="*/ 4 h 49"/>
                  <a:gd name="T50" fmla="*/ 1 w 34"/>
                  <a:gd name="T51" fmla="*/ 9 h 49"/>
                  <a:gd name="T52" fmla="*/ 0 w 34"/>
                  <a:gd name="T53" fmla="*/ 13 h 49"/>
                  <a:gd name="T54" fmla="*/ 2 w 34"/>
                  <a:gd name="T55" fmla="*/ 16 h 49"/>
                  <a:gd name="T56" fmla="*/ 4 w 34"/>
                  <a:gd name="T57" fmla="*/ 18 h 49"/>
                  <a:gd name="T58" fmla="*/ 7 w 34"/>
                  <a:gd name="T59" fmla="*/ 16 h 49"/>
                  <a:gd name="T60" fmla="*/ 9 w 34"/>
                  <a:gd name="T61" fmla="*/ 13 h 49"/>
                  <a:gd name="T62" fmla="*/ 10 w 34"/>
                  <a:gd name="T63" fmla="*/ 10 h 49"/>
                  <a:gd name="T64" fmla="*/ 17 w 34"/>
                  <a:gd name="T65" fmla="*/ 6 h 49"/>
                  <a:gd name="T66" fmla="*/ 21 w 34"/>
                  <a:gd name="T67" fmla="*/ 7 h 49"/>
                  <a:gd name="T68" fmla="*/ 23 w 34"/>
                  <a:gd name="T69" fmla="*/ 10 h 49"/>
                  <a:gd name="T70" fmla="*/ 24 w 34"/>
                  <a:gd name="T71" fmla="*/ 14 h 49"/>
                  <a:gd name="T72" fmla="*/ 23 w 34"/>
                  <a:gd name="T73" fmla="*/ 18 h 49"/>
                  <a:gd name="T74" fmla="*/ 21 w 34"/>
                  <a:gd name="T75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" h="49">
                    <a:moveTo>
                      <a:pt x="21" y="22"/>
                    </a:moveTo>
                    <a:cubicBezTo>
                      <a:pt x="20" y="23"/>
                      <a:pt x="18" y="24"/>
                      <a:pt x="16" y="26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9" y="32"/>
                      <a:pt x="6" y="35"/>
                      <a:pt x="3" y="38"/>
                    </a:cubicBezTo>
                    <a:cubicBezTo>
                      <a:pt x="2" y="38"/>
                      <a:pt x="2" y="40"/>
                      <a:pt x="1" y="41"/>
                    </a:cubicBezTo>
                    <a:cubicBezTo>
                      <a:pt x="1" y="42"/>
                      <a:pt x="0" y="43"/>
                      <a:pt x="0" y="44"/>
                    </a:cubicBezTo>
                    <a:cubicBezTo>
                      <a:pt x="0" y="45"/>
                      <a:pt x="1" y="46"/>
                      <a:pt x="2" y="47"/>
                    </a:cubicBezTo>
                    <a:cubicBezTo>
                      <a:pt x="3" y="48"/>
                      <a:pt x="4" y="49"/>
                      <a:pt x="6" y="49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1" y="49"/>
                      <a:pt x="33" y="48"/>
                      <a:pt x="33" y="48"/>
                    </a:cubicBezTo>
                    <a:cubicBezTo>
                      <a:pt x="34" y="47"/>
                      <a:pt x="34" y="46"/>
                      <a:pt x="34" y="45"/>
                    </a:cubicBezTo>
                    <a:cubicBezTo>
                      <a:pt x="34" y="44"/>
                      <a:pt x="34" y="43"/>
                      <a:pt x="33" y="42"/>
                    </a:cubicBezTo>
                    <a:cubicBezTo>
                      <a:pt x="32" y="41"/>
                      <a:pt x="31" y="41"/>
                      <a:pt x="29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3" y="39"/>
                      <a:pt x="13" y="39"/>
                    </a:cubicBezTo>
                    <a:cubicBezTo>
                      <a:pt x="15" y="37"/>
                      <a:pt x="17" y="35"/>
                      <a:pt x="20" y="32"/>
                    </a:cubicBezTo>
                    <a:cubicBezTo>
                      <a:pt x="24" y="30"/>
                      <a:pt x="26" y="28"/>
                      <a:pt x="27" y="26"/>
                    </a:cubicBezTo>
                    <a:cubicBezTo>
                      <a:pt x="29" y="25"/>
                      <a:pt x="30" y="23"/>
                      <a:pt x="32" y="21"/>
                    </a:cubicBezTo>
                    <a:cubicBezTo>
                      <a:pt x="33" y="19"/>
                      <a:pt x="34" y="16"/>
                      <a:pt x="34" y="14"/>
                    </a:cubicBezTo>
                    <a:cubicBezTo>
                      <a:pt x="34" y="12"/>
                      <a:pt x="33" y="10"/>
                      <a:pt x="33" y="8"/>
                    </a:cubicBezTo>
                    <a:cubicBezTo>
                      <a:pt x="32" y="7"/>
                      <a:pt x="31" y="5"/>
                      <a:pt x="30" y="4"/>
                    </a:cubicBezTo>
                    <a:cubicBezTo>
                      <a:pt x="29" y="3"/>
                      <a:pt x="27" y="2"/>
                      <a:pt x="26" y="1"/>
                    </a:cubicBezTo>
                    <a:cubicBezTo>
                      <a:pt x="23" y="0"/>
                      <a:pt x="20" y="0"/>
                      <a:pt x="17" y="0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8" y="2"/>
                      <a:pt x="6" y="3"/>
                      <a:pt x="5" y="4"/>
                    </a:cubicBezTo>
                    <a:cubicBezTo>
                      <a:pt x="3" y="5"/>
                      <a:pt x="2" y="7"/>
                      <a:pt x="1" y="9"/>
                    </a:cubicBezTo>
                    <a:cubicBezTo>
                      <a:pt x="1" y="10"/>
                      <a:pt x="0" y="12"/>
                      <a:pt x="0" y="13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8"/>
                      <a:pt x="4" y="18"/>
                    </a:cubicBezTo>
                    <a:cubicBezTo>
                      <a:pt x="6" y="18"/>
                      <a:pt x="7" y="17"/>
                      <a:pt x="7" y="16"/>
                    </a:cubicBezTo>
                    <a:cubicBezTo>
                      <a:pt x="8" y="16"/>
                      <a:pt x="8" y="14"/>
                      <a:pt x="9" y="13"/>
                    </a:cubicBezTo>
                    <a:cubicBezTo>
                      <a:pt x="9" y="11"/>
                      <a:pt x="10" y="11"/>
                      <a:pt x="10" y="10"/>
                    </a:cubicBezTo>
                    <a:cubicBezTo>
                      <a:pt x="12" y="8"/>
                      <a:pt x="14" y="6"/>
                      <a:pt x="17" y="6"/>
                    </a:cubicBezTo>
                    <a:cubicBezTo>
                      <a:pt x="18" y="6"/>
                      <a:pt x="20" y="7"/>
                      <a:pt x="21" y="7"/>
                    </a:cubicBezTo>
                    <a:cubicBezTo>
                      <a:pt x="22" y="8"/>
                      <a:pt x="23" y="9"/>
                      <a:pt x="23" y="10"/>
                    </a:cubicBezTo>
                    <a:cubicBezTo>
                      <a:pt x="24" y="11"/>
                      <a:pt x="24" y="12"/>
                      <a:pt x="24" y="14"/>
                    </a:cubicBezTo>
                    <a:cubicBezTo>
                      <a:pt x="24" y="15"/>
                      <a:pt x="24" y="16"/>
                      <a:pt x="23" y="18"/>
                    </a:cubicBezTo>
                    <a:cubicBezTo>
                      <a:pt x="23" y="19"/>
                      <a:pt x="22" y="20"/>
                      <a:pt x="2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9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" name="Freeform 113">
                <a:extLst>
                  <a:ext uri="{FF2B5EF4-FFF2-40B4-BE49-F238E27FC236}">
                    <a16:creationId xmlns:a16="http://schemas.microsoft.com/office/drawing/2014/main" id="{8ECECA58-1C5E-E101-0EDA-887FC2EC7E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99860" y="508990"/>
                <a:ext cx="82023" cy="108867"/>
              </a:xfrm>
              <a:custGeom>
                <a:avLst/>
                <a:gdLst>
                  <a:gd name="T0" fmla="*/ 26 w 38"/>
                  <a:gd name="T1" fmla="*/ 0 h 50"/>
                  <a:gd name="T2" fmla="*/ 23 w 38"/>
                  <a:gd name="T3" fmla="*/ 1 h 50"/>
                  <a:gd name="T4" fmla="*/ 21 w 38"/>
                  <a:gd name="T5" fmla="*/ 5 h 50"/>
                  <a:gd name="T6" fmla="*/ 3 w 38"/>
                  <a:gd name="T7" fmla="*/ 28 h 50"/>
                  <a:gd name="T8" fmla="*/ 2 w 38"/>
                  <a:gd name="T9" fmla="*/ 30 h 50"/>
                  <a:gd name="T10" fmla="*/ 1 w 38"/>
                  <a:gd name="T11" fmla="*/ 31 h 50"/>
                  <a:gd name="T12" fmla="*/ 0 w 38"/>
                  <a:gd name="T13" fmla="*/ 33 h 50"/>
                  <a:gd name="T14" fmla="*/ 0 w 38"/>
                  <a:gd name="T15" fmla="*/ 34 h 50"/>
                  <a:gd name="T16" fmla="*/ 1 w 38"/>
                  <a:gd name="T17" fmla="*/ 38 h 50"/>
                  <a:gd name="T18" fmla="*/ 6 w 38"/>
                  <a:gd name="T19" fmla="*/ 39 h 50"/>
                  <a:gd name="T20" fmla="*/ 23 w 38"/>
                  <a:gd name="T21" fmla="*/ 39 h 50"/>
                  <a:gd name="T22" fmla="*/ 23 w 38"/>
                  <a:gd name="T23" fmla="*/ 45 h 50"/>
                  <a:gd name="T24" fmla="*/ 24 w 38"/>
                  <a:gd name="T25" fmla="*/ 49 h 50"/>
                  <a:gd name="T26" fmla="*/ 27 w 38"/>
                  <a:gd name="T27" fmla="*/ 50 h 50"/>
                  <a:gd name="T28" fmla="*/ 30 w 38"/>
                  <a:gd name="T29" fmla="*/ 49 h 50"/>
                  <a:gd name="T30" fmla="*/ 31 w 38"/>
                  <a:gd name="T31" fmla="*/ 45 h 50"/>
                  <a:gd name="T32" fmla="*/ 31 w 38"/>
                  <a:gd name="T33" fmla="*/ 39 h 50"/>
                  <a:gd name="T34" fmla="*/ 33 w 38"/>
                  <a:gd name="T35" fmla="*/ 39 h 50"/>
                  <a:gd name="T36" fmla="*/ 37 w 38"/>
                  <a:gd name="T37" fmla="*/ 38 h 50"/>
                  <a:gd name="T38" fmla="*/ 38 w 38"/>
                  <a:gd name="T39" fmla="*/ 36 h 50"/>
                  <a:gd name="T40" fmla="*/ 37 w 38"/>
                  <a:gd name="T41" fmla="*/ 32 h 50"/>
                  <a:gd name="T42" fmla="*/ 33 w 38"/>
                  <a:gd name="T43" fmla="*/ 32 h 50"/>
                  <a:gd name="T44" fmla="*/ 31 w 38"/>
                  <a:gd name="T45" fmla="*/ 32 h 50"/>
                  <a:gd name="T46" fmla="*/ 31 w 38"/>
                  <a:gd name="T47" fmla="*/ 6 h 50"/>
                  <a:gd name="T48" fmla="*/ 26 w 38"/>
                  <a:gd name="T49" fmla="*/ 0 h 50"/>
                  <a:gd name="T50" fmla="*/ 23 w 38"/>
                  <a:gd name="T51" fmla="*/ 32 h 50"/>
                  <a:gd name="T52" fmla="*/ 9 w 38"/>
                  <a:gd name="T53" fmla="*/ 32 h 50"/>
                  <a:gd name="T54" fmla="*/ 23 w 38"/>
                  <a:gd name="T55" fmla="*/ 12 h 50"/>
                  <a:gd name="T56" fmla="*/ 23 w 38"/>
                  <a:gd name="T57" fmla="*/ 3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" h="50">
                    <a:moveTo>
                      <a:pt x="26" y="0"/>
                    </a:moveTo>
                    <a:cubicBezTo>
                      <a:pt x="25" y="0"/>
                      <a:pt x="24" y="1"/>
                      <a:pt x="23" y="1"/>
                    </a:cubicBezTo>
                    <a:cubicBezTo>
                      <a:pt x="23" y="2"/>
                      <a:pt x="22" y="3"/>
                      <a:pt x="21" y="5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2" y="29"/>
                      <a:pt x="2" y="29"/>
                      <a:pt x="2" y="30"/>
                    </a:cubicBezTo>
                    <a:cubicBezTo>
                      <a:pt x="1" y="30"/>
                      <a:pt x="1" y="31"/>
                      <a:pt x="1" y="31"/>
                    </a:cubicBezTo>
                    <a:cubicBezTo>
                      <a:pt x="0" y="32"/>
                      <a:pt x="0" y="32"/>
                      <a:pt x="0" y="33"/>
                    </a:cubicBezTo>
                    <a:cubicBezTo>
                      <a:pt x="0" y="33"/>
                      <a:pt x="0" y="33"/>
                      <a:pt x="0" y="34"/>
                    </a:cubicBezTo>
                    <a:cubicBezTo>
                      <a:pt x="0" y="36"/>
                      <a:pt x="0" y="37"/>
                      <a:pt x="1" y="38"/>
                    </a:cubicBezTo>
                    <a:cubicBezTo>
                      <a:pt x="2" y="39"/>
                      <a:pt x="4" y="39"/>
                      <a:pt x="6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7"/>
                      <a:pt x="23" y="48"/>
                      <a:pt x="24" y="49"/>
                    </a:cubicBezTo>
                    <a:cubicBezTo>
                      <a:pt x="25" y="50"/>
                      <a:pt x="26" y="50"/>
                      <a:pt x="27" y="50"/>
                    </a:cubicBezTo>
                    <a:cubicBezTo>
                      <a:pt x="28" y="50"/>
                      <a:pt x="29" y="50"/>
                      <a:pt x="30" y="49"/>
                    </a:cubicBezTo>
                    <a:cubicBezTo>
                      <a:pt x="31" y="48"/>
                      <a:pt x="31" y="47"/>
                      <a:pt x="31" y="45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5" y="39"/>
                      <a:pt x="36" y="39"/>
                      <a:pt x="37" y="38"/>
                    </a:cubicBezTo>
                    <a:cubicBezTo>
                      <a:pt x="38" y="38"/>
                      <a:pt x="38" y="37"/>
                      <a:pt x="38" y="36"/>
                    </a:cubicBezTo>
                    <a:cubicBezTo>
                      <a:pt x="38" y="34"/>
                      <a:pt x="38" y="33"/>
                      <a:pt x="37" y="32"/>
                    </a:cubicBezTo>
                    <a:cubicBezTo>
                      <a:pt x="36" y="32"/>
                      <a:pt x="34" y="32"/>
                      <a:pt x="33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2"/>
                      <a:pt x="29" y="0"/>
                      <a:pt x="26" y="0"/>
                    </a:cubicBezTo>
                    <a:close/>
                    <a:moveTo>
                      <a:pt x="23" y="32"/>
                    </a:moveTo>
                    <a:cubicBezTo>
                      <a:pt x="9" y="32"/>
                      <a:pt x="9" y="32"/>
                      <a:pt x="9" y="32"/>
                    </a:cubicBezTo>
                    <a:cubicBezTo>
                      <a:pt x="23" y="12"/>
                      <a:pt x="23" y="12"/>
                      <a:pt x="23" y="12"/>
                    </a:cubicBezTo>
                    <a:lnTo>
                      <a:pt x="23" y="32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9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" name="Freeform 114">
                <a:extLst>
                  <a:ext uri="{FF2B5EF4-FFF2-40B4-BE49-F238E27FC236}">
                    <a16:creationId xmlns:a16="http://schemas.microsoft.com/office/drawing/2014/main" id="{E325E5E1-3E36-36EB-E2D7-711D1C2FC8C4}"/>
                  </a:ext>
                </a:extLst>
              </p:cNvPr>
              <p:cNvSpPr/>
              <p:nvPr/>
            </p:nvSpPr>
            <p:spPr bwMode="auto">
              <a:xfrm>
                <a:off x="10464150" y="407580"/>
                <a:ext cx="280369" cy="298265"/>
              </a:xfrm>
              <a:custGeom>
                <a:avLst/>
                <a:gdLst>
                  <a:gd name="T0" fmla="*/ 50 w 130"/>
                  <a:gd name="T1" fmla="*/ 0 h 138"/>
                  <a:gd name="T2" fmla="*/ 4 w 130"/>
                  <a:gd name="T3" fmla="*/ 14 h 138"/>
                  <a:gd name="T4" fmla="*/ 2 w 130"/>
                  <a:gd name="T5" fmla="*/ 25 h 138"/>
                  <a:gd name="T6" fmla="*/ 13 w 130"/>
                  <a:gd name="T7" fmla="*/ 27 h 138"/>
                  <a:gd name="T8" fmla="*/ 50 w 130"/>
                  <a:gd name="T9" fmla="*/ 15 h 138"/>
                  <a:gd name="T10" fmla="*/ 115 w 130"/>
                  <a:gd name="T11" fmla="*/ 81 h 138"/>
                  <a:gd name="T12" fmla="*/ 97 w 130"/>
                  <a:gd name="T13" fmla="*/ 125 h 138"/>
                  <a:gd name="T14" fmla="*/ 98 w 130"/>
                  <a:gd name="T15" fmla="*/ 136 h 138"/>
                  <a:gd name="T16" fmla="*/ 103 w 130"/>
                  <a:gd name="T17" fmla="*/ 138 h 138"/>
                  <a:gd name="T18" fmla="*/ 109 w 130"/>
                  <a:gd name="T19" fmla="*/ 135 h 138"/>
                  <a:gd name="T20" fmla="*/ 130 w 130"/>
                  <a:gd name="T21" fmla="*/ 81 h 138"/>
                  <a:gd name="T22" fmla="*/ 50 w 130"/>
                  <a:gd name="T2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138">
                    <a:moveTo>
                      <a:pt x="50" y="0"/>
                    </a:moveTo>
                    <a:cubicBezTo>
                      <a:pt x="33" y="0"/>
                      <a:pt x="18" y="5"/>
                      <a:pt x="4" y="14"/>
                    </a:cubicBezTo>
                    <a:cubicBezTo>
                      <a:pt x="1" y="17"/>
                      <a:pt x="0" y="21"/>
                      <a:pt x="2" y="25"/>
                    </a:cubicBezTo>
                    <a:cubicBezTo>
                      <a:pt x="5" y="28"/>
                      <a:pt x="9" y="29"/>
                      <a:pt x="13" y="27"/>
                    </a:cubicBezTo>
                    <a:cubicBezTo>
                      <a:pt x="24" y="19"/>
                      <a:pt x="36" y="15"/>
                      <a:pt x="50" y="15"/>
                    </a:cubicBezTo>
                    <a:cubicBezTo>
                      <a:pt x="86" y="15"/>
                      <a:pt x="115" y="45"/>
                      <a:pt x="115" y="81"/>
                    </a:cubicBezTo>
                    <a:cubicBezTo>
                      <a:pt x="115" y="97"/>
                      <a:pt x="109" y="113"/>
                      <a:pt x="97" y="125"/>
                    </a:cubicBezTo>
                    <a:cubicBezTo>
                      <a:pt x="95" y="128"/>
                      <a:pt x="95" y="133"/>
                      <a:pt x="98" y="136"/>
                    </a:cubicBezTo>
                    <a:cubicBezTo>
                      <a:pt x="99" y="137"/>
                      <a:pt x="101" y="138"/>
                      <a:pt x="103" y="138"/>
                    </a:cubicBezTo>
                    <a:cubicBezTo>
                      <a:pt x="105" y="138"/>
                      <a:pt x="107" y="137"/>
                      <a:pt x="109" y="135"/>
                    </a:cubicBezTo>
                    <a:cubicBezTo>
                      <a:pt x="122" y="120"/>
                      <a:pt x="130" y="101"/>
                      <a:pt x="130" y="81"/>
                    </a:cubicBezTo>
                    <a:cubicBezTo>
                      <a:pt x="130" y="36"/>
                      <a:pt x="94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9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95" name="Freeform 114">
              <a:extLst>
                <a:ext uri="{FF2B5EF4-FFF2-40B4-BE49-F238E27FC236}">
                  <a16:creationId xmlns:a16="http://schemas.microsoft.com/office/drawing/2014/main" id="{96AD194E-96AA-6265-6F0A-B0FD220DE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952" y="1637970"/>
              <a:ext cx="229242" cy="255264"/>
            </a:xfrm>
            <a:custGeom>
              <a:avLst/>
              <a:gdLst>
                <a:gd name="T0" fmla="*/ 44 w 78"/>
                <a:gd name="T1" fmla="*/ 79 h 87"/>
                <a:gd name="T2" fmla="*/ 21 w 78"/>
                <a:gd name="T3" fmla="*/ 57 h 87"/>
                <a:gd name="T4" fmla="*/ 6 w 78"/>
                <a:gd name="T5" fmla="*/ 33 h 87"/>
                <a:gd name="T6" fmla="*/ 0 w 78"/>
                <a:gd name="T7" fmla="*/ 16 h 87"/>
                <a:gd name="T8" fmla="*/ 3 w 78"/>
                <a:gd name="T9" fmla="*/ 8 h 87"/>
                <a:gd name="T10" fmla="*/ 8 w 78"/>
                <a:gd name="T11" fmla="*/ 4 h 87"/>
                <a:gd name="T12" fmla="*/ 14 w 78"/>
                <a:gd name="T13" fmla="*/ 1 h 87"/>
                <a:gd name="T14" fmla="*/ 21 w 78"/>
                <a:gd name="T15" fmla="*/ 1 h 87"/>
                <a:gd name="T16" fmla="*/ 27 w 78"/>
                <a:gd name="T17" fmla="*/ 11 h 87"/>
                <a:gd name="T18" fmla="*/ 30 w 78"/>
                <a:gd name="T19" fmla="*/ 20 h 87"/>
                <a:gd name="T20" fmla="*/ 29 w 78"/>
                <a:gd name="T21" fmla="*/ 24 h 87"/>
                <a:gd name="T22" fmla="*/ 27 w 78"/>
                <a:gd name="T23" fmla="*/ 26 h 87"/>
                <a:gd name="T24" fmla="*/ 23 w 78"/>
                <a:gd name="T25" fmla="*/ 31 h 87"/>
                <a:gd name="T26" fmla="*/ 24 w 78"/>
                <a:gd name="T27" fmla="*/ 34 h 87"/>
                <a:gd name="T28" fmla="*/ 35 w 78"/>
                <a:gd name="T29" fmla="*/ 48 h 87"/>
                <a:gd name="T30" fmla="*/ 45 w 78"/>
                <a:gd name="T31" fmla="*/ 59 h 87"/>
                <a:gd name="T32" fmla="*/ 48 w 78"/>
                <a:gd name="T33" fmla="*/ 60 h 87"/>
                <a:gd name="T34" fmla="*/ 51 w 78"/>
                <a:gd name="T35" fmla="*/ 60 h 87"/>
                <a:gd name="T36" fmla="*/ 53 w 78"/>
                <a:gd name="T37" fmla="*/ 57 h 87"/>
                <a:gd name="T38" fmla="*/ 57 w 78"/>
                <a:gd name="T39" fmla="*/ 56 h 87"/>
                <a:gd name="T40" fmla="*/ 62 w 78"/>
                <a:gd name="T41" fmla="*/ 58 h 87"/>
                <a:gd name="T42" fmla="*/ 75 w 78"/>
                <a:gd name="T43" fmla="*/ 67 h 87"/>
                <a:gd name="T44" fmla="*/ 76 w 78"/>
                <a:gd name="T45" fmla="*/ 74 h 87"/>
                <a:gd name="T46" fmla="*/ 70 w 78"/>
                <a:gd name="T47" fmla="*/ 82 h 87"/>
                <a:gd name="T48" fmla="*/ 61 w 78"/>
                <a:gd name="T49" fmla="*/ 87 h 87"/>
                <a:gd name="T50" fmla="*/ 15 w 78"/>
                <a:gd name="T51" fmla="*/ 4 h 87"/>
                <a:gd name="T52" fmla="*/ 10 w 78"/>
                <a:gd name="T53" fmla="*/ 6 h 87"/>
                <a:gd name="T54" fmla="*/ 6 w 78"/>
                <a:gd name="T55" fmla="*/ 10 h 87"/>
                <a:gd name="T56" fmla="*/ 4 w 78"/>
                <a:gd name="T57" fmla="*/ 16 h 87"/>
                <a:gd name="T58" fmla="*/ 9 w 78"/>
                <a:gd name="T59" fmla="*/ 32 h 87"/>
                <a:gd name="T60" fmla="*/ 24 w 78"/>
                <a:gd name="T61" fmla="*/ 55 h 87"/>
                <a:gd name="T62" fmla="*/ 46 w 78"/>
                <a:gd name="T63" fmla="*/ 77 h 87"/>
                <a:gd name="T64" fmla="*/ 61 w 78"/>
                <a:gd name="T65" fmla="*/ 83 h 87"/>
                <a:gd name="T66" fmla="*/ 68 w 78"/>
                <a:gd name="T67" fmla="*/ 80 h 87"/>
                <a:gd name="T68" fmla="*/ 74 w 78"/>
                <a:gd name="T69" fmla="*/ 73 h 87"/>
                <a:gd name="T70" fmla="*/ 73 w 78"/>
                <a:gd name="T71" fmla="*/ 69 h 87"/>
                <a:gd name="T72" fmla="*/ 60 w 78"/>
                <a:gd name="T73" fmla="*/ 60 h 87"/>
                <a:gd name="T74" fmla="*/ 57 w 78"/>
                <a:gd name="T75" fmla="*/ 59 h 87"/>
                <a:gd name="T76" fmla="*/ 55 w 78"/>
                <a:gd name="T77" fmla="*/ 60 h 87"/>
                <a:gd name="T78" fmla="*/ 53 w 78"/>
                <a:gd name="T79" fmla="*/ 62 h 87"/>
                <a:gd name="T80" fmla="*/ 48 w 78"/>
                <a:gd name="T81" fmla="*/ 64 h 87"/>
                <a:gd name="T82" fmla="*/ 42 w 78"/>
                <a:gd name="T83" fmla="*/ 61 h 87"/>
                <a:gd name="T84" fmla="*/ 32 w 78"/>
                <a:gd name="T85" fmla="*/ 50 h 87"/>
                <a:gd name="T86" fmla="*/ 22 w 78"/>
                <a:gd name="T87" fmla="*/ 36 h 87"/>
                <a:gd name="T88" fmla="*/ 20 w 78"/>
                <a:gd name="T89" fmla="*/ 30 h 87"/>
                <a:gd name="T90" fmla="*/ 22 w 78"/>
                <a:gd name="T91" fmla="*/ 26 h 87"/>
                <a:gd name="T92" fmla="*/ 26 w 78"/>
                <a:gd name="T93" fmla="*/ 23 h 87"/>
                <a:gd name="T94" fmla="*/ 27 w 78"/>
                <a:gd name="T95" fmla="*/ 21 h 87"/>
                <a:gd name="T96" fmla="*/ 24 w 78"/>
                <a:gd name="T97" fmla="*/ 12 h 87"/>
                <a:gd name="T98" fmla="*/ 19 w 78"/>
                <a:gd name="T99" fmla="*/ 4 h 87"/>
                <a:gd name="T100" fmla="*/ 15 w 78"/>
                <a:gd name="T101" fmla="*/ 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8" h="87">
                  <a:moveTo>
                    <a:pt x="54" y="85"/>
                  </a:moveTo>
                  <a:cubicBezTo>
                    <a:pt x="51" y="84"/>
                    <a:pt x="48" y="82"/>
                    <a:pt x="44" y="79"/>
                  </a:cubicBezTo>
                  <a:cubicBezTo>
                    <a:pt x="40" y="77"/>
                    <a:pt x="37" y="74"/>
                    <a:pt x="33" y="70"/>
                  </a:cubicBezTo>
                  <a:cubicBezTo>
                    <a:pt x="29" y="67"/>
                    <a:pt x="25" y="62"/>
                    <a:pt x="21" y="57"/>
                  </a:cubicBezTo>
                  <a:cubicBezTo>
                    <a:pt x="18" y="53"/>
                    <a:pt x="15" y="48"/>
                    <a:pt x="12" y="44"/>
                  </a:cubicBezTo>
                  <a:cubicBezTo>
                    <a:pt x="9" y="40"/>
                    <a:pt x="7" y="36"/>
                    <a:pt x="6" y="33"/>
                  </a:cubicBezTo>
                  <a:cubicBezTo>
                    <a:pt x="4" y="30"/>
                    <a:pt x="3" y="26"/>
                    <a:pt x="2" y="24"/>
                  </a:cubicBezTo>
                  <a:cubicBezTo>
                    <a:pt x="1" y="21"/>
                    <a:pt x="0" y="18"/>
                    <a:pt x="0" y="16"/>
                  </a:cubicBezTo>
                  <a:cubicBezTo>
                    <a:pt x="0" y="14"/>
                    <a:pt x="1" y="13"/>
                    <a:pt x="1" y="11"/>
                  </a:cubicBezTo>
                  <a:cubicBezTo>
                    <a:pt x="2" y="10"/>
                    <a:pt x="2" y="9"/>
                    <a:pt x="3" y="8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4" y="1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2" y="2"/>
                    <a:pt x="23" y="3"/>
                    <a:pt x="23" y="4"/>
                  </a:cubicBezTo>
                  <a:cubicBezTo>
                    <a:pt x="23" y="4"/>
                    <a:pt x="25" y="7"/>
                    <a:pt x="27" y="11"/>
                  </a:cubicBezTo>
                  <a:cubicBezTo>
                    <a:pt x="29" y="15"/>
                    <a:pt x="30" y="18"/>
                    <a:pt x="30" y="18"/>
                  </a:cubicBezTo>
                  <a:cubicBezTo>
                    <a:pt x="30" y="19"/>
                    <a:pt x="30" y="19"/>
                    <a:pt x="30" y="20"/>
                  </a:cubicBezTo>
                  <a:cubicBezTo>
                    <a:pt x="30" y="21"/>
                    <a:pt x="30" y="21"/>
                    <a:pt x="30" y="22"/>
                  </a:cubicBezTo>
                  <a:cubicBezTo>
                    <a:pt x="30" y="23"/>
                    <a:pt x="30" y="24"/>
                    <a:pt x="29" y="24"/>
                  </a:cubicBezTo>
                  <a:cubicBezTo>
                    <a:pt x="29" y="25"/>
                    <a:pt x="28" y="25"/>
                    <a:pt x="2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7"/>
                    <a:pt x="26" y="27"/>
                    <a:pt x="25" y="28"/>
                  </a:cubicBezTo>
                  <a:cubicBezTo>
                    <a:pt x="24" y="29"/>
                    <a:pt x="23" y="30"/>
                    <a:pt x="23" y="31"/>
                  </a:cubicBezTo>
                  <a:cubicBezTo>
                    <a:pt x="23" y="31"/>
                    <a:pt x="23" y="32"/>
                    <a:pt x="23" y="32"/>
                  </a:cubicBezTo>
                  <a:cubicBezTo>
                    <a:pt x="24" y="33"/>
                    <a:pt x="24" y="33"/>
                    <a:pt x="24" y="34"/>
                  </a:cubicBezTo>
                  <a:cubicBezTo>
                    <a:pt x="25" y="35"/>
                    <a:pt x="27" y="37"/>
                    <a:pt x="29" y="40"/>
                  </a:cubicBezTo>
                  <a:cubicBezTo>
                    <a:pt x="31" y="43"/>
                    <a:pt x="33" y="45"/>
                    <a:pt x="35" y="48"/>
                  </a:cubicBezTo>
                  <a:cubicBezTo>
                    <a:pt x="37" y="50"/>
                    <a:pt x="39" y="53"/>
                    <a:pt x="41" y="55"/>
                  </a:cubicBezTo>
                  <a:cubicBezTo>
                    <a:pt x="43" y="57"/>
                    <a:pt x="44" y="58"/>
                    <a:pt x="45" y="59"/>
                  </a:cubicBezTo>
                  <a:cubicBezTo>
                    <a:pt x="45" y="59"/>
                    <a:pt x="46" y="60"/>
                    <a:pt x="46" y="60"/>
                  </a:cubicBezTo>
                  <a:cubicBezTo>
                    <a:pt x="47" y="60"/>
                    <a:pt x="47" y="60"/>
                    <a:pt x="48" y="60"/>
                  </a:cubicBezTo>
                  <a:cubicBezTo>
                    <a:pt x="48" y="60"/>
                    <a:pt x="49" y="60"/>
                    <a:pt x="49" y="60"/>
                  </a:cubicBezTo>
                  <a:cubicBezTo>
                    <a:pt x="50" y="60"/>
                    <a:pt x="50" y="60"/>
                    <a:pt x="51" y="60"/>
                  </a:cubicBezTo>
                  <a:cubicBezTo>
                    <a:pt x="52" y="59"/>
                    <a:pt x="52" y="58"/>
                    <a:pt x="53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4" y="57"/>
                    <a:pt x="54" y="56"/>
                  </a:cubicBezTo>
                  <a:cubicBezTo>
                    <a:pt x="55" y="56"/>
                    <a:pt x="56" y="56"/>
                    <a:pt x="57" y="56"/>
                  </a:cubicBezTo>
                  <a:cubicBezTo>
                    <a:pt x="58" y="56"/>
                    <a:pt x="59" y="56"/>
                    <a:pt x="59" y="56"/>
                  </a:cubicBezTo>
                  <a:cubicBezTo>
                    <a:pt x="60" y="57"/>
                    <a:pt x="61" y="57"/>
                    <a:pt x="62" y="58"/>
                  </a:cubicBezTo>
                  <a:cubicBezTo>
                    <a:pt x="64" y="59"/>
                    <a:pt x="68" y="62"/>
                    <a:pt x="75" y="67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7"/>
                    <a:pt x="77" y="68"/>
                    <a:pt x="77" y="70"/>
                  </a:cubicBezTo>
                  <a:cubicBezTo>
                    <a:pt x="78" y="71"/>
                    <a:pt x="77" y="73"/>
                    <a:pt x="76" y="74"/>
                  </a:cubicBezTo>
                  <a:cubicBezTo>
                    <a:pt x="76" y="75"/>
                    <a:pt x="75" y="77"/>
                    <a:pt x="74" y="78"/>
                  </a:cubicBezTo>
                  <a:cubicBezTo>
                    <a:pt x="73" y="80"/>
                    <a:pt x="72" y="81"/>
                    <a:pt x="70" y="82"/>
                  </a:cubicBezTo>
                  <a:cubicBezTo>
                    <a:pt x="69" y="83"/>
                    <a:pt x="68" y="84"/>
                    <a:pt x="66" y="85"/>
                  </a:cubicBezTo>
                  <a:cubicBezTo>
                    <a:pt x="64" y="86"/>
                    <a:pt x="63" y="87"/>
                    <a:pt x="61" y="87"/>
                  </a:cubicBezTo>
                  <a:cubicBezTo>
                    <a:pt x="59" y="87"/>
                    <a:pt x="57" y="86"/>
                    <a:pt x="54" y="85"/>
                  </a:cubicBezTo>
                  <a:close/>
                  <a:moveTo>
                    <a:pt x="15" y="4"/>
                  </a:moveTo>
                  <a:cubicBezTo>
                    <a:pt x="13" y="4"/>
                    <a:pt x="12" y="5"/>
                    <a:pt x="11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7"/>
                    <a:pt x="9" y="7"/>
                    <a:pt x="8" y="8"/>
                  </a:cubicBezTo>
                  <a:cubicBezTo>
                    <a:pt x="7" y="8"/>
                    <a:pt x="6" y="9"/>
                    <a:pt x="6" y="10"/>
                  </a:cubicBezTo>
                  <a:cubicBezTo>
                    <a:pt x="5" y="10"/>
                    <a:pt x="5" y="11"/>
                    <a:pt x="4" y="12"/>
                  </a:cubicBezTo>
                  <a:cubicBezTo>
                    <a:pt x="4" y="13"/>
                    <a:pt x="4" y="15"/>
                    <a:pt x="4" y="16"/>
                  </a:cubicBezTo>
                  <a:cubicBezTo>
                    <a:pt x="4" y="18"/>
                    <a:pt x="4" y="20"/>
                    <a:pt x="5" y="23"/>
                  </a:cubicBezTo>
                  <a:cubicBezTo>
                    <a:pt x="6" y="26"/>
                    <a:pt x="7" y="29"/>
                    <a:pt x="9" y="32"/>
                  </a:cubicBezTo>
                  <a:cubicBezTo>
                    <a:pt x="10" y="35"/>
                    <a:pt x="12" y="39"/>
                    <a:pt x="15" y="43"/>
                  </a:cubicBezTo>
                  <a:cubicBezTo>
                    <a:pt x="17" y="47"/>
                    <a:pt x="20" y="51"/>
                    <a:pt x="24" y="55"/>
                  </a:cubicBezTo>
                  <a:cubicBezTo>
                    <a:pt x="27" y="60"/>
                    <a:pt x="31" y="65"/>
                    <a:pt x="35" y="68"/>
                  </a:cubicBezTo>
                  <a:cubicBezTo>
                    <a:pt x="39" y="72"/>
                    <a:pt x="42" y="75"/>
                    <a:pt x="46" y="77"/>
                  </a:cubicBezTo>
                  <a:cubicBezTo>
                    <a:pt x="49" y="79"/>
                    <a:pt x="52" y="81"/>
                    <a:pt x="55" y="82"/>
                  </a:cubicBezTo>
                  <a:cubicBezTo>
                    <a:pt x="58" y="83"/>
                    <a:pt x="60" y="83"/>
                    <a:pt x="61" y="83"/>
                  </a:cubicBezTo>
                  <a:cubicBezTo>
                    <a:pt x="62" y="83"/>
                    <a:pt x="64" y="83"/>
                    <a:pt x="65" y="82"/>
                  </a:cubicBezTo>
                  <a:cubicBezTo>
                    <a:pt x="66" y="82"/>
                    <a:pt x="67" y="81"/>
                    <a:pt x="68" y="80"/>
                  </a:cubicBezTo>
                  <a:cubicBezTo>
                    <a:pt x="70" y="79"/>
                    <a:pt x="71" y="77"/>
                    <a:pt x="71" y="76"/>
                  </a:cubicBezTo>
                  <a:cubicBezTo>
                    <a:pt x="72" y="75"/>
                    <a:pt x="73" y="74"/>
                    <a:pt x="74" y="73"/>
                  </a:cubicBezTo>
                  <a:cubicBezTo>
                    <a:pt x="74" y="72"/>
                    <a:pt x="74" y="71"/>
                    <a:pt x="74" y="70"/>
                  </a:cubicBezTo>
                  <a:cubicBezTo>
                    <a:pt x="74" y="70"/>
                    <a:pt x="73" y="69"/>
                    <a:pt x="73" y="69"/>
                  </a:cubicBezTo>
                  <a:cubicBezTo>
                    <a:pt x="73" y="69"/>
                    <a:pt x="71" y="68"/>
                    <a:pt x="68" y="65"/>
                  </a:cubicBezTo>
                  <a:cubicBezTo>
                    <a:pt x="64" y="63"/>
                    <a:pt x="62" y="61"/>
                    <a:pt x="60" y="60"/>
                  </a:cubicBezTo>
                  <a:cubicBezTo>
                    <a:pt x="60" y="60"/>
                    <a:pt x="59" y="60"/>
                    <a:pt x="59" y="59"/>
                  </a:cubicBezTo>
                  <a:cubicBezTo>
                    <a:pt x="58" y="59"/>
                    <a:pt x="58" y="59"/>
                    <a:pt x="57" y="59"/>
                  </a:cubicBezTo>
                  <a:cubicBezTo>
                    <a:pt x="57" y="59"/>
                    <a:pt x="56" y="59"/>
                    <a:pt x="56" y="59"/>
                  </a:cubicBezTo>
                  <a:cubicBezTo>
                    <a:pt x="56" y="59"/>
                    <a:pt x="55" y="59"/>
                    <a:pt x="55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1"/>
                    <a:pt x="53" y="61"/>
                    <a:pt x="53" y="62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6" y="63"/>
                    <a:pt x="45" y="63"/>
                  </a:cubicBezTo>
                  <a:cubicBezTo>
                    <a:pt x="44" y="63"/>
                    <a:pt x="43" y="62"/>
                    <a:pt x="42" y="61"/>
                  </a:cubicBezTo>
                  <a:cubicBezTo>
                    <a:pt x="42" y="61"/>
                    <a:pt x="41" y="59"/>
                    <a:pt x="39" y="57"/>
                  </a:cubicBezTo>
                  <a:cubicBezTo>
                    <a:pt x="37" y="55"/>
                    <a:pt x="35" y="52"/>
                    <a:pt x="32" y="50"/>
                  </a:cubicBezTo>
                  <a:cubicBezTo>
                    <a:pt x="30" y="47"/>
                    <a:pt x="28" y="44"/>
                    <a:pt x="26" y="42"/>
                  </a:cubicBezTo>
                  <a:cubicBezTo>
                    <a:pt x="24" y="39"/>
                    <a:pt x="23" y="37"/>
                    <a:pt x="22" y="36"/>
                  </a:cubicBezTo>
                  <a:cubicBezTo>
                    <a:pt x="21" y="35"/>
                    <a:pt x="21" y="34"/>
                    <a:pt x="20" y="33"/>
                  </a:cubicBezTo>
                  <a:cubicBezTo>
                    <a:pt x="20" y="32"/>
                    <a:pt x="20" y="31"/>
                    <a:pt x="20" y="30"/>
                  </a:cubicBezTo>
                  <a:cubicBezTo>
                    <a:pt x="20" y="29"/>
                    <a:pt x="21" y="29"/>
                    <a:pt x="21" y="28"/>
                  </a:cubicBezTo>
                  <a:cubicBezTo>
                    <a:pt x="21" y="27"/>
                    <a:pt x="22" y="27"/>
                    <a:pt x="22" y="26"/>
                  </a:cubicBezTo>
                  <a:cubicBezTo>
                    <a:pt x="23" y="25"/>
                    <a:pt x="23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7" y="21"/>
                  </a:cubicBezTo>
                  <a:cubicBezTo>
                    <a:pt x="27" y="20"/>
                    <a:pt x="27" y="20"/>
                    <a:pt x="27" y="19"/>
                  </a:cubicBezTo>
                  <a:cubicBezTo>
                    <a:pt x="27" y="19"/>
                    <a:pt x="26" y="16"/>
                    <a:pt x="24" y="12"/>
                  </a:cubicBezTo>
                  <a:cubicBezTo>
                    <a:pt x="22" y="8"/>
                    <a:pt x="21" y="6"/>
                    <a:pt x="20" y="5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7" y="4"/>
                    <a:pt x="16" y="4"/>
                    <a:pt x="15" y="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hangingPunct="1"/>
              <a:endParaRPr lang="id-ID" sz="9600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0688948-B7A9-B74B-32FF-6CA4B32542EB}"/>
              </a:ext>
            </a:extLst>
          </p:cNvPr>
          <p:cNvGrpSpPr/>
          <p:nvPr/>
        </p:nvGrpSpPr>
        <p:grpSpPr>
          <a:xfrm>
            <a:off x="1039631" y="7330685"/>
            <a:ext cx="964486" cy="964486"/>
            <a:chOff x="2497628" y="9344745"/>
            <a:chExt cx="964486" cy="964486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C0D4C742-65C2-A6D2-069B-74D2949D9D98}"/>
                </a:ext>
              </a:extLst>
            </p:cNvPr>
            <p:cNvSpPr/>
            <p:nvPr/>
          </p:nvSpPr>
          <p:spPr>
            <a:xfrm>
              <a:off x="2804063" y="9789731"/>
              <a:ext cx="351615" cy="127676"/>
            </a:xfrm>
            <a:custGeom>
              <a:avLst/>
              <a:gdLst>
                <a:gd name="connsiteX0" fmla="*/ 175808 w 351615"/>
                <a:gd name="connsiteY0" fmla="*/ 127677 h 127676"/>
                <a:gd name="connsiteX1" fmla="*/ 0 w 351615"/>
                <a:gd name="connsiteY1" fmla="*/ 33377 h 127676"/>
                <a:gd name="connsiteX2" fmla="*/ 50214 w 351615"/>
                <a:gd name="connsiteY2" fmla="*/ 0 h 127676"/>
                <a:gd name="connsiteX3" fmla="*/ 259134 w 351615"/>
                <a:gd name="connsiteY3" fmla="*/ 42268 h 127676"/>
                <a:gd name="connsiteX4" fmla="*/ 301402 w 351615"/>
                <a:gd name="connsiteY4" fmla="*/ 0 h 127676"/>
                <a:gd name="connsiteX5" fmla="*/ 351615 w 351615"/>
                <a:gd name="connsiteY5" fmla="*/ 33377 h 127676"/>
                <a:gd name="connsiteX6" fmla="*/ 175808 w 351615"/>
                <a:gd name="connsiteY6" fmla="*/ 127677 h 12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615" h="127676">
                  <a:moveTo>
                    <a:pt x="175808" y="127677"/>
                  </a:moveTo>
                  <a:cubicBezTo>
                    <a:pt x="105094" y="127736"/>
                    <a:pt x="39066" y="92320"/>
                    <a:pt x="0" y="33377"/>
                  </a:cubicBezTo>
                  <a:lnTo>
                    <a:pt x="50214" y="0"/>
                  </a:lnTo>
                  <a:cubicBezTo>
                    <a:pt x="96233" y="69364"/>
                    <a:pt x="189770" y="88288"/>
                    <a:pt x="259134" y="42268"/>
                  </a:cubicBezTo>
                  <a:cubicBezTo>
                    <a:pt x="275904" y="31142"/>
                    <a:pt x="290276" y="16770"/>
                    <a:pt x="301402" y="0"/>
                  </a:cubicBezTo>
                  <a:lnTo>
                    <a:pt x="351615" y="33377"/>
                  </a:lnTo>
                  <a:cubicBezTo>
                    <a:pt x="312549" y="92320"/>
                    <a:pt x="246521" y="127736"/>
                    <a:pt x="175808" y="127677"/>
                  </a:cubicBezTo>
                  <a:close/>
                </a:path>
              </a:pathLst>
            </a:custGeom>
            <a:solidFill>
              <a:schemeClr val="bg1"/>
            </a:solidFill>
            <a:ln w="30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25AF4488-E14F-E1CF-6269-E965E25BBBDA}"/>
                </a:ext>
              </a:extLst>
            </p:cNvPr>
            <p:cNvSpPr/>
            <p:nvPr/>
          </p:nvSpPr>
          <p:spPr>
            <a:xfrm>
              <a:off x="3040151" y="9585863"/>
              <a:ext cx="120563" cy="120563"/>
            </a:xfrm>
            <a:custGeom>
              <a:avLst/>
              <a:gdLst>
                <a:gd name="connsiteX0" fmla="*/ 60280 w 120563"/>
                <a:gd name="connsiteY0" fmla="*/ 3 h 120563"/>
                <a:gd name="connsiteX1" fmla="*/ 0 w 120563"/>
                <a:gd name="connsiteY1" fmla="*/ 60283 h 120563"/>
                <a:gd name="connsiteX2" fmla="*/ 60280 w 120563"/>
                <a:gd name="connsiteY2" fmla="*/ 120564 h 120563"/>
                <a:gd name="connsiteX3" fmla="*/ 120561 w 120563"/>
                <a:gd name="connsiteY3" fmla="*/ 60283 h 120563"/>
                <a:gd name="connsiteX4" fmla="*/ 61456 w 120563"/>
                <a:gd name="connsiteY4" fmla="*/ 3 h 120563"/>
                <a:gd name="connsiteX5" fmla="*/ 60280 w 120563"/>
                <a:gd name="connsiteY5" fmla="*/ 3 h 12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563" h="120563">
                  <a:moveTo>
                    <a:pt x="60280" y="3"/>
                  </a:moveTo>
                  <a:cubicBezTo>
                    <a:pt x="26988" y="3"/>
                    <a:pt x="0" y="26991"/>
                    <a:pt x="0" y="60283"/>
                  </a:cubicBezTo>
                  <a:cubicBezTo>
                    <a:pt x="0" y="93575"/>
                    <a:pt x="26988" y="120564"/>
                    <a:pt x="60280" y="120564"/>
                  </a:cubicBezTo>
                  <a:cubicBezTo>
                    <a:pt x="93572" y="120564"/>
                    <a:pt x="120561" y="93575"/>
                    <a:pt x="120561" y="60283"/>
                  </a:cubicBezTo>
                  <a:cubicBezTo>
                    <a:pt x="120885" y="27316"/>
                    <a:pt x="94423" y="327"/>
                    <a:pt x="61456" y="3"/>
                  </a:cubicBezTo>
                  <a:cubicBezTo>
                    <a:pt x="61064" y="-1"/>
                    <a:pt x="60672" y="-1"/>
                    <a:pt x="60280" y="3"/>
                  </a:cubicBezTo>
                  <a:close/>
                </a:path>
              </a:pathLst>
            </a:custGeom>
            <a:solidFill>
              <a:schemeClr val="bg1"/>
            </a:solidFill>
            <a:ln w="30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FDF2754D-77D1-FB54-AC6B-9C357DD5B99B}"/>
                </a:ext>
              </a:extLst>
            </p:cNvPr>
            <p:cNvSpPr/>
            <p:nvPr/>
          </p:nvSpPr>
          <p:spPr>
            <a:xfrm>
              <a:off x="2799029" y="9585863"/>
              <a:ext cx="120563" cy="120563"/>
            </a:xfrm>
            <a:custGeom>
              <a:avLst/>
              <a:gdLst>
                <a:gd name="connsiteX0" fmla="*/ 60280 w 120563"/>
                <a:gd name="connsiteY0" fmla="*/ 3 h 120563"/>
                <a:gd name="connsiteX1" fmla="*/ 0 w 120563"/>
                <a:gd name="connsiteY1" fmla="*/ 60283 h 120563"/>
                <a:gd name="connsiteX2" fmla="*/ 60280 w 120563"/>
                <a:gd name="connsiteY2" fmla="*/ 120564 h 120563"/>
                <a:gd name="connsiteX3" fmla="*/ 120561 w 120563"/>
                <a:gd name="connsiteY3" fmla="*/ 60283 h 120563"/>
                <a:gd name="connsiteX4" fmla="*/ 61456 w 120563"/>
                <a:gd name="connsiteY4" fmla="*/ 3 h 120563"/>
                <a:gd name="connsiteX5" fmla="*/ 60280 w 120563"/>
                <a:gd name="connsiteY5" fmla="*/ 3 h 12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563" h="120563">
                  <a:moveTo>
                    <a:pt x="60280" y="3"/>
                  </a:moveTo>
                  <a:cubicBezTo>
                    <a:pt x="26988" y="3"/>
                    <a:pt x="0" y="26991"/>
                    <a:pt x="0" y="60283"/>
                  </a:cubicBezTo>
                  <a:cubicBezTo>
                    <a:pt x="0" y="93575"/>
                    <a:pt x="26988" y="120564"/>
                    <a:pt x="60280" y="120564"/>
                  </a:cubicBezTo>
                  <a:cubicBezTo>
                    <a:pt x="93572" y="120564"/>
                    <a:pt x="120561" y="93575"/>
                    <a:pt x="120561" y="60283"/>
                  </a:cubicBezTo>
                  <a:cubicBezTo>
                    <a:pt x="120885" y="27316"/>
                    <a:pt x="94423" y="327"/>
                    <a:pt x="61456" y="3"/>
                  </a:cubicBezTo>
                  <a:cubicBezTo>
                    <a:pt x="61064" y="-1"/>
                    <a:pt x="60672" y="-1"/>
                    <a:pt x="60280" y="3"/>
                  </a:cubicBezTo>
                  <a:close/>
                </a:path>
              </a:pathLst>
            </a:custGeom>
            <a:solidFill>
              <a:schemeClr val="bg1"/>
            </a:solidFill>
            <a:ln w="30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45AEC8CF-9D96-665B-B913-3306977AFDCD}"/>
                </a:ext>
              </a:extLst>
            </p:cNvPr>
            <p:cNvSpPr/>
            <p:nvPr/>
          </p:nvSpPr>
          <p:spPr>
            <a:xfrm>
              <a:off x="2557908" y="9405025"/>
              <a:ext cx="843925" cy="843925"/>
            </a:xfrm>
            <a:custGeom>
              <a:avLst/>
              <a:gdLst>
                <a:gd name="connsiteX0" fmla="*/ 474280 w 843925"/>
                <a:gd name="connsiteY0" fmla="*/ 843925 h 843925"/>
                <a:gd name="connsiteX1" fmla="*/ 421963 w 843925"/>
                <a:gd name="connsiteY1" fmla="*/ 813785 h 843925"/>
                <a:gd name="connsiteX2" fmla="*/ 542523 w 843925"/>
                <a:gd name="connsiteY2" fmla="*/ 602804 h 843925"/>
                <a:gd name="connsiteX3" fmla="*/ 723365 w 843925"/>
                <a:gd name="connsiteY3" fmla="*/ 602804 h 843925"/>
                <a:gd name="connsiteX4" fmla="*/ 783645 w 843925"/>
                <a:gd name="connsiteY4" fmla="*/ 542729 h 843925"/>
                <a:gd name="connsiteX5" fmla="*/ 783645 w 843925"/>
                <a:gd name="connsiteY5" fmla="*/ 542523 h 843925"/>
                <a:gd name="connsiteX6" fmla="*/ 783645 w 843925"/>
                <a:gd name="connsiteY6" fmla="*/ 120561 h 843925"/>
                <a:gd name="connsiteX7" fmla="*/ 723570 w 843925"/>
                <a:gd name="connsiteY7" fmla="*/ 60280 h 843925"/>
                <a:gd name="connsiteX8" fmla="*/ 723365 w 843925"/>
                <a:gd name="connsiteY8" fmla="*/ 60280 h 843925"/>
                <a:gd name="connsiteX9" fmla="*/ 120561 w 843925"/>
                <a:gd name="connsiteY9" fmla="*/ 60280 h 843925"/>
                <a:gd name="connsiteX10" fmla="*/ 60280 w 843925"/>
                <a:gd name="connsiteY10" fmla="*/ 120356 h 843925"/>
                <a:gd name="connsiteX11" fmla="*/ 60280 w 843925"/>
                <a:gd name="connsiteY11" fmla="*/ 120561 h 843925"/>
                <a:gd name="connsiteX12" fmla="*/ 60280 w 843925"/>
                <a:gd name="connsiteY12" fmla="*/ 542523 h 843925"/>
                <a:gd name="connsiteX13" fmla="*/ 120356 w 843925"/>
                <a:gd name="connsiteY13" fmla="*/ 602804 h 843925"/>
                <a:gd name="connsiteX14" fmla="*/ 120561 w 843925"/>
                <a:gd name="connsiteY14" fmla="*/ 602804 h 843925"/>
                <a:gd name="connsiteX15" fmla="*/ 391822 w 843925"/>
                <a:gd name="connsiteY15" fmla="*/ 602804 h 843925"/>
                <a:gd name="connsiteX16" fmla="*/ 391822 w 843925"/>
                <a:gd name="connsiteY16" fmla="*/ 663084 h 843925"/>
                <a:gd name="connsiteX17" fmla="*/ 120561 w 843925"/>
                <a:gd name="connsiteY17" fmla="*/ 663084 h 843925"/>
                <a:gd name="connsiteX18" fmla="*/ 0 w 843925"/>
                <a:gd name="connsiteY18" fmla="*/ 542566 h 843925"/>
                <a:gd name="connsiteX19" fmla="*/ 0 w 843925"/>
                <a:gd name="connsiteY19" fmla="*/ 542523 h 843925"/>
                <a:gd name="connsiteX20" fmla="*/ 0 w 843925"/>
                <a:gd name="connsiteY20" fmla="*/ 120561 h 843925"/>
                <a:gd name="connsiteX21" fmla="*/ 120488 w 843925"/>
                <a:gd name="connsiteY21" fmla="*/ 0 h 843925"/>
                <a:gd name="connsiteX22" fmla="*/ 120561 w 843925"/>
                <a:gd name="connsiteY22" fmla="*/ 0 h 843925"/>
                <a:gd name="connsiteX23" fmla="*/ 723365 w 843925"/>
                <a:gd name="connsiteY23" fmla="*/ 0 h 843925"/>
                <a:gd name="connsiteX24" fmla="*/ 843925 w 843925"/>
                <a:gd name="connsiteY24" fmla="*/ 120488 h 843925"/>
                <a:gd name="connsiteX25" fmla="*/ 843925 w 843925"/>
                <a:gd name="connsiteY25" fmla="*/ 120561 h 843925"/>
                <a:gd name="connsiteX26" fmla="*/ 843925 w 843925"/>
                <a:gd name="connsiteY26" fmla="*/ 542523 h 843925"/>
                <a:gd name="connsiteX27" fmla="*/ 723407 w 843925"/>
                <a:gd name="connsiteY27" fmla="*/ 663084 h 843925"/>
                <a:gd name="connsiteX28" fmla="*/ 723365 w 843925"/>
                <a:gd name="connsiteY28" fmla="*/ 663084 h 843925"/>
                <a:gd name="connsiteX29" fmla="*/ 577625 w 843925"/>
                <a:gd name="connsiteY29" fmla="*/ 663084 h 84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43925" h="843925">
                  <a:moveTo>
                    <a:pt x="474280" y="843925"/>
                  </a:moveTo>
                  <a:lnTo>
                    <a:pt x="421963" y="813785"/>
                  </a:lnTo>
                  <a:lnTo>
                    <a:pt x="542523" y="602804"/>
                  </a:lnTo>
                  <a:lnTo>
                    <a:pt x="723365" y="602804"/>
                  </a:lnTo>
                  <a:cubicBezTo>
                    <a:pt x="756600" y="602860"/>
                    <a:pt x="783588" y="575964"/>
                    <a:pt x="783645" y="542729"/>
                  </a:cubicBezTo>
                  <a:cubicBezTo>
                    <a:pt x="783645" y="542660"/>
                    <a:pt x="783645" y="542592"/>
                    <a:pt x="783645" y="542523"/>
                  </a:cubicBezTo>
                  <a:lnTo>
                    <a:pt x="783645" y="120561"/>
                  </a:lnTo>
                  <a:cubicBezTo>
                    <a:pt x="783702" y="87325"/>
                    <a:pt x="756805" y="60337"/>
                    <a:pt x="723570" y="60280"/>
                  </a:cubicBezTo>
                  <a:cubicBezTo>
                    <a:pt x="723501" y="60280"/>
                    <a:pt x="723433" y="60280"/>
                    <a:pt x="723365" y="60280"/>
                  </a:cubicBezTo>
                  <a:lnTo>
                    <a:pt x="120561" y="60280"/>
                  </a:lnTo>
                  <a:cubicBezTo>
                    <a:pt x="87325" y="60224"/>
                    <a:pt x="60337" y="87120"/>
                    <a:pt x="60280" y="120356"/>
                  </a:cubicBezTo>
                  <a:cubicBezTo>
                    <a:pt x="60280" y="120424"/>
                    <a:pt x="60280" y="120492"/>
                    <a:pt x="60280" y="120561"/>
                  </a:cubicBezTo>
                  <a:lnTo>
                    <a:pt x="60280" y="542523"/>
                  </a:lnTo>
                  <a:cubicBezTo>
                    <a:pt x="60224" y="575759"/>
                    <a:pt x="87120" y="602747"/>
                    <a:pt x="120356" y="602804"/>
                  </a:cubicBezTo>
                  <a:cubicBezTo>
                    <a:pt x="120424" y="602804"/>
                    <a:pt x="120492" y="602804"/>
                    <a:pt x="120561" y="602804"/>
                  </a:cubicBezTo>
                  <a:lnTo>
                    <a:pt x="391822" y="602804"/>
                  </a:lnTo>
                  <a:lnTo>
                    <a:pt x="391822" y="663084"/>
                  </a:lnTo>
                  <a:lnTo>
                    <a:pt x="120561" y="663084"/>
                  </a:lnTo>
                  <a:cubicBezTo>
                    <a:pt x="53989" y="663096"/>
                    <a:pt x="12" y="609138"/>
                    <a:pt x="0" y="542566"/>
                  </a:cubicBezTo>
                  <a:cubicBezTo>
                    <a:pt x="0" y="542552"/>
                    <a:pt x="0" y="542537"/>
                    <a:pt x="0" y="542523"/>
                  </a:cubicBezTo>
                  <a:lnTo>
                    <a:pt x="0" y="120561"/>
                  </a:lnTo>
                  <a:cubicBezTo>
                    <a:pt x="-20" y="53997"/>
                    <a:pt x="53925" y="20"/>
                    <a:pt x="120488" y="0"/>
                  </a:cubicBezTo>
                  <a:cubicBezTo>
                    <a:pt x="120513" y="0"/>
                    <a:pt x="120537" y="0"/>
                    <a:pt x="120561" y="0"/>
                  </a:cubicBezTo>
                  <a:lnTo>
                    <a:pt x="723365" y="0"/>
                  </a:lnTo>
                  <a:cubicBezTo>
                    <a:pt x="789928" y="-20"/>
                    <a:pt x="843905" y="53925"/>
                    <a:pt x="843925" y="120488"/>
                  </a:cubicBezTo>
                  <a:cubicBezTo>
                    <a:pt x="843925" y="120513"/>
                    <a:pt x="843925" y="120537"/>
                    <a:pt x="843925" y="120561"/>
                  </a:cubicBezTo>
                  <a:lnTo>
                    <a:pt x="843925" y="542523"/>
                  </a:lnTo>
                  <a:cubicBezTo>
                    <a:pt x="843937" y="609096"/>
                    <a:pt x="789979" y="663072"/>
                    <a:pt x="723407" y="663084"/>
                  </a:cubicBezTo>
                  <a:cubicBezTo>
                    <a:pt x="723393" y="663084"/>
                    <a:pt x="723379" y="663084"/>
                    <a:pt x="723365" y="663084"/>
                  </a:cubicBezTo>
                  <a:lnTo>
                    <a:pt x="577625" y="663084"/>
                  </a:lnTo>
                  <a:close/>
                </a:path>
              </a:pathLst>
            </a:custGeom>
            <a:solidFill>
              <a:schemeClr val="bg1"/>
            </a:solidFill>
            <a:ln w="30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EBAE21B1-D16B-F8CF-058A-89A0AF47D8EB}"/>
                </a:ext>
              </a:extLst>
            </p:cNvPr>
            <p:cNvSpPr/>
            <p:nvPr/>
          </p:nvSpPr>
          <p:spPr>
            <a:xfrm>
              <a:off x="2497628" y="9344745"/>
              <a:ext cx="964486" cy="964486"/>
            </a:xfrm>
            <a:custGeom>
              <a:avLst/>
              <a:gdLst>
                <a:gd name="connsiteX0" fmla="*/ 0 w 964486"/>
                <a:gd name="connsiteY0" fmla="*/ 0 h 964486"/>
                <a:gd name="connsiteX1" fmla="*/ 964486 w 964486"/>
                <a:gd name="connsiteY1" fmla="*/ 0 h 964486"/>
                <a:gd name="connsiteX2" fmla="*/ 964486 w 964486"/>
                <a:gd name="connsiteY2" fmla="*/ 964486 h 964486"/>
                <a:gd name="connsiteX3" fmla="*/ 0 w 964486"/>
                <a:gd name="connsiteY3" fmla="*/ 964486 h 96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4486" h="964486">
                  <a:moveTo>
                    <a:pt x="0" y="0"/>
                  </a:moveTo>
                  <a:lnTo>
                    <a:pt x="964486" y="0"/>
                  </a:lnTo>
                  <a:lnTo>
                    <a:pt x="964486" y="964486"/>
                  </a:lnTo>
                  <a:lnTo>
                    <a:pt x="0" y="964486"/>
                  </a:lnTo>
                  <a:close/>
                </a:path>
              </a:pathLst>
            </a:custGeom>
            <a:noFill/>
            <a:ln w="30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24E79A49-8906-089C-5160-6317BA218EE5}"/>
              </a:ext>
            </a:extLst>
          </p:cNvPr>
          <p:cNvSpPr/>
          <p:nvPr/>
        </p:nvSpPr>
        <p:spPr>
          <a:xfrm>
            <a:off x="912351" y="2855397"/>
            <a:ext cx="1178444" cy="1178444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CECB9531-25BC-E4C0-D0BA-42810857662E}"/>
              </a:ext>
            </a:extLst>
          </p:cNvPr>
          <p:cNvSpPr/>
          <p:nvPr/>
        </p:nvSpPr>
        <p:spPr>
          <a:xfrm>
            <a:off x="912351" y="5059174"/>
            <a:ext cx="1178444" cy="1178444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3B7E368D-71F8-FCBA-6337-28213EEBF577}"/>
              </a:ext>
            </a:extLst>
          </p:cNvPr>
          <p:cNvSpPr/>
          <p:nvPr/>
        </p:nvSpPr>
        <p:spPr>
          <a:xfrm>
            <a:off x="912351" y="7151697"/>
            <a:ext cx="1178444" cy="1178444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7DBC475B-3CA8-C99F-BF96-B4397426889E}"/>
              </a:ext>
            </a:extLst>
          </p:cNvPr>
          <p:cNvSpPr/>
          <p:nvPr/>
        </p:nvSpPr>
        <p:spPr>
          <a:xfrm>
            <a:off x="912351" y="9337156"/>
            <a:ext cx="1178444" cy="1178444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F512A49-FDD7-839F-997B-5F4B8E8BD54B}"/>
              </a:ext>
            </a:extLst>
          </p:cNvPr>
          <p:cNvSpPr txBox="1"/>
          <p:nvPr/>
        </p:nvSpPr>
        <p:spPr>
          <a:xfrm>
            <a:off x="2291917" y="9569535"/>
            <a:ext cx="6740722" cy="76942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fontAlgn="b"/>
            <a:r>
              <a:rPr lang="ru-RU" sz="2000" dirty="0">
                <a:solidFill>
                  <a:srgbClr val="FF9F9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СЛУЖБА КОНТРОЛЯ КАЧЕСТВА </a:t>
            </a:r>
          </a:p>
          <a:p>
            <a:pPr fontAlgn="t"/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Повышение лояльности пользователей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B7A0CF4-35E8-CB4B-387E-6CB92FCC636B}"/>
              </a:ext>
            </a:extLst>
          </p:cNvPr>
          <p:cNvSpPr txBox="1"/>
          <p:nvPr/>
        </p:nvSpPr>
        <p:spPr>
          <a:xfrm>
            <a:off x="1220719" y="9402413"/>
            <a:ext cx="594236" cy="12003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fontAlgn="b"/>
            <a:r>
              <a:rPr lang="ru-RU" sz="7200" dirty="0">
                <a:solidFill>
                  <a:schemeClr val="bg1"/>
                </a:solidFill>
                <a:latin typeface="TT Moscow Economy ExtraBlack" panose="020B0103030101020204" pitchFamily="34" charset="0"/>
                <a:cs typeface="Gotham Pro Black" panose="02000903040000020004" pitchFamily="50" charset="0"/>
              </a:rPr>
              <a:t>!</a:t>
            </a:r>
          </a:p>
        </p:txBody>
      </p: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CCDF617F-E133-D7BC-05B9-B352F9254216}"/>
              </a:ext>
            </a:extLst>
          </p:cNvPr>
          <p:cNvGrpSpPr/>
          <p:nvPr/>
        </p:nvGrpSpPr>
        <p:grpSpPr>
          <a:xfrm>
            <a:off x="3013335" y="11405849"/>
            <a:ext cx="3196965" cy="1886185"/>
            <a:chOff x="11452877" y="11255530"/>
            <a:chExt cx="3200536" cy="1888292"/>
          </a:xfrm>
        </p:grpSpPr>
        <p:grpSp>
          <p:nvGrpSpPr>
            <p:cNvPr id="110" name="组合 2">
              <a:extLst>
                <a:ext uri="{FF2B5EF4-FFF2-40B4-BE49-F238E27FC236}">
                  <a16:creationId xmlns:a16="http://schemas.microsoft.com/office/drawing/2014/main" id="{CE230078-1748-AD5C-AC47-7859492ED614}"/>
                </a:ext>
              </a:extLst>
            </p:cNvPr>
            <p:cNvGrpSpPr/>
            <p:nvPr/>
          </p:nvGrpSpPr>
          <p:grpSpPr>
            <a:xfrm>
              <a:off x="11452877" y="11255530"/>
              <a:ext cx="3200536" cy="1888292"/>
              <a:chOff x="1660525" y="3814763"/>
              <a:chExt cx="10310812" cy="6083300"/>
            </a:xfrm>
            <a:solidFill>
              <a:schemeClr val="bg1"/>
            </a:solidFill>
          </p:grpSpPr>
          <p:sp>
            <p:nvSpPr>
              <p:cNvPr id="111" name="任意多边形: 形状 2">
                <a:extLst>
                  <a:ext uri="{FF2B5EF4-FFF2-40B4-BE49-F238E27FC236}">
                    <a16:creationId xmlns:a16="http://schemas.microsoft.com/office/drawing/2014/main" id="{E9311574-6E54-955D-242E-193855834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775" y="4237038"/>
                <a:ext cx="7829550" cy="4830763"/>
              </a:xfrm>
              <a:custGeom>
                <a:avLst/>
                <a:gdLst>
                  <a:gd name="T0" fmla="*/ 0 w 4932"/>
                  <a:gd name="T1" fmla="*/ 3043 h 3043"/>
                  <a:gd name="T2" fmla="*/ 4932 w 4932"/>
                  <a:gd name="T3" fmla="*/ 3043 h 3043"/>
                  <a:gd name="T4" fmla="*/ 4932 w 4932"/>
                  <a:gd name="T5" fmla="*/ 0 h 3043"/>
                  <a:gd name="T6" fmla="*/ 0 w 4932"/>
                  <a:gd name="T7" fmla="*/ 0 h 3043"/>
                  <a:gd name="T8" fmla="*/ 0 w 4932"/>
                  <a:gd name="T9" fmla="*/ 3043 h 3043"/>
                  <a:gd name="T10" fmla="*/ 41 w 4932"/>
                  <a:gd name="T11" fmla="*/ 40 h 3043"/>
                  <a:gd name="T12" fmla="*/ 4891 w 4932"/>
                  <a:gd name="T13" fmla="*/ 40 h 3043"/>
                  <a:gd name="T14" fmla="*/ 4891 w 4932"/>
                  <a:gd name="T15" fmla="*/ 3003 h 3043"/>
                  <a:gd name="T16" fmla="*/ 41 w 4932"/>
                  <a:gd name="T17" fmla="*/ 3003 h 3043"/>
                  <a:gd name="T18" fmla="*/ 41 w 4932"/>
                  <a:gd name="T19" fmla="*/ 40 h 3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32" h="3043">
                    <a:moveTo>
                      <a:pt x="0" y="3043"/>
                    </a:moveTo>
                    <a:lnTo>
                      <a:pt x="4932" y="3043"/>
                    </a:lnTo>
                    <a:lnTo>
                      <a:pt x="4932" y="0"/>
                    </a:lnTo>
                    <a:lnTo>
                      <a:pt x="0" y="0"/>
                    </a:lnTo>
                    <a:lnTo>
                      <a:pt x="0" y="3043"/>
                    </a:lnTo>
                    <a:close/>
                    <a:moveTo>
                      <a:pt x="41" y="40"/>
                    </a:moveTo>
                    <a:lnTo>
                      <a:pt x="4891" y="40"/>
                    </a:lnTo>
                    <a:lnTo>
                      <a:pt x="4891" y="3003"/>
                    </a:lnTo>
                    <a:lnTo>
                      <a:pt x="41" y="3003"/>
                    </a:lnTo>
                    <a:lnTo>
                      <a:pt x="41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椭圆 7">
                <a:extLst>
                  <a:ext uri="{FF2B5EF4-FFF2-40B4-BE49-F238E27FC236}">
                    <a16:creationId xmlns:a16="http://schemas.microsoft.com/office/drawing/2014/main" id="{537EA924-190C-DBB5-0A3E-9FC14F726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7038" y="4057651"/>
                <a:ext cx="76200" cy="7143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任意多边形: 形状 4">
                <a:extLst>
                  <a:ext uri="{FF2B5EF4-FFF2-40B4-BE49-F238E27FC236}">
                    <a16:creationId xmlns:a16="http://schemas.microsoft.com/office/drawing/2014/main" id="{EAA2C512-6D5D-0C9B-691B-870B4FD21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525" y="3814763"/>
                <a:ext cx="10310812" cy="6083300"/>
              </a:xfrm>
              <a:custGeom>
                <a:avLst/>
                <a:gdLst>
                  <a:gd name="T0" fmla="*/ 2333 w 2547"/>
                  <a:gd name="T1" fmla="*/ 1380 h 1525"/>
                  <a:gd name="T2" fmla="*/ 2333 w 2547"/>
                  <a:gd name="T3" fmla="*/ 115 h 1525"/>
                  <a:gd name="T4" fmla="*/ 2218 w 2547"/>
                  <a:gd name="T5" fmla="*/ 0 h 1525"/>
                  <a:gd name="T6" fmla="*/ 329 w 2547"/>
                  <a:gd name="T7" fmla="*/ 0 h 1525"/>
                  <a:gd name="T8" fmla="*/ 214 w 2547"/>
                  <a:gd name="T9" fmla="*/ 115 h 1525"/>
                  <a:gd name="T10" fmla="*/ 214 w 2547"/>
                  <a:gd name="T11" fmla="*/ 1380 h 1525"/>
                  <a:gd name="T12" fmla="*/ 0 w 2547"/>
                  <a:gd name="T13" fmla="*/ 1380 h 1525"/>
                  <a:gd name="T14" fmla="*/ 0 w 2547"/>
                  <a:gd name="T15" fmla="*/ 1418 h 1525"/>
                  <a:gd name="T16" fmla="*/ 107 w 2547"/>
                  <a:gd name="T17" fmla="*/ 1525 h 1525"/>
                  <a:gd name="T18" fmla="*/ 2440 w 2547"/>
                  <a:gd name="T19" fmla="*/ 1525 h 1525"/>
                  <a:gd name="T20" fmla="*/ 2547 w 2547"/>
                  <a:gd name="T21" fmla="*/ 1418 h 1525"/>
                  <a:gd name="T22" fmla="*/ 2547 w 2547"/>
                  <a:gd name="T23" fmla="*/ 1380 h 1525"/>
                  <a:gd name="T24" fmla="*/ 2333 w 2547"/>
                  <a:gd name="T25" fmla="*/ 1380 h 1525"/>
                  <a:gd name="T26" fmla="*/ 246 w 2547"/>
                  <a:gd name="T27" fmla="*/ 115 h 1525"/>
                  <a:gd name="T28" fmla="*/ 329 w 2547"/>
                  <a:gd name="T29" fmla="*/ 32 h 1525"/>
                  <a:gd name="T30" fmla="*/ 2218 w 2547"/>
                  <a:gd name="T31" fmla="*/ 32 h 1525"/>
                  <a:gd name="T32" fmla="*/ 2301 w 2547"/>
                  <a:gd name="T33" fmla="*/ 115 h 1525"/>
                  <a:gd name="T34" fmla="*/ 2301 w 2547"/>
                  <a:gd name="T35" fmla="*/ 1380 h 1525"/>
                  <a:gd name="T36" fmla="*/ 246 w 2547"/>
                  <a:gd name="T37" fmla="*/ 1380 h 1525"/>
                  <a:gd name="T38" fmla="*/ 246 w 2547"/>
                  <a:gd name="T39" fmla="*/ 115 h 1525"/>
                  <a:gd name="T40" fmla="*/ 1486 w 2547"/>
                  <a:gd name="T41" fmla="*/ 1412 h 1525"/>
                  <a:gd name="T42" fmla="*/ 1446 w 2547"/>
                  <a:gd name="T43" fmla="*/ 1448 h 1525"/>
                  <a:gd name="T44" fmla="*/ 1100 w 2547"/>
                  <a:gd name="T45" fmla="*/ 1448 h 1525"/>
                  <a:gd name="T46" fmla="*/ 1061 w 2547"/>
                  <a:gd name="T47" fmla="*/ 1412 h 1525"/>
                  <a:gd name="T48" fmla="*/ 1486 w 2547"/>
                  <a:gd name="T49" fmla="*/ 1412 h 1525"/>
                  <a:gd name="T50" fmla="*/ 2515 w 2547"/>
                  <a:gd name="T51" fmla="*/ 1418 h 1525"/>
                  <a:gd name="T52" fmla="*/ 2440 w 2547"/>
                  <a:gd name="T53" fmla="*/ 1493 h 1525"/>
                  <a:gd name="T54" fmla="*/ 107 w 2547"/>
                  <a:gd name="T55" fmla="*/ 1493 h 1525"/>
                  <a:gd name="T56" fmla="*/ 32 w 2547"/>
                  <a:gd name="T57" fmla="*/ 1418 h 1525"/>
                  <a:gd name="T58" fmla="*/ 32 w 2547"/>
                  <a:gd name="T59" fmla="*/ 1412 h 1525"/>
                  <a:gd name="T60" fmla="*/ 1045 w 2547"/>
                  <a:gd name="T61" fmla="*/ 1412 h 1525"/>
                  <a:gd name="T62" fmla="*/ 1100 w 2547"/>
                  <a:gd name="T63" fmla="*/ 1464 h 1525"/>
                  <a:gd name="T64" fmla="*/ 1446 w 2547"/>
                  <a:gd name="T65" fmla="*/ 1464 h 1525"/>
                  <a:gd name="T66" fmla="*/ 1502 w 2547"/>
                  <a:gd name="T67" fmla="*/ 1412 h 1525"/>
                  <a:gd name="T68" fmla="*/ 2515 w 2547"/>
                  <a:gd name="T69" fmla="*/ 1412 h 1525"/>
                  <a:gd name="T70" fmla="*/ 2515 w 2547"/>
                  <a:gd name="T71" fmla="*/ 1418 h 1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47" h="1525">
                    <a:moveTo>
                      <a:pt x="2333" y="1380"/>
                    </a:moveTo>
                    <a:cubicBezTo>
                      <a:pt x="2333" y="115"/>
                      <a:pt x="2333" y="115"/>
                      <a:pt x="2333" y="115"/>
                    </a:cubicBezTo>
                    <a:cubicBezTo>
                      <a:pt x="2333" y="51"/>
                      <a:pt x="2281" y="0"/>
                      <a:pt x="221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265" y="0"/>
                      <a:pt x="214" y="51"/>
                      <a:pt x="214" y="115"/>
                    </a:cubicBezTo>
                    <a:cubicBezTo>
                      <a:pt x="214" y="1380"/>
                      <a:pt x="214" y="1380"/>
                      <a:pt x="214" y="1380"/>
                    </a:cubicBezTo>
                    <a:cubicBezTo>
                      <a:pt x="0" y="1380"/>
                      <a:pt x="0" y="1380"/>
                      <a:pt x="0" y="1380"/>
                    </a:cubicBezTo>
                    <a:cubicBezTo>
                      <a:pt x="0" y="1418"/>
                      <a:pt x="0" y="1418"/>
                      <a:pt x="0" y="1418"/>
                    </a:cubicBezTo>
                    <a:cubicBezTo>
                      <a:pt x="0" y="1477"/>
                      <a:pt x="48" y="1525"/>
                      <a:pt x="107" y="1525"/>
                    </a:cubicBezTo>
                    <a:cubicBezTo>
                      <a:pt x="2440" y="1525"/>
                      <a:pt x="2440" y="1525"/>
                      <a:pt x="2440" y="1525"/>
                    </a:cubicBezTo>
                    <a:cubicBezTo>
                      <a:pt x="2499" y="1525"/>
                      <a:pt x="2547" y="1477"/>
                      <a:pt x="2547" y="1418"/>
                    </a:cubicBezTo>
                    <a:cubicBezTo>
                      <a:pt x="2547" y="1380"/>
                      <a:pt x="2547" y="1380"/>
                      <a:pt x="2547" y="1380"/>
                    </a:cubicBezTo>
                    <a:lnTo>
                      <a:pt x="2333" y="1380"/>
                    </a:lnTo>
                    <a:close/>
                    <a:moveTo>
                      <a:pt x="246" y="115"/>
                    </a:moveTo>
                    <a:cubicBezTo>
                      <a:pt x="246" y="69"/>
                      <a:pt x="283" y="32"/>
                      <a:pt x="329" y="32"/>
                    </a:cubicBezTo>
                    <a:cubicBezTo>
                      <a:pt x="2218" y="32"/>
                      <a:pt x="2218" y="32"/>
                      <a:pt x="2218" y="32"/>
                    </a:cubicBezTo>
                    <a:cubicBezTo>
                      <a:pt x="2264" y="32"/>
                      <a:pt x="2301" y="69"/>
                      <a:pt x="2301" y="115"/>
                    </a:cubicBezTo>
                    <a:cubicBezTo>
                      <a:pt x="2301" y="1380"/>
                      <a:pt x="2301" y="1380"/>
                      <a:pt x="2301" y="1380"/>
                    </a:cubicBezTo>
                    <a:cubicBezTo>
                      <a:pt x="246" y="1380"/>
                      <a:pt x="246" y="1380"/>
                      <a:pt x="246" y="1380"/>
                    </a:cubicBezTo>
                    <a:lnTo>
                      <a:pt x="246" y="115"/>
                    </a:lnTo>
                    <a:close/>
                    <a:moveTo>
                      <a:pt x="1486" y="1412"/>
                    </a:moveTo>
                    <a:cubicBezTo>
                      <a:pt x="1485" y="1432"/>
                      <a:pt x="1467" y="1448"/>
                      <a:pt x="1446" y="1448"/>
                    </a:cubicBezTo>
                    <a:cubicBezTo>
                      <a:pt x="1100" y="1448"/>
                      <a:pt x="1100" y="1448"/>
                      <a:pt x="1100" y="1448"/>
                    </a:cubicBezTo>
                    <a:cubicBezTo>
                      <a:pt x="1080" y="1448"/>
                      <a:pt x="1062" y="1432"/>
                      <a:pt x="1061" y="1412"/>
                    </a:cubicBezTo>
                    <a:lnTo>
                      <a:pt x="1486" y="1412"/>
                    </a:lnTo>
                    <a:close/>
                    <a:moveTo>
                      <a:pt x="2515" y="1418"/>
                    </a:moveTo>
                    <a:cubicBezTo>
                      <a:pt x="2515" y="1460"/>
                      <a:pt x="2481" y="1493"/>
                      <a:pt x="2440" y="1493"/>
                    </a:cubicBezTo>
                    <a:cubicBezTo>
                      <a:pt x="107" y="1493"/>
                      <a:pt x="107" y="1493"/>
                      <a:pt x="107" y="1493"/>
                    </a:cubicBezTo>
                    <a:cubicBezTo>
                      <a:pt x="66" y="1493"/>
                      <a:pt x="32" y="1460"/>
                      <a:pt x="32" y="1418"/>
                    </a:cubicBezTo>
                    <a:cubicBezTo>
                      <a:pt x="32" y="1412"/>
                      <a:pt x="32" y="1412"/>
                      <a:pt x="32" y="1412"/>
                    </a:cubicBezTo>
                    <a:cubicBezTo>
                      <a:pt x="1045" y="1412"/>
                      <a:pt x="1045" y="1412"/>
                      <a:pt x="1045" y="1412"/>
                    </a:cubicBezTo>
                    <a:cubicBezTo>
                      <a:pt x="1046" y="1441"/>
                      <a:pt x="1071" y="1464"/>
                      <a:pt x="1100" y="1464"/>
                    </a:cubicBezTo>
                    <a:cubicBezTo>
                      <a:pt x="1446" y="1464"/>
                      <a:pt x="1446" y="1464"/>
                      <a:pt x="1446" y="1464"/>
                    </a:cubicBezTo>
                    <a:cubicBezTo>
                      <a:pt x="1476" y="1464"/>
                      <a:pt x="1501" y="1441"/>
                      <a:pt x="1502" y="1412"/>
                    </a:cubicBezTo>
                    <a:cubicBezTo>
                      <a:pt x="2515" y="1412"/>
                      <a:pt x="2515" y="1412"/>
                      <a:pt x="2515" y="1412"/>
                    </a:cubicBezTo>
                    <a:lnTo>
                      <a:pt x="2515" y="14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0AE4EF1-9E48-91C5-A575-CF7781B001EF}"/>
                </a:ext>
              </a:extLst>
            </p:cNvPr>
            <p:cNvSpPr txBox="1"/>
            <p:nvPr/>
          </p:nvSpPr>
          <p:spPr>
            <a:xfrm>
              <a:off x="12743954" y="11428493"/>
              <a:ext cx="594236" cy="120032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fontAlgn="b"/>
              <a:r>
                <a:rPr lang="en-US" sz="7200" dirty="0">
                  <a:solidFill>
                    <a:schemeClr val="bg1"/>
                  </a:solidFill>
                  <a:latin typeface="TT Moscow Economy" panose="020B0103030101020204" pitchFamily="34" charset="0"/>
                  <a:cs typeface="Gotham Pro Black" panose="02000903040000020004" pitchFamily="50" charset="0"/>
                </a:rPr>
                <a:t>@</a:t>
              </a:r>
              <a:endParaRPr lang="ru-RU" sz="72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14FBB4BB-A1CC-3517-E29E-C4079DAEB531}"/>
              </a:ext>
            </a:extLst>
          </p:cNvPr>
          <p:cNvSpPr txBox="1"/>
          <p:nvPr/>
        </p:nvSpPr>
        <p:spPr>
          <a:xfrm>
            <a:off x="6707151" y="11747082"/>
            <a:ext cx="8875748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Clr>
                <a:srgbClr val="C00000"/>
              </a:buClr>
              <a:defRPr sz="900">
                <a:solidFill>
                  <a:srgbClr val="DB002D"/>
                </a:solidFill>
                <a:latin typeface="+mn-lt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СЛУЖБА ТЕХНИЧЕСКОЙ ПОДДЕРЖКИ</a:t>
            </a:r>
          </a:p>
          <a:p>
            <a:r>
              <a:rPr lang="en-US" sz="3200" dirty="0">
                <a:solidFill>
                  <a:srgbClr val="ABDDFF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PP-TENDER@MOS.RU</a:t>
            </a:r>
            <a:endParaRPr lang="ru" sz="3200" dirty="0">
              <a:solidFill>
                <a:srgbClr val="ABDDFF"/>
              </a:solidFill>
              <a:latin typeface="TT Moscow Economy" panose="020B0103030101020204" pitchFamily="34" charset="0"/>
              <a:cs typeface="Gotham Pro Medium" panose="02000603030000020004" pitchFamily="50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85429E9-2719-5085-3AF3-1A29EA4D709A}"/>
              </a:ext>
            </a:extLst>
          </p:cNvPr>
          <p:cNvSpPr txBox="1"/>
          <p:nvPr/>
        </p:nvSpPr>
        <p:spPr>
          <a:xfrm>
            <a:off x="16014334" y="11760758"/>
            <a:ext cx="737686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Clr>
                <a:srgbClr val="C00000"/>
              </a:buClr>
              <a:defRPr sz="900">
                <a:solidFill>
                  <a:srgbClr val="DB002D"/>
                </a:solidFill>
                <a:latin typeface="+mn-lt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СЛУЖБА КОНТРОЛЯ КАЧЕСТВА</a:t>
            </a:r>
          </a:p>
          <a:p>
            <a:r>
              <a:rPr lang="en-US" sz="3200" dirty="0">
                <a:solidFill>
                  <a:srgbClr val="ABDDFF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PP-PETITION@MOS.RU</a:t>
            </a:r>
            <a:endParaRPr lang="ru" sz="3200" dirty="0">
              <a:solidFill>
                <a:srgbClr val="ABDDFF"/>
              </a:solidFill>
              <a:latin typeface="TT Moscow Economy" panose="020B0103030101020204" pitchFamily="34" charset="0"/>
              <a:cs typeface="Gotham Pro Medium" panose="02000603030000020004" pitchFamily="50" charset="0"/>
            </a:endParaRPr>
          </a:p>
        </p:txBody>
      </p:sp>
      <p:sp>
        <p:nvSpPr>
          <p:cNvPr id="5" name="Прямоугольник 7">
            <a:extLst>
              <a:ext uri="{FF2B5EF4-FFF2-40B4-BE49-F238E27FC236}">
                <a16:creationId xmlns:a16="http://schemas.microsoft.com/office/drawing/2014/main" id="{82A17C73-14CC-3E08-9DAC-411E71C180C5}"/>
              </a:ext>
            </a:extLst>
          </p:cNvPr>
          <p:cNvSpPr txBox="1"/>
          <p:nvPr/>
        </p:nvSpPr>
        <p:spPr>
          <a:xfrm>
            <a:off x="771899" y="859435"/>
            <a:ext cx="2094692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ПОДДЕРЖКА 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8139797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F2EDBF-77F6-F0CF-3C20-08BB16F20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012" y="5337906"/>
            <a:ext cx="8268338" cy="6280862"/>
          </a:xfrm>
          <a:prstGeom prst="rect">
            <a:avLst/>
          </a:prstGeom>
        </p:spPr>
      </p:pic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2094692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О ПОРТАЛЕ ПОСТАВЩИКОВ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8D6C3-8335-91AD-EB19-A7D1C6CD2B54}"/>
              </a:ext>
            </a:extLst>
          </p:cNvPr>
          <p:cNvSpPr txBox="1"/>
          <p:nvPr/>
        </p:nvSpPr>
        <p:spPr>
          <a:xfrm>
            <a:off x="834230" y="2430528"/>
            <a:ext cx="22500463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Clr>
                <a:srgbClr val="C00000"/>
              </a:buClr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z="4400" b="1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Портал поставщиков</a:t>
            </a:r>
          </a:p>
          <a:p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интернет-ресурс, предназначенный для автоматизации деятельности заказчиков и поставщиков при осуществлении оперативных сделок и повышения открытости и прозрачности контрактных отношений.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BF387-2A16-BF53-666B-A0D883FF6F76}"/>
              </a:ext>
            </a:extLst>
          </p:cNvPr>
          <p:cNvSpPr txBox="1"/>
          <p:nvPr/>
        </p:nvSpPr>
        <p:spPr>
          <a:xfrm>
            <a:off x="2152877" y="5015732"/>
            <a:ext cx="6166268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Clr>
                <a:srgbClr val="C00000"/>
              </a:buClr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z="2400" dirty="0">
                <a:solidFill>
                  <a:srgbClr val="ABDDFF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Электронный магазин</a:t>
            </a:r>
          </a:p>
          <a:p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закупок «малого объема»</a:t>
            </a:r>
          </a:p>
          <a:p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Москвы и регионов России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A8792-33C5-FE87-F0D3-545F79B6051A}"/>
              </a:ext>
            </a:extLst>
          </p:cNvPr>
          <p:cNvSpPr txBox="1"/>
          <p:nvPr/>
        </p:nvSpPr>
        <p:spPr>
          <a:xfrm>
            <a:off x="2124770" y="7205167"/>
            <a:ext cx="574384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Clr>
                <a:srgbClr val="C00000"/>
              </a:buClr>
              <a:defRPr sz="900">
                <a:solidFill>
                  <a:srgbClr val="DB002D"/>
                </a:solidFill>
                <a:latin typeface="+mn-lt"/>
              </a:defRPr>
            </a:lvl1pPr>
          </a:lstStyle>
          <a:p>
            <a:r>
              <a:rPr lang="ru-RU" sz="2400" dirty="0">
                <a:solidFill>
                  <a:srgbClr val="ABDDFF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Доступность</a:t>
            </a:r>
          </a:p>
          <a:p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Отсутствие платы за работу на Портале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10D7E-F64B-3A69-B7F2-45CB3301A432}"/>
              </a:ext>
            </a:extLst>
          </p:cNvPr>
          <p:cNvSpPr txBox="1"/>
          <p:nvPr/>
        </p:nvSpPr>
        <p:spPr>
          <a:xfrm>
            <a:off x="2152877" y="9394602"/>
            <a:ext cx="6392105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Clr>
                <a:srgbClr val="C00000"/>
              </a:buClr>
              <a:defRPr sz="900">
                <a:solidFill>
                  <a:srgbClr val="DB002D"/>
                </a:solidFill>
                <a:latin typeface="+mn-lt"/>
              </a:defRPr>
            </a:lvl1pPr>
          </a:lstStyle>
          <a:p>
            <a:r>
              <a:rPr lang="ru" sz="2400" dirty="0">
                <a:solidFill>
                  <a:srgbClr val="ABDDFF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Аналитика для заказчика</a:t>
            </a:r>
          </a:p>
          <a:p>
            <a:r>
              <a:rPr lang="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Витрина предложений поставщиков - </a:t>
            </a:r>
            <a:r>
              <a:rPr lang="ru" sz="24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более 300 тысяч </a:t>
            </a:r>
            <a:r>
              <a:rPr lang="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предпринимателей готов</a:t>
            </a:r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ы</a:t>
            </a:r>
            <a:r>
              <a:rPr lang="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 поставить свою продукцию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5EE4A-A8A5-3B3D-B17E-12326BFFE113}"/>
              </a:ext>
            </a:extLst>
          </p:cNvPr>
          <p:cNvSpPr txBox="1"/>
          <p:nvPr/>
        </p:nvSpPr>
        <p:spPr>
          <a:xfrm>
            <a:off x="9905046" y="5018886"/>
            <a:ext cx="651205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Clr>
                <a:srgbClr val="C00000"/>
              </a:buClr>
              <a:defRPr sz="900">
                <a:solidFill>
                  <a:srgbClr val="DB002D"/>
                </a:solidFill>
                <a:latin typeface="+mn-lt"/>
              </a:defRPr>
            </a:lvl1pPr>
          </a:lstStyle>
          <a:p>
            <a:r>
              <a:rPr lang="ru-RU" sz="2400" dirty="0">
                <a:solidFill>
                  <a:srgbClr val="ABDDFF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Электронный документооборот</a:t>
            </a:r>
          </a:p>
          <a:p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Дистанционное </a:t>
            </a:r>
            <a:r>
              <a:rPr lang="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заключение и исполнение контрактов в электронной форме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4132AA-43AC-CE21-DCBC-B5653DD48BD1}"/>
              </a:ext>
            </a:extLst>
          </p:cNvPr>
          <p:cNvSpPr txBox="1"/>
          <p:nvPr/>
        </p:nvSpPr>
        <p:spPr>
          <a:xfrm>
            <a:off x="9905046" y="9391448"/>
            <a:ext cx="7187553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Clr>
                <a:srgbClr val="C00000"/>
              </a:buClr>
              <a:defRPr sz="900">
                <a:solidFill>
                  <a:srgbClr val="DB002D"/>
                </a:solidFill>
                <a:latin typeface="+mn-lt"/>
              </a:defRPr>
            </a:lvl1pPr>
          </a:lstStyle>
          <a:p>
            <a:r>
              <a:rPr lang="ru" sz="2400" dirty="0">
                <a:solidFill>
                  <a:srgbClr val="ABDDFF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Аналитика для поставщика</a:t>
            </a:r>
          </a:p>
          <a:p>
            <a:r>
              <a:rPr lang="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Витрина потребностей</a:t>
            </a:r>
            <a:r>
              <a:rPr lang="en-US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 </a:t>
            </a:r>
            <a:r>
              <a:rPr lang="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заказчиков – </a:t>
            </a:r>
            <a:r>
              <a:rPr lang="ru" sz="24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более </a:t>
            </a:r>
            <a:br>
              <a:rPr lang="en-US" sz="2400" b="1" dirty="0">
                <a:solidFill>
                  <a:srgbClr val="FF9F9F"/>
                </a:solidFill>
                <a:latin typeface="TT Moscow Economy" panose="020B0103030101020204" pitchFamily="34" charset="0"/>
              </a:rPr>
            </a:br>
            <a:r>
              <a:rPr lang="ru" sz="24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1 500 контрактов</a:t>
            </a:r>
            <a:r>
              <a:rPr lang="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 ежедневно заключаются на Портале</a:t>
            </a:r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7370A0A5-6563-15A0-65BE-DFC9A59F58B7}"/>
              </a:ext>
            </a:extLst>
          </p:cNvPr>
          <p:cNvSpPr/>
          <p:nvPr/>
        </p:nvSpPr>
        <p:spPr>
          <a:xfrm rot="5400000">
            <a:off x="857571" y="5116674"/>
            <a:ext cx="984880" cy="855291"/>
          </a:xfrm>
          <a:prstGeom prst="hexagon">
            <a:avLst/>
          </a:prstGeom>
          <a:noFill/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rgbClr val="ABDDFF"/>
                </a:gs>
              </a:gsLst>
              <a:lin ang="5400000" scaled="1"/>
            </a:gra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5" name="Шестиугольник 34">
            <a:extLst>
              <a:ext uri="{FF2B5EF4-FFF2-40B4-BE49-F238E27FC236}">
                <a16:creationId xmlns:a16="http://schemas.microsoft.com/office/drawing/2014/main" id="{841DFAB3-A48E-AD5D-24FA-830FC2B0B947}"/>
              </a:ext>
            </a:extLst>
          </p:cNvPr>
          <p:cNvSpPr/>
          <p:nvPr/>
        </p:nvSpPr>
        <p:spPr>
          <a:xfrm rot="5400000">
            <a:off x="857571" y="7377686"/>
            <a:ext cx="984880" cy="855291"/>
          </a:xfrm>
          <a:prstGeom prst="hexagon">
            <a:avLst/>
          </a:prstGeom>
          <a:noFill/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rgbClr val="ABDDFF"/>
                </a:gs>
              </a:gsLst>
              <a:lin ang="5400000" scaled="1"/>
            </a:gra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1BDE7D0B-99B4-2B03-A481-4A561BD806FD}"/>
              </a:ext>
            </a:extLst>
          </p:cNvPr>
          <p:cNvSpPr/>
          <p:nvPr/>
        </p:nvSpPr>
        <p:spPr>
          <a:xfrm rot="5400000">
            <a:off x="857571" y="9748633"/>
            <a:ext cx="984880" cy="855291"/>
          </a:xfrm>
          <a:prstGeom prst="hexagon">
            <a:avLst/>
          </a:prstGeom>
          <a:noFill/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rgbClr val="ABDDFF"/>
                </a:gs>
              </a:gsLst>
              <a:lin ang="5400000" scaled="1"/>
            </a:gra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7" name="Шестиугольник 36">
            <a:extLst>
              <a:ext uri="{FF2B5EF4-FFF2-40B4-BE49-F238E27FC236}">
                <a16:creationId xmlns:a16="http://schemas.microsoft.com/office/drawing/2014/main" id="{DCABBE46-7D25-1D1D-1DFB-0D0A4FECE4B6}"/>
              </a:ext>
            </a:extLst>
          </p:cNvPr>
          <p:cNvSpPr/>
          <p:nvPr/>
        </p:nvSpPr>
        <p:spPr>
          <a:xfrm rot="5400000">
            <a:off x="8629572" y="5116676"/>
            <a:ext cx="984880" cy="855291"/>
          </a:xfrm>
          <a:prstGeom prst="hexagon">
            <a:avLst/>
          </a:prstGeom>
          <a:noFill/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rgbClr val="ABDDFF"/>
                </a:gs>
              </a:gsLst>
              <a:lin ang="5400000" scaled="1"/>
            </a:gra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id="{D8D5DD74-E88A-7E2C-CD43-366FD9D79FCC}"/>
              </a:ext>
            </a:extLst>
          </p:cNvPr>
          <p:cNvSpPr/>
          <p:nvPr/>
        </p:nvSpPr>
        <p:spPr>
          <a:xfrm rot="5400000">
            <a:off x="8629570" y="7377687"/>
            <a:ext cx="984880" cy="855291"/>
          </a:xfrm>
          <a:prstGeom prst="hexagon">
            <a:avLst/>
          </a:prstGeom>
          <a:noFill/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rgbClr val="ABDDFF"/>
                </a:gs>
              </a:gsLst>
              <a:lin ang="5400000" scaled="1"/>
            </a:gra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39" name="Шестиугольник 38">
            <a:extLst>
              <a:ext uri="{FF2B5EF4-FFF2-40B4-BE49-F238E27FC236}">
                <a16:creationId xmlns:a16="http://schemas.microsoft.com/office/drawing/2014/main" id="{0835E224-673B-9863-FDC8-BCF1C5D7D828}"/>
              </a:ext>
            </a:extLst>
          </p:cNvPr>
          <p:cNvSpPr/>
          <p:nvPr/>
        </p:nvSpPr>
        <p:spPr>
          <a:xfrm rot="5400000">
            <a:off x="8629568" y="9748633"/>
            <a:ext cx="984880" cy="855291"/>
          </a:xfrm>
          <a:prstGeom prst="hexagon">
            <a:avLst/>
          </a:prstGeom>
          <a:noFill/>
          <a:ln w="381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rgbClr val="ABDDFF"/>
                </a:gs>
              </a:gsLst>
              <a:lin ang="5400000" scaled="1"/>
            </a:gra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41" name="Freeform 26">
            <a:extLst>
              <a:ext uri="{FF2B5EF4-FFF2-40B4-BE49-F238E27FC236}">
                <a16:creationId xmlns:a16="http://schemas.microsoft.com/office/drawing/2014/main" id="{1802419A-485C-EE54-528C-0F60AF47A92D}"/>
              </a:ext>
            </a:extLst>
          </p:cNvPr>
          <p:cNvSpPr>
            <a:spLocks/>
          </p:cNvSpPr>
          <p:nvPr/>
        </p:nvSpPr>
        <p:spPr bwMode="auto">
          <a:xfrm>
            <a:off x="1151626" y="5341409"/>
            <a:ext cx="405820" cy="405820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ABDDFF"/>
              </a:gs>
            </a:gsLst>
            <a:lin ang="5400000" scaled="1"/>
          </a:gradFill>
          <a:ln>
            <a:noFill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Freeform 26">
            <a:extLst>
              <a:ext uri="{FF2B5EF4-FFF2-40B4-BE49-F238E27FC236}">
                <a16:creationId xmlns:a16="http://schemas.microsoft.com/office/drawing/2014/main" id="{2CC49E41-D7A0-B636-C08E-19C7B499661F}"/>
              </a:ext>
            </a:extLst>
          </p:cNvPr>
          <p:cNvSpPr>
            <a:spLocks/>
          </p:cNvSpPr>
          <p:nvPr/>
        </p:nvSpPr>
        <p:spPr bwMode="auto">
          <a:xfrm>
            <a:off x="1147101" y="7602421"/>
            <a:ext cx="405820" cy="405820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ABDDFF"/>
              </a:gs>
            </a:gsLst>
            <a:lin ang="5400000" scaled="1"/>
          </a:gradFill>
          <a:ln>
            <a:noFill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Freeform 26">
            <a:extLst>
              <a:ext uri="{FF2B5EF4-FFF2-40B4-BE49-F238E27FC236}">
                <a16:creationId xmlns:a16="http://schemas.microsoft.com/office/drawing/2014/main" id="{42035106-4700-46E7-A97B-45B990491035}"/>
              </a:ext>
            </a:extLst>
          </p:cNvPr>
          <p:cNvSpPr>
            <a:spLocks/>
          </p:cNvSpPr>
          <p:nvPr/>
        </p:nvSpPr>
        <p:spPr bwMode="auto">
          <a:xfrm>
            <a:off x="1142576" y="9973368"/>
            <a:ext cx="405820" cy="405820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ABDDFF"/>
              </a:gs>
            </a:gsLst>
            <a:lin ang="5400000" scaled="1"/>
          </a:gradFill>
          <a:ln>
            <a:noFill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Freeform 26">
            <a:extLst>
              <a:ext uri="{FF2B5EF4-FFF2-40B4-BE49-F238E27FC236}">
                <a16:creationId xmlns:a16="http://schemas.microsoft.com/office/drawing/2014/main" id="{ACE63768-12CB-1BD8-1739-B24699959D8F}"/>
              </a:ext>
            </a:extLst>
          </p:cNvPr>
          <p:cNvSpPr>
            <a:spLocks/>
          </p:cNvSpPr>
          <p:nvPr/>
        </p:nvSpPr>
        <p:spPr bwMode="auto">
          <a:xfrm>
            <a:off x="8914855" y="9970005"/>
            <a:ext cx="405820" cy="405820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ABDDFF"/>
              </a:gs>
            </a:gsLst>
            <a:lin ang="5400000" scaled="1"/>
          </a:gradFill>
          <a:ln>
            <a:noFill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Freeform 26">
            <a:extLst>
              <a:ext uri="{FF2B5EF4-FFF2-40B4-BE49-F238E27FC236}">
                <a16:creationId xmlns:a16="http://schemas.microsoft.com/office/drawing/2014/main" id="{DFAD7CFF-A551-E4B0-EFBE-A27688F04C7B}"/>
              </a:ext>
            </a:extLst>
          </p:cNvPr>
          <p:cNvSpPr>
            <a:spLocks/>
          </p:cNvSpPr>
          <p:nvPr/>
        </p:nvSpPr>
        <p:spPr bwMode="auto">
          <a:xfrm>
            <a:off x="8914855" y="7602421"/>
            <a:ext cx="405820" cy="405820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ABDDFF"/>
              </a:gs>
            </a:gsLst>
            <a:lin ang="5400000" scaled="1"/>
          </a:gradFill>
          <a:ln>
            <a:noFill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Freeform 26">
            <a:extLst>
              <a:ext uri="{FF2B5EF4-FFF2-40B4-BE49-F238E27FC236}">
                <a16:creationId xmlns:a16="http://schemas.microsoft.com/office/drawing/2014/main" id="{A026C3F2-63D7-4C90-8D22-F80080C2B7F8}"/>
              </a:ext>
            </a:extLst>
          </p:cNvPr>
          <p:cNvSpPr>
            <a:spLocks/>
          </p:cNvSpPr>
          <p:nvPr/>
        </p:nvSpPr>
        <p:spPr bwMode="auto">
          <a:xfrm>
            <a:off x="8914855" y="5328638"/>
            <a:ext cx="405820" cy="405820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ABDDFF"/>
              </a:gs>
            </a:gsLst>
            <a:lin ang="5400000" scaled="1"/>
          </a:gradFill>
          <a:ln>
            <a:noFill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2E2D7D-544B-3450-427B-F6DC9E750240}"/>
              </a:ext>
            </a:extLst>
          </p:cNvPr>
          <p:cNvSpPr txBox="1"/>
          <p:nvPr/>
        </p:nvSpPr>
        <p:spPr>
          <a:xfrm>
            <a:off x="923944" y="11614183"/>
            <a:ext cx="3705206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2400" dirty="0">
                <a:solidFill>
                  <a:srgbClr val="ABDDFF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Ищите нас в соцсетях 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C1FA2C8-526A-8770-3276-5E63116C0BF6}"/>
              </a:ext>
            </a:extLst>
          </p:cNvPr>
          <p:cNvSpPr/>
          <p:nvPr/>
        </p:nvSpPr>
        <p:spPr>
          <a:xfrm>
            <a:off x="985486" y="12282644"/>
            <a:ext cx="900000" cy="90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75000">
                <a:schemeClr val="accent5">
                  <a:lumMod val="75000"/>
                  <a:alpha val="76000"/>
                </a:schemeClr>
              </a:gs>
            </a:gsLst>
            <a:lin ang="8100000" scaled="1"/>
            <a:tileRect/>
          </a:gra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7D9A1E0-2322-B1B5-1247-37F2513F8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76" y="12458482"/>
            <a:ext cx="555426" cy="555426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3C7B72E8-4C53-139A-2888-0EB80F92B217}"/>
              </a:ext>
            </a:extLst>
          </p:cNvPr>
          <p:cNvSpPr/>
          <p:nvPr/>
        </p:nvSpPr>
        <p:spPr>
          <a:xfrm>
            <a:off x="2152877" y="12282644"/>
            <a:ext cx="900000" cy="90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75000">
                <a:schemeClr val="accent5">
                  <a:lumMod val="75000"/>
                  <a:alpha val="76000"/>
                </a:schemeClr>
              </a:gs>
            </a:gsLst>
            <a:lin ang="8100000" scaled="1"/>
            <a:tileRect/>
          </a:gra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7CABAEC-6985-C1EE-40A9-9DA430F4D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52" y="12458482"/>
            <a:ext cx="565777" cy="565777"/>
          </a:xfrm>
          <a:prstGeom prst="rect">
            <a:avLst/>
          </a:prstGeom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FA3B3039-3657-13A8-1ED1-8CC6B73BC1B6}"/>
              </a:ext>
            </a:extLst>
          </p:cNvPr>
          <p:cNvSpPr/>
          <p:nvPr/>
        </p:nvSpPr>
        <p:spPr>
          <a:xfrm>
            <a:off x="3320268" y="12282644"/>
            <a:ext cx="900000" cy="90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75000">
                <a:schemeClr val="accent5">
                  <a:lumMod val="75000"/>
                  <a:alpha val="76000"/>
                </a:schemeClr>
              </a:gs>
            </a:gsLst>
            <a:lin ang="8100000" scaled="1"/>
            <a:tileRect/>
          </a:gra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66" name="Picture 2">
            <a:extLst>
              <a:ext uri="{FF2B5EF4-FFF2-40B4-BE49-F238E27FC236}">
                <a16:creationId xmlns:a16="http://schemas.microsoft.com/office/drawing/2014/main" id="{F66480A2-01F6-3F4A-21CE-6A05E6E28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424" y="12282643"/>
            <a:ext cx="900001" cy="90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A56D029-80B4-3F2F-9E8B-40D8AD4D2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F5AD120-41F1-2D5A-EEB1-1D4C03189C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A48513B-167C-EE76-03AE-2A3AAC7AFB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03502" y="5928069"/>
            <a:ext cx="532130" cy="556318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73D4396-4A19-9318-9F42-56AF362221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700000">
            <a:off x="17594995" y="6492383"/>
            <a:ext cx="801363" cy="87696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E9C4AC29-9F3A-49C0-FF14-B5765FA714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27051" y="5928069"/>
            <a:ext cx="532130" cy="55631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12B6FF87-AE5A-9E8E-5865-B5600475A7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493907" y="6451541"/>
            <a:ext cx="544224" cy="6409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DEA2CB-F2C7-D99A-A51F-19533C1B2E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382" y="5389589"/>
            <a:ext cx="5117021" cy="2965784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ADC3C11F-3B44-E4C9-51C5-82722885196B}"/>
              </a:ext>
            </a:extLst>
          </p:cNvPr>
          <p:cNvGrpSpPr/>
          <p:nvPr/>
        </p:nvGrpSpPr>
        <p:grpSpPr>
          <a:xfrm flipH="1">
            <a:off x="17256698" y="7467461"/>
            <a:ext cx="285749" cy="300787"/>
            <a:chOff x="15781072" y="6940116"/>
            <a:chExt cx="285749" cy="300787"/>
          </a:xfrm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2796F529-351D-942C-0B00-9998DFAEB084}"/>
                </a:ext>
              </a:extLst>
            </p:cNvPr>
            <p:cNvSpPr/>
            <p:nvPr/>
          </p:nvSpPr>
          <p:spPr>
            <a:xfrm>
              <a:off x="15826902" y="7110756"/>
              <a:ext cx="239919" cy="130147"/>
            </a:xfrm>
            <a:custGeom>
              <a:avLst/>
              <a:gdLst>
                <a:gd name="connsiteX0" fmla="*/ 190225 w 239919"/>
                <a:gd name="connsiteY0" fmla="*/ 89498 h 130147"/>
                <a:gd name="connsiteX1" fmla="*/ 239919 w 239919"/>
                <a:gd name="connsiteY1" fmla="*/ 57044 h 130147"/>
                <a:gd name="connsiteX2" fmla="*/ 152659 w 239919"/>
                <a:gd name="connsiteY2" fmla="*/ 0 h 130147"/>
                <a:gd name="connsiteX3" fmla="*/ 103408 w 239919"/>
                <a:gd name="connsiteY3" fmla="*/ 32119 h 130147"/>
                <a:gd name="connsiteX4" fmla="*/ 101337 w 239919"/>
                <a:gd name="connsiteY4" fmla="*/ 32119 h 130147"/>
                <a:gd name="connsiteX5" fmla="*/ 7422 w 239919"/>
                <a:gd name="connsiteY5" fmla="*/ 52528 h 130147"/>
                <a:gd name="connsiteX6" fmla="*/ 37741 w 239919"/>
                <a:gd name="connsiteY6" fmla="*/ 72937 h 130147"/>
                <a:gd name="connsiteX7" fmla="*/ 40995 w 239919"/>
                <a:gd name="connsiteY7" fmla="*/ 80966 h 130147"/>
                <a:gd name="connsiteX8" fmla="*/ 68356 w 239919"/>
                <a:gd name="connsiteY8" fmla="*/ 98866 h 130147"/>
                <a:gd name="connsiteX9" fmla="*/ 91281 w 239919"/>
                <a:gd name="connsiteY9" fmla="*/ 113754 h 130147"/>
                <a:gd name="connsiteX10" fmla="*/ 127516 w 239919"/>
                <a:gd name="connsiteY10" fmla="*/ 130148 h 130147"/>
                <a:gd name="connsiteX11" fmla="*/ 221431 w 239919"/>
                <a:gd name="connsiteY11" fmla="*/ 109739 h 130147"/>
                <a:gd name="connsiteX12" fmla="*/ 190225 w 239919"/>
                <a:gd name="connsiteY12" fmla="*/ 89498 h 13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919" h="130147">
                  <a:moveTo>
                    <a:pt x="190225" y="89498"/>
                  </a:moveTo>
                  <a:lnTo>
                    <a:pt x="239919" y="57044"/>
                  </a:lnTo>
                  <a:lnTo>
                    <a:pt x="152659" y="0"/>
                  </a:lnTo>
                  <a:lnTo>
                    <a:pt x="103408" y="32119"/>
                  </a:lnTo>
                  <a:cubicBezTo>
                    <a:pt x="102669" y="32119"/>
                    <a:pt x="102077" y="32119"/>
                    <a:pt x="101337" y="32119"/>
                  </a:cubicBezTo>
                  <a:cubicBezTo>
                    <a:pt x="66729" y="32119"/>
                    <a:pt x="24726" y="41319"/>
                    <a:pt x="7422" y="52528"/>
                  </a:cubicBezTo>
                  <a:cubicBezTo>
                    <a:pt x="-9735" y="63736"/>
                    <a:pt x="3872" y="72769"/>
                    <a:pt x="37741" y="72937"/>
                  </a:cubicBezTo>
                  <a:cubicBezTo>
                    <a:pt x="36558" y="75780"/>
                    <a:pt x="37593" y="78792"/>
                    <a:pt x="40995" y="80966"/>
                  </a:cubicBezTo>
                  <a:lnTo>
                    <a:pt x="68356" y="98866"/>
                  </a:lnTo>
                  <a:lnTo>
                    <a:pt x="91281" y="113754"/>
                  </a:lnTo>
                  <a:cubicBezTo>
                    <a:pt x="82702" y="123122"/>
                    <a:pt x="97197" y="130148"/>
                    <a:pt x="127516" y="130148"/>
                  </a:cubicBezTo>
                  <a:cubicBezTo>
                    <a:pt x="162124" y="130148"/>
                    <a:pt x="204127" y="120947"/>
                    <a:pt x="221431" y="109739"/>
                  </a:cubicBezTo>
                  <a:cubicBezTo>
                    <a:pt x="238735" y="98698"/>
                    <a:pt x="224685" y="89498"/>
                    <a:pt x="190225" y="89498"/>
                  </a:cubicBezTo>
                  <a:close/>
                </a:path>
              </a:pathLst>
            </a:custGeom>
            <a:gradFill>
              <a:gsLst>
                <a:gs pos="0">
                  <a:srgbClr val="AFBED4">
                    <a:alpha val="35686"/>
                  </a:srgbClr>
                </a:gs>
                <a:gs pos="31900">
                  <a:srgbClr val="E3EAF7"/>
                </a:gs>
                <a:gs pos="85850">
                  <a:srgbClr val="F8F8FD">
                    <a:alpha val="0"/>
                  </a:srgbClr>
                </a:gs>
                <a:gs pos="98900">
                  <a:srgbClr val="FFFFFF">
                    <a:alpha val="0"/>
                  </a:srgbClr>
                </a:gs>
              </a:gsLst>
              <a:lin ang="18188729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0E6160BA-0F8B-CDEA-9909-19ED714C2D61}"/>
                </a:ext>
              </a:extLst>
            </p:cNvPr>
            <p:cNvSpPr/>
            <p:nvPr/>
          </p:nvSpPr>
          <p:spPr>
            <a:xfrm>
              <a:off x="15823972" y="7092990"/>
              <a:ext cx="56793" cy="82841"/>
            </a:xfrm>
            <a:custGeom>
              <a:avLst/>
              <a:gdLst>
                <a:gd name="connsiteX0" fmla="*/ 28397 w 56793"/>
                <a:gd name="connsiteY0" fmla="*/ 4382 h 82841"/>
                <a:gd name="connsiteX1" fmla="*/ 0 w 56793"/>
                <a:gd name="connsiteY1" fmla="*/ 59921 h 82841"/>
                <a:gd name="connsiteX2" fmla="*/ 28397 w 56793"/>
                <a:gd name="connsiteY2" fmla="*/ 78489 h 82841"/>
                <a:gd name="connsiteX3" fmla="*/ 56794 w 56793"/>
                <a:gd name="connsiteY3" fmla="*/ 22951 h 82841"/>
                <a:gd name="connsiteX4" fmla="*/ 28397 w 56793"/>
                <a:gd name="connsiteY4" fmla="*/ 4382 h 82841"/>
                <a:gd name="connsiteX5" fmla="*/ 28397 w 56793"/>
                <a:gd name="connsiteY5" fmla="*/ 72802 h 82841"/>
                <a:gd name="connsiteX6" fmla="*/ 4289 w 56793"/>
                <a:gd name="connsiteY6" fmla="*/ 57077 h 82841"/>
                <a:gd name="connsiteX7" fmla="*/ 28397 w 56793"/>
                <a:gd name="connsiteY7" fmla="*/ 9902 h 82841"/>
                <a:gd name="connsiteX8" fmla="*/ 52505 w 56793"/>
                <a:gd name="connsiteY8" fmla="*/ 25627 h 82841"/>
                <a:gd name="connsiteX9" fmla="*/ 28397 w 56793"/>
                <a:gd name="connsiteY9" fmla="*/ 72802 h 8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793" h="82841">
                  <a:moveTo>
                    <a:pt x="28397" y="4382"/>
                  </a:moveTo>
                  <a:cubicBezTo>
                    <a:pt x="12719" y="14587"/>
                    <a:pt x="0" y="39512"/>
                    <a:pt x="0" y="59921"/>
                  </a:cubicBezTo>
                  <a:cubicBezTo>
                    <a:pt x="0" y="80329"/>
                    <a:pt x="12719" y="88694"/>
                    <a:pt x="28397" y="78489"/>
                  </a:cubicBezTo>
                  <a:cubicBezTo>
                    <a:pt x="44074" y="68285"/>
                    <a:pt x="56794" y="43360"/>
                    <a:pt x="56794" y="22951"/>
                  </a:cubicBezTo>
                  <a:cubicBezTo>
                    <a:pt x="56794" y="2375"/>
                    <a:pt x="44074" y="-5823"/>
                    <a:pt x="28397" y="4382"/>
                  </a:cubicBezTo>
                  <a:close/>
                  <a:moveTo>
                    <a:pt x="28397" y="72802"/>
                  </a:moveTo>
                  <a:cubicBezTo>
                    <a:pt x="15086" y="81501"/>
                    <a:pt x="4289" y="74474"/>
                    <a:pt x="4289" y="57077"/>
                  </a:cubicBezTo>
                  <a:cubicBezTo>
                    <a:pt x="4289" y="39679"/>
                    <a:pt x="15086" y="18601"/>
                    <a:pt x="28397" y="9902"/>
                  </a:cubicBezTo>
                  <a:cubicBezTo>
                    <a:pt x="41708" y="1204"/>
                    <a:pt x="52505" y="8230"/>
                    <a:pt x="52505" y="25627"/>
                  </a:cubicBezTo>
                  <a:cubicBezTo>
                    <a:pt x="52505" y="43024"/>
                    <a:pt x="41708" y="64102"/>
                    <a:pt x="28397" y="72802"/>
                  </a:cubicBezTo>
                  <a:close/>
                </a:path>
              </a:pathLst>
            </a:custGeom>
            <a:solidFill>
              <a:srgbClr val="E3E6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36712F0D-211A-3250-5F39-901D2BA4E8EC}"/>
                </a:ext>
              </a:extLst>
            </p:cNvPr>
            <p:cNvSpPr/>
            <p:nvPr/>
          </p:nvSpPr>
          <p:spPr>
            <a:xfrm>
              <a:off x="15828114" y="7099162"/>
              <a:ext cx="48362" cy="70361"/>
            </a:xfrm>
            <a:custGeom>
              <a:avLst/>
              <a:gdLst>
                <a:gd name="connsiteX0" fmla="*/ 24255 w 48362"/>
                <a:gd name="connsiteY0" fmla="*/ 66631 h 70361"/>
                <a:gd name="connsiteX1" fmla="*/ 48363 w 48362"/>
                <a:gd name="connsiteY1" fmla="*/ 19456 h 70361"/>
                <a:gd name="connsiteX2" fmla="*/ 24255 w 48362"/>
                <a:gd name="connsiteY2" fmla="*/ 3731 h 70361"/>
                <a:gd name="connsiteX3" fmla="*/ 22629 w 48362"/>
                <a:gd name="connsiteY3" fmla="*/ 4902 h 70361"/>
                <a:gd name="connsiteX4" fmla="*/ 148 w 48362"/>
                <a:gd name="connsiteY4" fmla="*/ 48730 h 70361"/>
                <a:gd name="connsiteX5" fmla="*/ 0 w 48362"/>
                <a:gd name="connsiteY5" fmla="*/ 50906 h 70361"/>
                <a:gd name="connsiteX6" fmla="*/ 24255 w 48362"/>
                <a:gd name="connsiteY6" fmla="*/ 66631 h 7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62" h="70361">
                  <a:moveTo>
                    <a:pt x="24255" y="66631"/>
                  </a:moveTo>
                  <a:cubicBezTo>
                    <a:pt x="37566" y="57931"/>
                    <a:pt x="48363" y="36854"/>
                    <a:pt x="48363" y="19456"/>
                  </a:cubicBezTo>
                  <a:cubicBezTo>
                    <a:pt x="48363" y="2059"/>
                    <a:pt x="37566" y="-4968"/>
                    <a:pt x="24255" y="3731"/>
                  </a:cubicBezTo>
                  <a:cubicBezTo>
                    <a:pt x="23664" y="4066"/>
                    <a:pt x="23220" y="4400"/>
                    <a:pt x="22629" y="4902"/>
                  </a:cubicBezTo>
                  <a:cubicBezTo>
                    <a:pt x="21741" y="21129"/>
                    <a:pt x="12276" y="39864"/>
                    <a:pt x="148" y="48730"/>
                  </a:cubicBezTo>
                  <a:cubicBezTo>
                    <a:pt x="148" y="49400"/>
                    <a:pt x="0" y="50236"/>
                    <a:pt x="0" y="50906"/>
                  </a:cubicBezTo>
                  <a:cubicBezTo>
                    <a:pt x="296" y="68303"/>
                    <a:pt x="10945" y="75329"/>
                    <a:pt x="24255" y="66631"/>
                  </a:cubicBezTo>
                  <a:close/>
                </a:path>
              </a:pathLst>
            </a:custGeom>
            <a:gradFill>
              <a:gsLst>
                <a:gs pos="0">
                  <a:srgbClr val="F7F7FC"/>
                </a:gs>
                <a:gs pos="50000">
                  <a:srgbClr val="E3E5F9"/>
                </a:gs>
                <a:gs pos="100000">
                  <a:srgbClr val="D0D4F6"/>
                </a:gs>
              </a:gsLst>
              <a:lin ang="18188738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3DA72A28-BAE6-8B74-319A-524EDDBDA5B1}"/>
                </a:ext>
              </a:extLst>
            </p:cNvPr>
            <p:cNvSpPr/>
            <p:nvPr/>
          </p:nvSpPr>
          <p:spPr>
            <a:xfrm>
              <a:off x="15821014" y="7088646"/>
              <a:ext cx="62709" cy="91563"/>
            </a:xfrm>
            <a:custGeom>
              <a:avLst/>
              <a:gdLst>
                <a:gd name="connsiteX0" fmla="*/ 31355 w 62709"/>
                <a:gd name="connsiteY0" fmla="*/ 4881 h 91563"/>
                <a:gd name="connsiteX1" fmla="*/ 0 w 62709"/>
                <a:gd name="connsiteY1" fmla="*/ 66274 h 91563"/>
                <a:gd name="connsiteX2" fmla="*/ 31355 w 62709"/>
                <a:gd name="connsiteY2" fmla="*/ 86683 h 91563"/>
                <a:gd name="connsiteX3" fmla="*/ 62709 w 62709"/>
                <a:gd name="connsiteY3" fmla="*/ 25289 h 91563"/>
                <a:gd name="connsiteX4" fmla="*/ 31355 w 62709"/>
                <a:gd name="connsiteY4" fmla="*/ 4881 h 91563"/>
                <a:gd name="connsiteX5" fmla="*/ 31355 w 62709"/>
                <a:gd name="connsiteY5" fmla="*/ 82668 h 91563"/>
                <a:gd name="connsiteX6" fmla="*/ 2958 w 62709"/>
                <a:gd name="connsiteY6" fmla="*/ 64100 h 91563"/>
                <a:gd name="connsiteX7" fmla="*/ 31355 w 62709"/>
                <a:gd name="connsiteY7" fmla="*/ 8560 h 91563"/>
                <a:gd name="connsiteX8" fmla="*/ 59752 w 62709"/>
                <a:gd name="connsiteY8" fmla="*/ 27129 h 91563"/>
                <a:gd name="connsiteX9" fmla="*/ 31355 w 62709"/>
                <a:gd name="connsiteY9" fmla="*/ 82668 h 9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09" h="91563">
                  <a:moveTo>
                    <a:pt x="31355" y="4881"/>
                  </a:moveTo>
                  <a:cubicBezTo>
                    <a:pt x="14050" y="16256"/>
                    <a:pt x="0" y="43691"/>
                    <a:pt x="0" y="66274"/>
                  </a:cubicBezTo>
                  <a:cubicBezTo>
                    <a:pt x="0" y="88857"/>
                    <a:pt x="14050" y="98058"/>
                    <a:pt x="31355" y="86683"/>
                  </a:cubicBezTo>
                  <a:cubicBezTo>
                    <a:pt x="48659" y="75308"/>
                    <a:pt x="62709" y="47873"/>
                    <a:pt x="62709" y="25289"/>
                  </a:cubicBezTo>
                  <a:cubicBezTo>
                    <a:pt x="62709" y="2706"/>
                    <a:pt x="48659" y="-6495"/>
                    <a:pt x="31355" y="4881"/>
                  </a:cubicBezTo>
                  <a:close/>
                  <a:moveTo>
                    <a:pt x="31355" y="82668"/>
                  </a:moveTo>
                  <a:cubicBezTo>
                    <a:pt x="15677" y="92872"/>
                    <a:pt x="2958" y="84676"/>
                    <a:pt x="2958" y="64100"/>
                  </a:cubicBezTo>
                  <a:cubicBezTo>
                    <a:pt x="2958" y="43691"/>
                    <a:pt x="15677" y="18765"/>
                    <a:pt x="31355" y="8560"/>
                  </a:cubicBezTo>
                  <a:cubicBezTo>
                    <a:pt x="47032" y="-1644"/>
                    <a:pt x="59752" y="6553"/>
                    <a:pt x="59752" y="27129"/>
                  </a:cubicBezTo>
                  <a:cubicBezTo>
                    <a:pt x="59752" y="47705"/>
                    <a:pt x="47032" y="72464"/>
                    <a:pt x="31355" y="82668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E8C70DFC-7E31-135F-DE60-FBB777720E13}"/>
                </a:ext>
              </a:extLst>
            </p:cNvPr>
            <p:cNvSpPr/>
            <p:nvPr/>
          </p:nvSpPr>
          <p:spPr>
            <a:xfrm>
              <a:off x="15795427" y="7071842"/>
              <a:ext cx="79865" cy="105662"/>
            </a:xfrm>
            <a:custGeom>
              <a:avLst/>
              <a:gdLst>
                <a:gd name="connsiteX0" fmla="*/ 54279 w 79865"/>
                <a:gd name="connsiteY0" fmla="*/ 2950 h 105662"/>
                <a:gd name="connsiteX1" fmla="*/ 31355 w 79865"/>
                <a:gd name="connsiteY1" fmla="*/ 4790 h 105662"/>
                <a:gd name="connsiteX2" fmla="*/ 0 w 79865"/>
                <a:gd name="connsiteY2" fmla="*/ 66184 h 105662"/>
                <a:gd name="connsiteX3" fmla="*/ 9466 w 79865"/>
                <a:gd name="connsiteY3" fmla="*/ 89269 h 105662"/>
                <a:gd name="connsiteX4" fmla="*/ 34608 w 79865"/>
                <a:gd name="connsiteY4" fmla="*/ 105663 h 105662"/>
                <a:gd name="connsiteX5" fmla="*/ 25587 w 79865"/>
                <a:gd name="connsiteY5" fmla="*/ 82912 h 105662"/>
                <a:gd name="connsiteX6" fmla="*/ 56941 w 79865"/>
                <a:gd name="connsiteY6" fmla="*/ 21519 h 105662"/>
                <a:gd name="connsiteX7" fmla="*/ 79865 w 79865"/>
                <a:gd name="connsiteY7" fmla="*/ 19679 h 105662"/>
                <a:gd name="connsiteX8" fmla="*/ 54279 w 79865"/>
                <a:gd name="connsiteY8" fmla="*/ 2950 h 10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65" h="105662">
                  <a:moveTo>
                    <a:pt x="54279" y="2950"/>
                  </a:moveTo>
                  <a:cubicBezTo>
                    <a:pt x="48511" y="-1399"/>
                    <a:pt x="40376" y="-1065"/>
                    <a:pt x="31355" y="4790"/>
                  </a:cubicBezTo>
                  <a:cubicBezTo>
                    <a:pt x="14050" y="16166"/>
                    <a:pt x="0" y="43601"/>
                    <a:pt x="0" y="66184"/>
                  </a:cubicBezTo>
                  <a:cubicBezTo>
                    <a:pt x="0" y="77726"/>
                    <a:pt x="3550" y="85589"/>
                    <a:pt x="9466" y="89269"/>
                  </a:cubicBezTo>
                  <a:lnTo>
                    <a:pt x="34608" y="105663"/>
                  </a:lnTo>
                  <a:cubicBezTo>
                    <a:pt x="29136" y="101982"/>
                    <a:pt x="25587" y="93953"/>
                    <a:pt x="25587" y="82912"/>
                  </a:cubicBezTo>
                  <a:cubicBezTo>
                    <a:pt x="25587" y="60329"/>
                    <a:pt x="39637" y="32894"/>
                    <a:pt x="56941" y="21519"/>
                  </a:cubicBezTo>
                  <a:cubicBezTo>
                    <a:pt x="65963" y="15664"/>
                    <a:pt x="74245" y="15330"/>
                    <a:pt x="79865" y="19679"/>
                  </a:cubicBezTo>
                  <a:lnTo>
                    <a:pt x="54279" y="2950"/>
                  </a:ln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8188736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9897D5CE-8358-1BEB-F775-EE2A34175E37}"/>
                </a:ext>
              </a:extLst>
            </p:cNvPr>
            <p:cNvSpPr/>
            <p:nvPr/>
          </p:nvSpPr>
          <p:spPr>
            <a:xfrm>
              <a:off x="15788572" y="7004367"/>
              <a:ext cx="36140" cy="68252"/>
            </a:xfrm>
            <a:custGeom>
              <a:avLst/>
              <a:gdLst>
                <a:gd name="connsiteX0" fmla="*/ 34513 w 36140"/>
                <a:gd name="connsiteY0" fmla="*/ 0 h 68252"/>
                <a:gd name="connsiteX1" fmla="*/ 10554 w 36140"/>
                <a:gd name="connsiteY1" fmla="*/ 19572 h 68252"/>
                <a:gd name="connsiteX2" fmla="*/ 1384 w 36140"/>
                <a:gd name="connsiteY2" fmla="*/ 68252 h 68252"/>
                <a:gd name="connsiteX3" fmla="*/ 16174 w 36140"/>
                <a:gd name="connsiteY3" fmla="*/ 63066 h 68252"/>
                <a:gd name="connsiteX4" fmla="*/ 23421 w 36140"/>
                <a:gd name="connsiteY4" fmla="*/ 29275 h 68252"/>
                <a:gd name="connsiteX5" fmla="*/ 36140 w 36140"/>
                <a:gd name="connsiteY5" fmla="*/ 17565 h 68252"/>
                <a:gd name="connsiteX6" fmla="*/ 34513 w 36140"/>
                <a:gd name="connsiteY6" fmla="*/ 0 h 6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40" h="68252">
                  <a:moveTo>
                    <a:pt x="34513" y="0"/>
                  </a:moveTo>
                  <a:cubicBezTo>
                    <a:pt x="25787" y="1004"/>
                    <a:pt x="17357" y="7862"/>
                    <a:pt x="10554" y="19572"/>
                  </a:cubicBezTo>
                  <a:cubicBezTo>
                    <a:pt x="3011" y="32453"/>
                    <a:pt x="-2757" y="52527"/>
                    <a:pt x="1384" y="68252"/>
                  </a:cubicBezTo>
                  <a:lnTo>
                    <a:pt x="16174" y="63066"/>
                  </a:lnTo>
                  <a:cubicBezTo>
                    <a:pt x="13955" y="54702"/>
                    <a:pt x="17061" y="40148"/>
                    <a:pt x="23421" y="29275"/>
                  </a:cubicBezTo>
                  <a:cubicBezTo>
                    <a:pt x="27414" y="22416"/>
                    <a:pt x="32147" y="17899"/>
                    <a:pt x="36140" y="17565"/>
                  </a:cubicBezTo>
                  <a:lnTo>
                    <a:pt x="34513" y="0"/>
                  </a:ln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331089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35B4F588-B260-8196-8EEC-45E417E952B1}"/>
                </a:ext>
              </a:extLst>
            </p:cNvPr>
            <p:cNvSpPr/>
            <p:nvPr/>
          </p:nvSpPr>
          <p:spPr>
            <a:xfrm>
              <a:off x="15829925" y="7059192"/>
              <a:ext cx="107744" cy="70343"/>
            </a:xfrm>
            <a:custGeom>
              <a:avLst/>
              <a:gdLst>
                <a:gd name="connsiteX0" fmla="*/ 104084 w 107744"/>
                <a:gd name="connsiteY0" fmla="*/ 41361 h 70343"/>
                <a:gd name="connsiteX1" fmla="*/ 104084 w 107744"/>
                <a:gd name="connsiteY1" fmla="*/ 29652 h 70343"/>
                <a:gd name="connsiteX2" fmla="*/ 62376 w 107744"/>
                <a:gd name="connsiteY2" fmla="*/ 2384 h 70343"/>
                <a:gd name="connsiteX3" fmla="*/ 44481 w 107744"/>
                <a:gd name="connsiteY3" fmla="*/ 2384 h 70343"/>
                <a:gd name="connsiteX4" fmla="*/ 3661 w 107744"/>
                <a:gd name="connsiteY4" fmla="*/ 28982 h 70343"/>
                <a:gd name="connsiteX5" fmla="*/ 3661 w 107744"/>
                <a:gd name="connsiteY5" fmla="*/ 40692 h 70343"/>
                <a:gd name="connsiteX6" fmla="*/ 45368 w 107744"/>
                <a:gd name="connsiteY6" fmla="*/ 67960 h 70343"/>
                <a:gd name="connsiteX7" fmla="*/ 63264 w 107744"/>
                <a:gd name="connsiteY7" fmla="*/ 67960 h 70343"/>
                <a:gd name="connsiteX8" fmla="*/ 104084 w 107744"/>
                <a:gd name="connsiteY8" fmla="*/ 41361 h 7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44" h="70343">
                  <a:moveTo>
                    <a:pt x="104084" y="41361"/>
                  </a:moveTo>
                  <a:cubicBezTo>
                    <a:pt x="108965" y="38183"/>
                    <a:pt x="108965" y="32830"/>
                    <a:pt x="104084" y="29652"/>
                  </a:cubicBezTo>
                  <a:lnTo>
                    <a:pt x="62376" y="2384"/>
                  </a:lnTo>
                  <a:cubicBezTo>
                    <a:pt x="57496" y="-795"/>
                    <a:pt x="49361" y="-795"/>
                    <a:pt x="44481" y="2384"/>
                  </a:cubicBezTo>
                  <a:lnTo>
                    <a:pt x="3661" y="28982"/>
                  </a:lnTo>
                  <a:cubicBezTo>
                    <a:pt x="-1220" y="32161"/>
                    <a:pt x="-1220" y="37514"/>
                    <a:pt x="3661" y="40692"/>
                  </a:cubicBezTo>
                  <a:lnTo>
                    <a:pt x="45368" y="67960"/>
                  </a:lnTo>
                  <a:cubicBezTo>
                    <a:pt x="50249" y="71138"/>
                    <a:pt x="58383" y="71138"/>
                    <a:pt x="63264" y="67960"/>
                  </a:cubicBezTo>
                  <a:lnTo>
                    <a:pt x="104084" y="41361"/>
                  </a:lnTo>
                  <a:close/>
                </a:path>
              </a:pathLst>
            </a:custGeom>
            <a:solidFill>
              <a:srgbClr val="C4C8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7F88D8CF-679E-9720-D97E-F9A9413DD9A4}"/>
                </a:ext>
              </a:extLst>
            </p:cNvPr>
            <p:cNvSpPr/>
            <p:nvPr/>
          </p:nvSpPr>
          <p:spPr>
            <a:xfrm>
              <a:off x="15829925" y="7059192"/>
              <a:ext cx="107744" cy="70343"/>
            </a:xfrm>
            <a:custGeom>
              <a:avLst/>
              <a:gdLst>
                <a:gd name="connsiteX0" fmla="*/ 104084 w 107744"/>
                <a:gd name="connsiteY0" fmla="*/ 41361 h 70343"/>
                <a:gd name="connsiteX1" fmla="*/ 104084 w 107744"/>
                <a:gd name="connsiteY1" fmla="*/ 29652 h 70343"/>
                <a:gd name="connsiteX2" fmla="*/ 62376 w 107744"/>
                <a:gd name="connsiteY2" fmla="*/ 2384 h 70343"/>
                <a:gd name="connsiteX3" fmla="*/ 44481 w 107744"/>
                <a:gd name="connsiteY3" fmla="*/ 2384 h 70343"/>
                <a:gd name="connsiteX4" fmla="*/ 3661 w 107744"/>
                <a:gd name="connsiteY4" fmla="*/ 28982 h 70343"/>
                <a:gd name="connsiteX5" fmla="*/ 3661 w 107744"/>
                <a:gd name="connsiteY5" fmla="*/ 40692 h 70343"/>
                <a:gd name="connsiteX6" fmla="*/ 45368 w 107744"/>
                <a:gd name="connsiteY6" fmla="*/ 67960 h 70343"/>
                <a:gd name="connsiteX7" fmla="*/ 63264 w 107744"/>
                <a:gd name="connsiteY7" fmla="*/ 67960 h 70343"/>
                <a:gd name="connsiteX8" fmla="*/ 104084 w 107744"/>
                <a:gd name="connsiteY8" fmla="*/ 41361 h 7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44" h="70343">
                  <a:moveTo>
                    <a:pt x="104084" y="41361"/>
                  </a:moveTo>
                  <a:cubicBezTo>
                    <a:pt x="108965" y="38183"/>
                    <a:pt x="108965" y="32830"/>
                    <a:pt x="104084" y="29652"/>
                  </a:cubicBezTo>
                  <a:lnTo>
                    <a:pt x="62376" y="2384"/>
                  </a:lnTo>
                  <a:cubicBezTo>
                    <a:pt x="57496" y="-795"/>
                    <a:pt x="49361" y="-795"/>
                    <a:pt x="44481" y="2384"/>
                  </a:cubicBezTo>
                  <a:lnTo>
                    <a:pt x="3661" y="28982"/>
                  </a:lnTo>
                  <a:cubicBezTo>
                    <a:pt x="-1220" y="32161"/>
                    <a:pt x="-1220" y="37514"/>
                    <a:pt x="3661" y="40692"/>
                  </a:cubicBezTo>
                  <a:lnTo>
                    <a:pt x="45368" y="67960"/>
                  </a:lnTo>
                  <a:cubicBezTo>
                    <a:pt x="50249" y="71138"/>
                    <a:pt x="58383" y="71138"/>
                    <a:pt x="63264" y="67960"/>
                  </a:cubicBezTo>
                  <a:lnTo>
                    <a:pt x="104084" y="41361"/>
                  </a:lnTo>
                  <a:close/>
                </a:path>
              </a:pathLst>
            </a:custGeom>
            <a:solidFill>
              <a:srgbClr val="F7F7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8972E077-0808-867E-39BC-D1EC17330DB1}"/>
                </a:ext>
              </a:extLst>
            </p:cNvPr>
            <p:cNvSpPr/>
            <p:nvPr/>
          </p:nvSpPr>
          <p:spPr>
            <a:xfrm>
              <a:off x="15829888" y="7094032"/>
              <a:ext cx="107818" cy="105172"/>
            </a:xfrm>
            <a:custGeom>
              <a:avLst/>
              <a:gdLst>
                <a:gd name="connsiteX0" fmla="*/ 107818 w 107818"/>
                <a:gd name="connsiteY0" fmla="*/ 1004 h 105172"/>
                <a:gd name="connsiteX1" fmla="*/ 104121 w 107818"/>
                <a:gd name="connsiteY1" fmla="*/ 6524 h 105172"/>
                <a:gd name="connsiteX2" fmla="*/ 63301 w 107818"/>
                <a:gd name="connsiteY2" fmla="*/ 33122 h 105172"/>
                <a:gd name="connsiteX3" fmla="*/ 45405 w 107818"/>
                <a:gd name="connsiteY3" fmla="*/ 33122 h 105172"/>
                <a:gd name="connsiteX4" fmla="*/ 3698 w 107818"/>
                <a:gd name="connsiteY4" fmla="*/ 5855 h 105172"/>
                <a:gd name="connsiteX5" fmla="*/ 0 w 107818"/>
                <a:gd name="connsiteY5" fmla="*/ 0 h 105172"/>
                <a:gd name="connsiteX6" fmla="*/ 0 w 107818"/>
                <a:gd name="connsiteY6" fmla="*/ 47341 h 105172"/>
                <a:gd name="connsiteX7" fmla="*/ 13311 w 107818"/>
                <a:gd name="connsiteY7" fmla="*/ 73605 h 105172"/>
                <a:gd name="connsiteX8" fmla="*/ 59455 w 107818"/>
                <a:gd name="connsiteY8" fmla="*/ 103716 h 105172"/>
                <a:gd name="connsiteX9" fmla="*/ 59751 w 107818"/>
                <a:gd name="connsiteY9" fmla="*/ 103883 h 105172"/>
                <a:gd name="connsiteX10" fmla="*/ 59899 w 107818"/>
                <a:gd name="connsiteY10" fmla="*/ 104051 h 105172"/>
                <a:gd name="connsiteX11" fmla="*/ 72175 w 107818"/>
                <a:gd name="connsiteY11" fmla="*/ 102378 h 105172"/>
                <a:gd name="connsiteX12" fmla="*/ 95100 w 107818"/>
                <a:gd name="connsiteY12" fmla="*/ 87490 h 105172"/>
                <a:gd name="connsiteX13" fmla="*/ 107671 w 107818"/>
                <a:gd name="connsiteY13" fmla="*/ 55873 h 105172"/>
                <a:gd name="connsiteX14" fmla="*/ 107671 w 107818"/>
                <a:gd name="connsiteY14" fmla="*/ 1004 h 105172"/>
                <a:gd name="connsiteX15" fmla="*/ 107818 w 107818"/>
                <a:gd name="connsiteY15" fmla="*/ 1004 h 1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818" h="105172">
                  <a:moveTo>
                    <a:pt x="107818" y="1004"/>
                  </a:moveTo>
                  <a:cubicBezTo>
                    <a:pt x="107671" y="3011"/>
                    <a:pt x="106488" y="5019"/>
                    <a:pt x="104121" y="6524"/>
                  </a:cubicBezTo>
                  <a:lnTo>
                    <a:pt x="63301" y="33122"/>
                  </a:lnTo>
                  <a:cubicBezTo>
                    <a:pt x="58421" y="36301"/>
                    <a:pt x="50285" y="36301"/>
                    <a:pt x="45405" y="33122"/>
                  </a:cubicBezTo>
                  <a:lnTo>
                    <a:pt x="3698" y="5855"/>
                  </a:lnTo>
                  <a:cubicBezTo>
                    <a:pt x="1183" y="4181"/>
                    <a:pt x="0" y="2175"/>
                    <a:pt x="0" y="0"/>
                  </a:cubicBezTo>
                  <a:lnTo>
                    <a:pt x="0" y="47341"/>
                  </a:lnTo>
                  <a:cubicBezTo>
                    <a:pt x="0" y="54032"/>
                    <a:pt x="4881" y="68587"/>
                    <a:pt x="13311" y="73605"/>
                  </a:cubicBezTo>
                  <a:lnTo>
                    <a:pt x="59455" y="103716"/>
                  </a:lnTo>
                  <a:cubicBezTo>
                    <a:pt x="59604" y="103716"/>
                    <a:pt x="59604" y="103883"/>
                    <a:pt x="59751" y="103883"/>
                  </a:cubicBezTo>
                  <a:lnTo>
                    <a:pt x="59899" y="104051"/>
                  </a:lnTo>
                  <a:cubicBezTo>
                    <a:pt x="63153" y="105891"/>
                    <a:pt x="67442" y="105556"/>
                    <a:pt x="72175" y="102378"/>
                  </a:cubicBezTo>
                  <a:lnTo>
                    <a:pt x="95100" y="87490"/>
                  </a:lnTo>
                  <a:cubicBezTo>
                    <a:pt x="108114" y="78958"/>
                    <a:pt x="107671" y="63066"/>
                    <a:pt x="107671" y="55873"/>
                  </a:cubicBezTo>
                  <a:lnTo>
                    <a:pt x="107671" y="1004"/>
                  </a:lnTo>
                  <a:lnTo>
                    <a:pt x="107818" y="1004"/>
                  </a:lnTo>
                  <a:close/>
                </a:path>
              </a:pathLst>
            </a:custGeom>
            <a:gradFill>
              <a:gsLst>
                <a:gs pos="41060">
                  <a:srgbClr val="D0D4F6"/>
                </a:gs>
                <a:gs pos="53170">
                  <a:srgbClr val="BCC1E4"/>
                </a:gs>
                <a:gs pos="67610">
                  <a:srgbClr val="A9AFD3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B135158E-705C-F3A6-BE8D-D1F876750269}"/>
                </a:ext>
              </a:extLst>
            </p:cNvPr>
            <p:cNvSpPr/>
            <p:nvPr/>
          </p:nvSpPr>
          <p:spPr>
            <a:xfrm>
              <a:off x="15829888" y="7094032"/>
              <a:ext cx="107818" cy="105172"/>
            </a:xfrm>
            <a:custGeom>
              <a:avLst/>
              <a:gdLst>
                <a:gd name="connsiteX0" fmla="*/ 107818 w 107818"/>
                <a:gd name="connsiteY0" fmla="*/ 1004 h 105172"/>
                <a:gd name="connsiteX1" fmla="*/ 104121 w 107818"/>
                <a:gd name="connsiteY1" fmla="*/ 6524 h 105172"/>
                <a:gd name="connsiteX2" fmla="*/ 63301 w 107818"/>
                <a:gd name="connsiteY2" fmla="*/ 33122 h 105172"/>
                <a:gd name="connsiteX3" fmla="*/ 45405 w 107818"/>
                <a:gd name="connsiteY3" fmla="*/ 33122 h 105172"/>
                <a:gd name="connsiteX4" fmla="*/ 3698 w 107818"/>
                <a:gd name="connsiteY4" fmla="*/ 5855 h 105172"/>
                <a:gd name="connsiteX5" fmla="*/ 0 w 107818"/>
                <a:gd name="connsiteY5" fmla="*/ 0 h 105172"/>
                <a:gd name="connsiteX6" fmla="*/ 0 w 107818"/>
                <a:gd name="connsiteY6" fmla="*/ 47341 h 105172"/>
                <a:gd name="connsiteX7" fmla="*/ 13311 w 107818"/>
                <a:gd name="connsiteY7" fmla="*/ 73605 h 105172"/>
                <a:gd name="connsiteX8" fmla="*/ 59455 w 107818"/>
                <a:gd name="connsiteY8" fmla="*/ 103716 h 105172"/>
                <a:gd name="connsiteX9" fmla="*/ 59751 w 107818"/>
                <a:gd name="connsiteY9" fmla="*/ 103883 h 105172"/>
                <a:gd name="connsiteX10" fmla="*/ 59899 w 107818"/>
                <a:gd name="connsiteY10" fmla="*/ 104051 h 105172"/>
                <a:gd name="connsiteX11" fmla="*/ 72175 w 107818"/>
                <a:gd name="connsiteY11" fmla="*/ 102378 h 105172"/>
                <a:gd name="connsiteX12" fmla="*/ 95100 w 107818"/>
                <a:gd name="connsiteY12" fmla="*/ 87490 h 105172"/>
                <a:gd name="connsiteX13" fmla="*/ 107671 w 107818"/>
                <a:gd name="connsiteY13" fmla="*/ 55873 h 105172"/>
                <a:gd name="connsiteX14" fmla="*/ 107671 w 107818"/>
                <a:gd name="connsiteY14" fmla="*/ 1004 h 105172"/>
                <a:gd name="connsiteX15" fmla="*/ 107818 w 107818"/>
                <a:gd name="connsiteY15" fmla="*/ 1004 h 1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818" h="105172">
                  <a:moveTo>
                    <a:pt x="107818" y="1004"/>
                  </a:moveTo>
                  <a:cubicBezTo>
                    <a:pt x="107671" y="3011"/>
                    <a:pt x="106488" y="5019"/>
                    <a:pt x="104121" y="6524"/>
                  </a:cubicBezTo>
                  <a:lnTo>
                    <a:pt x="63301" y="33122"/>
                  </a:lnTo>
                  <a:cubicBezTo>
                    <a:pt x="58421" y="36301"/>
                    <a:pt x="50285" y="36301"/>
                    <a:pt x="45405" y="33122"/>
                  </a:cubicBezTo>
                  <a:lnTo>
                    <a:pt x="3698" y="5855"/>
                  </a:lnTo>
                  <a:cubicBezTo>
                    <a:pt x="1183" y="4181"/>
                    <a:pt x="0" y="2175"/>
                    <a:pt x="0" y="0"/>
                  </a:cubicBezTo>
                  <a:lnTo>
                    <a:pt x="0" y="47341"/>
                  </a:lnTo>
                  <a:cubicBezTo>
                    <a:pt x="0" y="54032"/>
                    <a:pt x="4881" y="68587"/>
                    <a:pt x="13311" y="73605"/>
                  </a:cubicBezTo>
                  <a:lnTo>
                    <a:pt x="59455" y="103716"/>
                  </a:lnTo>
                  <a:cubicBezTo>
                    <a:pt x="59604" y="103716"/>
                    <a:pt x="59604" y="103883"/>
                    <a:pt x="59751" y="103883"/>
                  </a:cubicBezTo>
                  <a:lnTo>
                    <a:pt x="59899" y="104051"/>
                  </a:lnTo>
                  <a:cubicBezTo>
                    <a:pt x="63153" y="105891"/>
                    <a:pt x="67442" y="105556"/>
                    <a:pt x="72175" y="102378"/>
                  </a:cubicBezTo>
                  <a:lnTo>
                    <a:pt x="95100" y="87490"/>
                  </a:lnTo>
                  <a:cubicBezTo>
                    <a:pt x="108114" y="78958"/>
                    <a:pt x="107671" y="63066"/>
                    <a:pt x="107671" y="55873"/>
                  </a:cubicBezTo>
                  <a:lnTo>
                    <a:pt x="107671" y="1004"/>
                  </a:lnTo>
                  <a:lnTo>
                    <a:pt x="107818" y="1004"/>
                  </a:lnTo>
                  <a:close/>
                </a:path>
              </a:pathLst>
            </a:custGeom>
            <a:gradFill>
              <a:gsLst>
                <a:gs pos="0">
                  <a:srgbClr val="9DAFC9"/>
                </a:gs>
                <a:gs pos="804">
                  <a:srgbClr val="A5B5CE"/>
                </a:gs>
                <a:gs pos="28722">
                  <a:srgbClr val="DEE6F3"/>
                </a:gs>
                <a:gs pos="48391">
                  <a:srgbClr val="C0CDE0"/>
                </a:gs>
                <a:gs pos="98648">
                  <a:srgbClr val="CED8E9"/>
                </a:gs>
              </a:gsLst>
              <a:lin ang="18188716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EE150B46-94D9-0684-A6C2-2321EC79C771}"/>
                </a:ext>
              </a:extLst>
            </p:cNvPr>
            <p:cNvSpPr/>
            <p:nvPr/>
          </p:nvSpPr>
          <p:spPr>
            <a:xfrm>
              <a:off x="15909311" y="7148698"/>
              <a:ext cx="56792" cy="82841"/>
            </a:xfrm>
            <a:custGeom>
              <a:avLst/>
              <a:gdLst>
                <a:gd name="connsiteX0" fmla="*/ 28397 w 56792"/>
                <a:gd name="connsiteY0" fmla="*/ 4382 h 82841"/>
                <a:gd name="connsiteX1" fmla="*/ 0 w 56792"/>
                <a:gd name="connsiteY1" fmla="*/ 59920 h 82841"/>
                <a:gd name="connsiteX2" fmla="*/ 28397 w 56792"/>
                <a:gd name="connsiteY2" fmla="*/ 78489 h 82841"/>
                <a:gd name="connsiteX3" fmla="*/ 56793 w 56792"/>
                <a:gd name="connsiteY3" fmla="*/ 22951 h 82841"/>
                <a:gd name="connsiteX4" fmla="*/ 28397 w 56792"/>
                <a:gd name="connsiteY4" fmla="*/ 4382 h 82841"/>
                <a:gd name="connsiteX5" fmla="*/ 28397 w 56792"/>
                <a:gd name="connsiteY5" fmla="*/ 72801 h 82841"/>
                <a:gd name="connsiteX6" fmla="*/ 4289 w 56792"/>
                <a:gd name="connsiteY6" fmla="*/ 57076 h 82841"/>
                <a:gd name="connsiteX7" fmla="*/ 28397 w 56792"/>
                <a:gd name="connsiteY7" fmla="*/ 9903 h 82841"/>
                <a:gd name="connsiteX8" fmla="*/ 52504 w 56792"/>
                <a:gd name="connsiteY8" fmla="*/ 25628 h 82841"/>
                <a:gd name="connsiteX9" fmla="*/ 28397 w 56792"/>
                <a:gd name="connsiteY9" fmla="*/ 72801 h 8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792" h="82841">
                  <a:moveTo>
                    <a:pt x="28397" y="4382"/>
                  </a:moveTo>
                  <a:cubicBezTo>
                    <a:pt x="12719" y="14586"/>
                    <a:pt x="0" y="39512"/>
                    <a:pt x="0" y="59920"/>
                  </a:cubicBezTo>
                  <a:cubicBezTo>
                    <a:pt x="0" y="80330"/>
                    <a:pt x="12719" y="88694"/>
                    <a:pt x="28397" y="78489"/>
                  </a:cubicBezTo>
                  <a:cubicBezTo>
                    <a:pt x="44074" y="68284"/>
                    <a:pt x="56793" y="43359"/>
                    <a:pt x="56793" y="22951"/>
                  </a:cubicBezTo>
                  <a:cubicBezTo>
                    <a:pt x="56645" y="2374"/>
                    <a:pt x="44074" y="-5822"/>
                    <a:pt x="28397" y="4382"/>
                  </a:cubicBezTo>
                  <a:close/>
                  <a:moveTo>
                    <a:pt x="28397" y="72801"/>
                  </a:moveTo>
                  <a:cubicBezTo>
                    <a:pt x="15086" y="81500"/>
                    <a:pt x="4289" y="74475"/>
                    <a:pt x="4289" y="57076"/>
                  </a:cubicBezTo>
                  <a:cubicBezTo>
                    <a:pt x="4289" y="39679"/>
                    <a:pt x="15086" y="18601"/>
                    <a:pt x="28397" y="9903"/>
                  </a:cubicBezTo>
                  <a:cubicBezTo>
                    <a:pt x="41707" y="1204"/>
                    <a:pt x="52504" y="8229"/>
                    <a:pt x="52504" y="25628"/>
                  </a:cubicBezTo>
                  <a:cubicBezTo>
                    <a:pt x="52504" y="43025"/>
                    <a:pt x="41707" y="64103"/>
                    <a:pt x="28397" y="72801"/>
                  </a:cubicBezTo>
                  <a:close/>
                </a:path>
              </a:pathLst>
            </a:custGeom>
            <a:solidFill>
              <a:srgbClr val="C5D0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8CCFB2B3-EDBB-5D9D-F5F7-2BC46808FB48}"/>
                </a:ext>
              </a:extLst>
            </p:cNvPr>
            <p:cNvSpPr/>
            <p:nvPr/>
          </p:nvSpPr>
          <p:spPr>
            <a:xfrm>
              <a:off x="15913450" y="7154870"/>
              <a:ext cx="48363" cy="70361"/>
            </a:xfrm>
            <a:custGeom>
              <a:avLst/>
              <a:gdLst>
                <a:gd name="connsiteX0" fmla="*/ 24256 w 48363"/>
                <a:gd name="connsiteY0" fmla="*/ 66630 h 70361"/>
                <a:gd name="connsiteX1" fmla="*/ 48363 w 48363"/>
                <a:gd name="connsiteY1" fmla="*/ 19456 h 70361"/>
                <a:gd name="connsiteX2" fmla="*/ 24256 w 48363"/>
                <a:gd name="connsiteY2" fmla="*/ 3731 h 70361"/>
                <a:gd name="connsiteX3" fmla="*/ 22630 w 48363"/>
                <a:gd name="connsiteY3" fmla="*/ 4902 h 70361"/>
                <a:gd name="connsiteX4" fmla="*/ 149 w 48363"/>
                <a:gd name="connsiteY4" fmla="*/ 48731 h 70361"/>
                <a:gd name="connsiteX5" fmla="*/ 0 w 48363"/>
                <a:gd name="connsiteY5" fmla="*/ 50905 h 70361"/>
                <a:gd name="connsiteX6" fmla="*/ 24256 w 48363"/>
                <a:gd name="connsiteY6" fmla="*/ 66630 h 7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63" h="70361">
                  <a:moveTo>
                    <a:pt x="24256" y="66630"/>
                  </a:moveTo>
                  <a:cubicBezTo>
                    <a:pt x="37567" y="57931"/>
                    <a:pt x="48363" y="36853"/>
                    <a:pt x="48363" y="19456"/>
                  </a:cubicBezTo>
                  <a:cubicBezTo>
                    <a:pt x="48363" y="2058"/>
                    <a:pt x="37567" y="-4967"/>
                    <a:pt x="24256" y="3731"/>
                  </a:cubicBezTo>
                  <a:cubicBezTo>
                    <a:pt x="23664" y="4065"/>
                    <a:pt x="23221" y="4401"/>
                    <a:pt x="22630" y="4902"/>
                  </a:cubicBezTo>
                  <a:cubicBezTo>
                    <a:pt x="21742" y="21128"/>
                    <a:pt x="12276" y="39865"/>
                    <a:pt x="149" y="48731"/>
                  </a:cubicBezTo>
                  <a:cubicBezTo>
                    <a:pt x="149" y="49399"/>
                    <a:pt x="0" y="50236"/>
                    <a:pt x="0" y="50905"/>
                  </a:cubicBezTo>
                  <a:cubicBezTo>
                    <a:pt x="149" y="68303"/>
                    <a:pt x="10945" y="75328"/>
                    <a:pt x="24256" y="6663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F2F5FB"/>
                </a:gs>
                <a:gs pos="100000">
                  <a:srgbClr val="E5ECF8"/>
                </a:gs>
              </a:gsLst>
              <a:lin ang="18188727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304145C9-657A-38DE-7A0F-0C50D250693C}"/>
                </a:ext>
              </a:extLst>
            </p:cNvPr>
            <p:cNvSpPr/>
            <p:nvPr/>
          </p:nvSpPr>
          <p:spPr>
            <a:xfrm>
              <a:off x="15906351" y="7144354"/>
              <a:ext cx="62708" cy="91563"/>
            </a:xfrm>
            <a:custGeom>
              <a:avLst/>
              <a:gdLst>
                <a:gd name="connsiteX0" fmla="*/ 31354 w 62708"/>
                <a:gd name="connsiteY0" fmla="*/ 4881 h 91563"/>
                <a:gd name="connsiteX1" fmla="*/ 0 w 62708"/>
                <a:gd name="connsiteY1" fmla="*/ 66274 h 91563"/>
                <a:gd name="connsiteX2" fmla="*/ 31354 w 62708"/>
                <a:gd name="connsiteY2" fmla="*/ 86683 h 91563"/>
                <a:gd name="connsiteX3" fmla="*/ 62709 w 62708"/>
                <a:gd name="connsiteY3" fmla="*/ 25289 h 91563"/>
                <a:gd name="connsiteX4" fmla="*/ 31354 w 62708"/>
                <a:gd name="connsiteY4" fmla="*/ 4881 h 91563"/>
                <a:gd name="connsiteX5" fmla="*/ 31354 w 62708"/>
                <a:gd name="connsiteY5" fmla="*/ 82835 h 91563"/>
                <a:gd name="connsiteX6" fmla="*/ 2958 w 62708"/>
                <a:gd name="connsiteY6" fmla="*/ 64267 h 91563"/>
                <a:gd name="connsiteX7" fmla="*/ 31354 w 62708"/>
                <a:gd name="connsiteY7" fmla="*/ 8728 h 91563"/>
                <a:gd name="connsiteX8" fmla="*/ 59751 w 62708"/>
                <a:gd name="connsiteY8" fmla="*/ 27297 h 91563"/>
                <a:gd name="connsiteX9" fmla="*/ 31354 w 62708"/>
                <a:gd name="connsiteY9" fmla="*/ 82835 h 9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08" h="91563">
                  <a:moveTo>
                    <a:pt x="31354" y="4881"/>
                  </a:moveTo>
                  <a:cubicBezTo>
                    <a:pt x="14050" y="16257"/>
                    <a:pt x="0" y="43691"/>
                    <a:pt x="0" y="66274"/>
                  </a:cubicBezTo>
                  <a:cubicBezTo>
                    <a:pt x="0" y="88858"/>
                    <a:pt x="14050" y="98058"/>
                    <a:pt x="31354" y="86683"/>
                  </a:cubicBezTo>
                  <a:cubicBezTo>
                    <a:pt x="48658" y="75308"/>
                    <a:pt x="62709" y="47873"/>
                    <a:pt x="62709" y="25289"/>
                  </a:cubicBezTo>
                  <a:cubicBezTo>
                    <a:pt x="62561" y="2706"/>
                    <a:pt x="48658" y="-6495"/>
                    <a:pt x="31354" y="4881"/>
                  </a:cubicBezTo>
                  <a:close/>
                  <a:moveTo>
                    <a:pt x="31354" y="82835"/>
                  </a:moveTo>
                  <a:cubicBezTo>
                    <a:pt x="15677" y="93040"/>
                    <a:pt x="2958" y="84843"/>
                    <a:pt x="2958" y="64267"/>
                  </a:cubicBezTo>
                  <a:cubicBezTo>
                    <a:pt x="2958" y="43858"/>
                    <a:pt x="15677" y="18933"/>
                    <a:pt x="31354" y="8728"/>
                  </a:cubicBezTo>
                  <a:cubicBezTo>
                    <a:pt x="47032" y="-1476"/>
                    <a:pt x="59751" y="6721"/>
                    <a:pt x="59751" y="27297"/>
                  </a:cubicBezTo>
                  <a:cubicBezTo>
                    <a:pt x="59604" y="47705"/>
                    <a:pt x="47032" y="72631"/>
                    <a:pt x="31354" y="82835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D3096FE7-A5C0-8DB6-F4BA-F27E2C542727}"/>
                </a:ext>
              </a:extLst>
            </p:cNvPr>
            <p:cNvSpPr/>
            <p:nvPr/>
          </p:nvSpPr>
          <p:spPr>
            <a:xfrm>
              <a:off x="15880617" y="7127546"/>
              <a:ext cx="79866" cy="105662"/>
            </a:xfrm>
            <a:custGeom>
              <a:avLst/>
              <a:gdLst>
                <a:gd name="connsiteX0" fmla="*/ 54279 w 79866"/>
                <a:gd name="connsiteY0" fmla="*/ 2950 h 105662"/>
                <a:gd name="connsiteX1" fmla="*/ 31354 w 79866"/>
                <a:gd name="connsiteY1" fmla="*/ 4791 h 105662"/>
                <a:gd name="connsiteX2" fmla="*/ 0 w 79866"/>
                <a:gd name="connsiteY2" fmla="*/ 66184 h 105662"/>
                <a:gd name="connsiteX3" fmla="*/ 9466 w 79866"/>
                <a:gd name="connsiteY3" fmla="*/ 89269 h 105662"/>
                <a:gd name="connsiteX4" fmla="*/ 34608 w 79866"/>
                <a:gd name="connsiteY4" fmla="*/ 105662 h 105662"/>
                <a:gd name="connsiteX5" fmla="*/ 25587 w 79866"/>
                <a:gd name="connsiteY5" fmla="*/ 82912 h 105662"/>
                <a:gd name="connsiteX6" fmla="*/ 56941 w 79866"/>
                <a:gd name="connsiteY6" fmla="*/ 21518 h 105662"/>
                <a:gd name="connsiteX7" fmla="*/ 79866 w 79866"/>
                <a:gd name="connsiteY7" fmla="*/ 19678 h 105662"/>
                <a:gd name="connsiteX8" fmla="*/ 54279 w 79866"/>
                <a:gd name="connsiteY8" fmla="*/ 2950 h 10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66" h="105662">
                  <a:moveTo>
                    <a:pt x="54279" y="2950"/>
                  </a:moveTo>
                  <a:cubicBezTo>
                    <a:pt x="48511" y="-1400"/>
                    <a:pt x="40376" y="-1064"/>
                    <a:pt x="31354" y="4791"/>
                  </a:cubicBezTo>
                  <a:cubicBezTo>
                    <a:pt x="14050" y="16165"/>
                    <a:pt x="0" y="43600"/>
                    <a:pt x="0" y="66184"/>
                  </a:cubicBezTo>
                  <a:cubicBezTo>
                    <a:pt x="0" y="77726"/>
                    <a:pt x="3550" y="85588"/>
                    <a:pt x="9466" y="89269"/>
                  </a:cubicBezTo>
                  <a:lnTo>
                    <a:pt x="34608" y="105662"/>
                  </a:lnTo>
                  <a:cubicBezTo>
                    <a:pt x="29136" y="101983"/>
                    <a:pt x="25587" y="93953"/>
                    <a:pt x="25587" y="82912"/>
                  </a:cubicBezTo>
                  <a:cubicBezTo>
                    <a:pt x="25587" y="60329"/>
                    <a:pt x="39637" y="32894"/>
                    <a:pt x="56941" y="21518"/>
                  </a:cubicBezTo>
                  <a:cubicBezTo>
                    <a:pt x="65963" y="15663"/>
                    <a:pt x="74245" y="15329"/>
                    <a:pt x="79866" y="19678"/>
                  </a:cubicBezTo>
                  <a:lnTo>
                    <a:pt x="54279" y="2950"/>
                  </a:ln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818873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847F48F0-31C1-A037-C9DB-28313886FC57}"/>
                </a:ext>
              </a:extLst>
            </p:cNvPr>
            <p:cNvSpPr/>
            <p:nvPr/>
          </p:nvSpPr>
          <p:spPr>
            <a:xfrm>
              <a:off x="15818794" y="6997005"/>
              <a:ext cx="130162" cy="134705"/>
            </a:xfrm>
            <a:custGeom>
              <a:avLst/>
              <a:gdLst>
                <a:gd name="connsiteX0" fmla="*/ 130003 w 130162"/>
                <a:gd name="connsiteY0" fmla="*/ 15390 h 134705"/>
                <a:gd name="connsiteX1" fmla="*/ 126306 w 130162"/>
                <a:gd name="connsiteY1" fmla="*/ 21078 h 134705"/>
                <a:gd name="connsiteX2" fmla="*/ 85633 w 130162"/>
                <a:gd name="connsiteY2" fmla="*/ 47676 h 134705"/>
                <a:gd name="connsiteX3" fmla="*/ 67738 w 130162"/>
                <a:gd name="connsiteY3" fmla="*/ 47676 h 134705"/>
                <a:gd name="connsiteX4" fmla="*/ 3697 w 130162"/>
                <a:gd name="connsiteY4" fmla="*/ 5855 h 134705"/>
                <a:gd name="connsiteX5" fmla="*/ 0 w 130162"/>
                <a:gd name="connsiteY5" fmla="*/ 0 h 134705"/>
                <a:gd name="connsiteX6" fmla="*/ 0 w 130162"/>
                <a:gd name="connsiteY6" fmla="*/ 84646 h 134705"/>
                <a:gd name="connsiteX7" fmla="*/ 3697 w 130162"/>
                <a:gd name="connsiteY7" fmla="*/ 90501 h 134705"/>
                <a:gd name="connsiteX8" fmla="*/ 67738 w 130162"/>
                <a:gd name="connsiteY8" fmla="*/ 132322 h 134705"/>
                <a:gd name="connsiteX9" fmla="*/ 85633 w 130162"/>
                <a:gd name="connsiteY9" fmla="*/ 132322 h 134705"/>
                <a:gd name="connsiteX10" fmla="*/ 126454 w 130162"/>
                <a:gd name="connsiteY10" fmla="*/ 105724 h 134705"/>
                <a:gd name="connsiteX11" fmla="*/ 130151 w 130162"/>
                <a:gd name="connsiteY11" fmla="*/ 99535 h 134705"/>
                <a:gd name="connsiteX12" fmla="*/ 130003 w 130162"/>
                <a:gd name="connsiteY12" fmla="*/ 15390 h 1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162" h="134705">
                  <a:moveTo>
                    <a:pt x="130003" y="15390"/>
                  </a:moveTo>
                  <a:cubicBezTo>
                    <a:pt x="130003" y="17398"/>
                    <a:pt x="128672" y="19572"/>
                    <a:pt x="126306" y="21078"/>
                  </a:cubicBezTo>
                  <a:lnTo>
                    <a:pt x="85633" y="47676"/>
                  </a:lnTo>
                  <a:cubicBezTo>
                    <a:pt x="80753" y="50854"/>
                    <a:pt x="72619" y="50854"/>
                    <a:pt x="67738" y="47676"/>
                  </a:cubicBezTo>
                  <a:lnTo>
                    <a:pt x="3697" y="5855"/>
                  </a:lnTo>
                  <a:cubicBezTo>
                    <a:pt x="1183" y="4182"/>
                    <a:pt x="0" y="2175"/>
                    <a:pt x="0" y="0"/>
                  </a:cubicBezTo>
                  <a:lnTo>
                    <a:pt x="0" y="84646"/>
                  </a:lnTo>
                  <a:cubicBezTo>
                    <a:pt x="0" y="86821"/>
                    <a:pt x="1183" y="88828"/>
                    <a:pt x="3697" y="90501"/>
                  </a:cubicBezTo>
                  <a:lnTo>
                    <a:pt x="67738" y="132322"/>
                  </a:lnTo>
                  <a:cubicBezTo>
                    <a:pt x="72619" y="135500"/>
                    <a:pt x="80753" y="135500"/>
                    <a:pt x="85633" y="132322"/>
                  </a:cubicBezTo>
                  <a:lnTo>
                    <a:pt x="126454" y="105724"/>
                  </a:lnTo>
                  <a:cubicBezTo>
                    <a:pt x="128967" y="104051"/>
                    <a:pt x="130299" y="101876"/>
                    <a:pt x="130151" y="99535"/>
                  </a:cubicBezTo>
                  <a:cubicBezTo>
                    <a:pt x="130003" y="99535"/>
                    <a:pt x="130003" y="15390"/>
                    <a:pt x="130003" y="15390"/>
                  </a:cubicBezTo>
                  <a:close/>
                </a:path>
              </a:pathLst>
            </a:custGeom>
            <a:gradFill>
              <a:gsLst>
                <a:gs pos="51430">
                  <a:srgbClr val="C5D0E1"/>
                </a:gs>
                <a:gs pos="68220">
                  <a:srgbClr val="9DAFC9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04CA10F6-CF91-F8F4-B51E-4292EEEEBA90}"/>
                </a:ext>
              </a:extLst>
            </p:cNvPr>
            <p:cNvSpPr/>
            <p:nvPr/>
          </p:nvSpPr>
          <p:spPr>
            <a:xfrm>
              <a:off x="15818684" y="6962170"/>
              <a:ext cx="130076" cy="84896"/>
            </a:xfrm>
            <a:custGeom>
              <a:avLst/>
              <a:gdLst>
                <a:gd name="connsiteX0" fmla="*/ 126416 w 130076"/>
                <a:gd name="connsiteY0" fmla="*/ 55915 h 84896"/>
                <a:gd name="connsiteX1" fmla="*/ 126416 w 130076"/>
                <a:gd name="connsiteY1" fmla="*/ 44205 h 84896"/>
                <a:gd name="connsiteX2" fmla="*/ 62376 w 130076"/>
                <a:gd name="connsiteY2" fmla="*/ 2384 h 84896"/>
                <a:gd name="connsiteX3" fmla="*/ 44481 w 130076"/>
                <a:gd name="connsiteY3" fmla="*/ 2384 h 84896"/>
                <a:gd name="connsiteX4" fmla="*/ 3660 w 130076"/>
                <a:gd name="connsiteY4" fmla="*/ 28982 h 84896"/>
                <a:gd name="connsiteX5" fmla="*/ 3660 w 130076"/>
                <a:gd name="connsiteY5" fmla="*/ 40692 h 84896"/>
                <a:gd name="connsiteX6" fmla="*/ 67701 w 130076"/>
                <a:gd name="connsiteY6" fmla="*/ 82513 h 84896"/>
                <a:gd name="connsiteX7" fmla="*/ 85596 w 130076"/>
                <a:gd name="connsiteY7" fmla="*/ 82513 h 84896"/>
                <a:gd name="connsiteX8" fmla="*/ 126416 w 130076"/>
                <a:gd name="connsiteY8" fmla="*/ 55915 h 8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76" h="84896">
                  <a:moveTo>
                    <a:pt x="126416" y="55915"/>
                  </a:moveTo>
                  <a:cubicBezTo>
                    <a:pt x="131297" y="52736"/>
                    <a:pt x="131297" y="47383"/>
                    <a:pt x="126416" y="44205"/>
                  </a:cubicBezTo>
                  <a:lnTo>
                    <a:pt x="62376" y="2384"/>
                  </a:lnTo>
                  <a:cubicBezTo>
                    <a:pt x="57496" y="-795"/>
                    <a:pt x="49361" y="-795"/>
                    <a:pt x="44481" y="2384"/>
                  </a:cubicBezTo>
                  <a:lnTo>
                    <a:pt x="3660" y="28982"/>
                  </a:lnTo>
                  <a:cubicBezTo>
                    <a:pt x="-1220" y="32160"/>
                    <a:pt x="-1220" y="37514"/>
                    <a:pt x="3660" y="40692"/>
                  </a:cubicBezTo>
                  <a:lnTo>
                    <a:pt x="67701" y="82513"/>
                  </a:lnTo>
                  <a:cubicBezTo>
                    <a:pt x="72581" y="85691"/>
                    <a:pt x="80716" y="85691"/>
                    <a:pt x="85596" y="82513"/>
                  </a:cubicBezTo>
                  <a:lnTo>
                    <a:pt x="126416" y="55915"/>
                  </a:lnTo>
                  <a:close/>
                </a:path>
              </a:pathLst>
            </a:custGeom>
            <a:solidFill>
              <a:srgbClr val="EFF2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9E460EA9-5034-4A87-7B0D-361F72723D45}"/>
                </a:ext>
              </a:extLst>
            </p:cNvPr>
            <p:cNvSpPr/>
            <p:nvPr/>
          </p:nvSpPr>
          <p:spPr>
            <a:xfrm>
              <a:off x="15881506" y="6982452"/>
              <a:ext cx="63160" cy="54033"/>
            </a:xfrm>
            <a:custGeom>
              <a:avLst/>
              <a:gdLst>
                <a:gd name="connsiteX0" fmla="*/ 52356 w 63160"/>
                <a:gd name="connsiteY0" fmla="*/ 17063 h 54033"/>
                <a:gd name="connsiteX1" fmla="*/ 0 w 63160"/>
                <a:gd name="connsiteY1" fmla="*/ 0 h 54033"/>
                <a:gd name="connsiteX2" fmla="*/ 23220 w 63160"/>
                <a:gd name="connsiteY2" fmla="*/ 25427 h 54033"/>
                <a:gd name="connsiteX3" fmla="*/ 13015 w 63160"/>
                <a:gd name="connsiteY3" fmla="*/ 32119 h 54033"/>
                <a:gd name="connsiteX4" fmla="*/ 1035 w 63160"/>
                <a:gd name="connsiteY4" fmla="*/ 49851 h 54033"/>
                <a:gd name="connsiteX5" fmla="*/ 14050 w 63160"/>
                <a:gd name="connsiteY5" fmla="*/ 54033 h 54033"/>
                <a:gd name="connsiteX6" fmla="*/ 21593 w 63160"/>
                <a:gd name="connsiteY6" fmla="*/ 54033 h 54033"/>
                <a:gd name="connsiteX7" fmla="*/ 30911 w 63160"/>
                <a:gd name="connsiteY7" fmla="*/ 52026 h 54033"/>
                <a:gd name="connsiteX8" fmla="*/ 60195 w 63160"/>
                <a:gd name="connsiteY8" fmla="*/ 32788 h 54033"/>
                <a:gd name="connsiteX9" fmla="*/ 52356 w 63160"/>
                <a:gd name="connsiteY9" fmla="*/ 17063 h 54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160" h="54033">
                  <a:moveTo>
                    <a:pt x="52356" y="17063"/>
                  </a:moveTo>
                  <a:cubicBezTo>
                    <a:pt x="37862" y="7695"/>
                    <a:pt x="14494" y="0"/>
                    <a:pt x="0" y="0"/>
                  </a:cubicBezTo>
                  <a:lnTo>
                    <a:pt x="23220" y="25427"/>
                  </a:lnTo>
                  <a:lnTo>
                    <a:pt x="13015" y="32119"/>
                  </a:lnTo>
                  <a:cubicBezTo>
                    <a:pt x="2958" y="38643"/>
                    <a:pt x="1035" y="49851"/>
                    <a:pt x="1035" y="49851"/>
                  </a:cubicBezTo>
                  <a:cubicBezTo>
                    <a:pt x="4584" y="52193"/>
                    <a:pt x="10500" y="54033"/>
                    <a:pt x="14050" y="54033"/>
                  </a:cubicBezTo>
                  <a:lnTo>
                    <a:pt x="21593" y="54033"/>
                  </a:lnTo>
                  <a:cubicBezTo>
                    <a:pt x="26030" y="54033"/>
                    <a:pt x="29136" y="53364"/>
                    <a:pt x="30911" y="52026"/>
                  </a:cubicBezTo>
                  <a:lnTo>
                    <a:pt x="60195" y="32788"/>
                  </a:lnTo>
                  <a:cubicBezTo>
                    <a:pt x="65963" y="30279"/>
                    <a:pt x="63300" y="24089"/>
                    <a:pt x="52356" y="17063"/>
                  </a:cubicBezTo>
                  <a:close/>
                </a:path>
              </a:pathLst>
            </a:custGeom>
            <a:gradFill>
              <a:gsLst>
                <a:gs pos="0">
                  <a:srgbClr val="CED9E9"/>
                </a:gs>
                <a:gs pos="55460">
                  <a:srgbClr val="EAEFF9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51963E99-073D-8558-7C47-1552C751B1D0}"/>
                </a:ext>
              </a:extLst>
            </p:cNvPr>
            <p:cNvSpPr/>
            <p:nvPr/>
          </p:nvSpPr>
          <p:spPr>
            <a:xfrm>
              <a:off x="15835804" y="6962202"/>
              <a:ext cx="52209" cy="70278"/>
            </a:xfrm>
            <a:custGeom>
              <a:avLst/>
              <a:gdLst>
                <a:gd name="connsiteX0" fmla="*/ 26178 w 52209"/>
                <a:gd name="connsiteY0" fmla="*/ 4022 h 70278"/>
                <a:gd name="connsiteX1" fmla="*/ 0 w 52209"/>
                <a:gd name="connsiteY1" fmla="*/ 21085 h 70278"/>
                <a:gd name="connsiteX2" fmla="*/ 0 w 52209"/>
                <a:gd name="connsiteY2" fmla="*/ 30955 h 70278"/>
                <a:gd name="connsiteX3" fmla="*/ 6508 w 52209"/>
                <a:gd name="connsiteY3" fmla="*/ 43668 h 70278"/>
                <a:gd name="connsiteX4" fmla="*/ 45701 w 52209"/>
                <a:gd name="connsiteY4" fmla="*/ 69263 h 70278"/>
                <a:gd name="connsiteX5" fmla="*/ 52209 w 52209"/>
                <a:gd name="connsiteY5" fmla="*/ 65081 h 70278"/>
                <a:gd name="connsiteX6" fmla="*/ 52209 w 52209"/>
                <a:gd name="connsiteY6" fmla="*/ 55211 h 70278"/>
                <a:gd name="connsiteX7" fmla="*/ 26178 w 52209"/>
                <a:gd name="connsiteY7" fmla="*/ 4022 h 7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09" h="70278">
                  <a:moveTo>
                    <a:pt x="26178" y="4022"/>
                  </a:moveTo>
                  <a:cubicBezTo>
                    <a:pt x="11684" y="-5346"/>
                    <a:pt x="0" y="2182"/>
                    <a:pt x="0" y="21085"/>
                  </a:cubicBezTo>
                  <a:lnTo>
                    <a:pt x="0" y="30955"/>
                  </a:lnTo>
                  <a:cubicBezTo>
                    <a:pt x="0" y="35639"/>
                    <a:pt x="2958" y="41326"/>
                    <a:pt x="6508" y="43668"/>
                  </a:cubicBezTo>
                  <a:lnTo>
                    <a:pt x="45701" y="69263"/>
                  </a:lnTo>
                  <a:cubicBezTo>
                    <a:pt x="49250" y="71605"/>
                    <a:pt x="52209" y="69765"/>
                    <a:pt x="52209" y="65081"/>
                  </a:cubicBezTo>
                  <a:lnTo>
                    <a:pt x="52209" y="55211"/>
                  </a:lnTo>
                  <a:cubicBezTo>
                    <a:pt x="52356" y="36475"/>
                    <a:pt x="40672" y="13557"/>
                    <a:pt x="26178" y="4022"/>
                  </a:cubicBezTo>
                  <a:close/>
                </a:path>
              </a:pathLst>
            </a:custGeom>
            <a:solidFill>
              <a:srgbClr val="E5E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B9A66B5A-DCAE-BB07-64B5-6CCED0F4EACE}"/>
                </a:ext>
              </a:extLst>
            </p:cNvPr>
            <p:cNvSpPr/>
            <p:nvPr/>
          </p:nvSpPr>
          <p:spPr>
            <a:xfrm>
              <a:off x="15839206" y="6967895"/>
              <a:ext cx="45700" cy="60043"/>
            </a:xfrm>
            <a:custGeom>
              <a:avLst/>
              <a:gdLst>
                <a:gd name="connsiteX0" fmla="*/ 3254 w 45700"/>
                <a:gd name="connsiteY0" fmla="*/ 25427 h 60043"/>
                <a:gd name="connsiteX1" fmla="*/ 3254 w 45700"/>
                <a:gd name="connsiteY1" fmla="*/ 15558 h 60043"/>
                <a:gd name="connsiteX2" fmla="*/ 8430 w 45700"/>
                <a:gd name="connsiteY2" fmla="*/ 0 h 60043"/>
                <a:gd name="connsiteX3" fmla="*/ 0 w 45700"/>
                <a:gd name="connsiteY3" fmla="*/ 17732 h 60043"/>
                <a:gd name="connsiteX4" fmla="*/ 0 w 45700"/>
                <a:gd name="connsiteY4" fmla="*/ 27602 h 60043"/>
                <a:gd name="connsiteX5" fmla="*/ 3254 w 45700"/>
                <a:gd name="connsiteY5" fmla="*/ 33959 h 60043"/>
                <a:gd name="connsiteX6" fmla="*/ 42447 w 45700"/>
                <a:gd name="connsiteY6" fmla="*/ 59553 h 60043"/>
                <a:gd name="connsiteX7" fmla="*/ 45700 w 45700"/>
                <a:gd name="connsiteY7" fmla="*/ 57379 h 60043"/>
                <a:gd name="connsiteX8" fmla="*/ 6507 w 45700"/>
                <a:gd name="connsiteY8" fmla="*/ 31784 h 60043"/>
                <a:gd name="connsiteX9" fmla="*/ 3254 w 45700"/>
                <a:gd name="connsiteY9" fmla="*/ 25427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00" h="60043">
                  <a:moveTo>
                    <a:pt x="3254" y="25427"/>
                  </a:moveTo>
                  <a:lnTo>
                    <a:pt x="3254" y="15558"/>
                  </a:lnTo>
                  <a:cubicBezTo>
                    <a:pt x="3254" y="8364"/>
                    <a:pt x="5176" y="3178"/>
                    <a:pt x="8430" y="0"/>
                  </a:cubicBezTo>
                  <a:cubicBezTo>
                    <a:pt x="3254" y="2175"/>
                    <a:pt x="0" y="8364"/>
                    <a:pt x="0" y="17732"/>
                  </a:cubicBezTo>
                  <a:lnTo>
                    <a:pt x="0" y="27602"/>
                  </a:lnTo>
                  <a:cubicBezTo>
                    <a:pt x="0" y="29944"/>
                    <a:pt x="1479" y="32788"/>
                    <a:pt x="3254" y="33959"/>
                  </a:cubicBezTo>
                  <a:lnTo>
                    <a:pt x="42447" y="59553"/>
                  </a:lnTo>
                  <a:cubicBezTo>
                    <a:pt x="44222" y="60724"/>
                    <a:pt x="45700" y="59721"/>
                    <a:pt x="45700" y="57379"/>
                  </a:cubicBezTo>
                  <a:lnTo>
                    <a:pt x="6507" y="31784"/>
                  </a:lnTo>
                  <a:cubicBezTo>
                    <a:pt x="4733" y="30613"/>
                    <a:pt x="3254" y="27769"/>
                    <a:pt x="3254" y="25427"/>
                  </a:cubicBezTo>
                  <a:close/>
                </a:path>
              </a:pathLst>
            </a:custGeom>
            <a:gradFill>
              <a:gsLst>
                <a:gs pos="22590">
                  <a:srgbClr val="9DAFC9"/>
                </a:gs>
                <a:gs pos="27540">
                  <a:srgbClr val="BAC7DC"/>
                </a:gs>
                <a:gs pos="37580">
                  <a:srgbClr val="E4EBF7"/>
                </a:gs>
                <a:gs pos="40000">
                  <a:srgbClr val="F7F7FC"/>
                </a:gs>
              </a:gsLst>
              <a:lin ang="341124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297029BA-0DCE-ABB5-B7F2-2D115A078DA9}"/>
                </a:ext>
              </a:extLst>
            </p:cNvPr>
            <p:cNvSpPr/>
            <p:nvPr/>
          </p:nvSpPr>
          <p:spPr>
            <a:xfrm>
              <a:off x="15842311" y="6967067"/>
              <a:ext cx="42448" cy="58208"/>
            </a:xfrm>
            <a:custGeom>
              <a:avLst/>
              <a:gdLst>
                <a:gd name="connsiteX0" fmla="*/ 19671 w 42448"/>
                <a:gd name="connsiteY0" fmla="*/ 3507 h 58208"/>
                <a:gd name="connsiteX1" fmla="*/ 5176 w 42448"/>
                <a:gd name="connsiteY1" fmla="*/ 830 h 58208"/>
                <a:gd name="connsiteX2" fmla="*/ 0 w 42448"/>
                <a:gd name="connsiteY2" fmla="*/ 16388 h 58208"/>
                <a:gd name="connsiteX3" fmla="*/ 0 w 42448"/>
                <a:gd name="connsiteY3" fmla="*/ 26258 h 58208"/>
                <a:gd name="connsiteX4" fmla="*/ 3254 w 42448"/>
                <a:gd name="connsiteY4" fmla="*/ 32614 h 58208"/>
                <a:gd name="connsiteX5" fmla="*/ 42447 w 42448"/>
                <a:gd name="connsiteY5" fmla="*/ 58209 h 58208"/>
                <a:gd name="connsiteX6" fmla="*/ 42447 w 42448"/>
                <a:gd name="connsiteY6" fmla="*/ 48339 h 58208"/>
                <a:gd name="connsiteX7" fmla="*/ 19671 w 42448"/>
                <a:gd name="connsiteY7" fmla="*/ 3507 h 5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48" h="58208">
                  <a:moveTo>
                    <a:pt x="19671" y="3507"/>
                  </a:moveTo>
                  <a:cubicBezTo>
                    <a:pt x="14198" y="-6"/>
                    <a:pt x="9170" y="-842"/>
                    <a:pt x="5176" y="830"/>
                  </a:cubicBezTo>
                  <a:cubicBezTo>
                    <a:pt x="1923" y="3841"/>
                    <a:pt x="0" y="9195"/>
                    <a:pt x="0" y="16388"/>
                  </a:cubicBezTo>
                  <a:lnTo>
                    <a:pt x="0" y="26258"/>
                  </a:lnTo>
                  <a:cubicBezTo>
                    <a:pt x="0" y="28600"/>
                    <a:pt x="1479" y="31443"/>
                    <a:pt x="3254" y="32614"/>
                  </a:cubicBezTo>
                  <a:lnTo>
                    <a:pt x="42447" y="58209"/>
                  </a:lnTo>
                  <a:lnTo>
                    <a:pt x="42447" y="48339"/>
                  </a:lnTo>
                  <a:cubicBezTo>
                    <a:pt x="42595" y="31778"/>
                    <a:pt x="32390" y="11704"/>
                    <a:pt x="19671" y="3507"/>
                  </a:cubicBez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3958874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2A128BB5-6CFF-51B7-6705-A96CB4D4DE3D}"/>
                </a:ext>
              </a:extLst>
            </p:cNvPr>
            <p:cNvSpPr/>
            <p:nvPr/>
          </p:nvSpPr>
          <p:spPr>
            <a:xfrm>
              <a:off x="15842459" y="6967067"/>
              <a:ext cx="28840" cy="32781"/>
            </a:xfrm>
            <a:custGeom>
              <a:avLst/>
              <a:gdLst>
                <a:gd name="connsiteX0" fmla="*/ 2662 w 28840"/>
                <a:gd name="connsiteY0" fmla="*/ 29269 h 32781"/>
                <a:gd name="connsiteX1" fmla="*/ 2662 w 28840"/>
                <a:gd name="connsiteY1" fmla="*/ 19399 h 32781"/>
                <a:gd name="connsiteX2" fmla="*/ 7839 w 28840"/>
                <a:gd name="connsiteY2" fmla="*/ 3841 h 32781"/>
                <a:gd name="connsiteX3" fmla="*/ 22333 w 28840"/>
                <a:gd name="connsiteY3" fmla="*/ 6518 h 32781"/>
                <a:gd name="connsiteX4" fmla="*/ 28840 w 28840"/>
                <a:gd name="connsiteY4" fmla="*/ 12038 h 32781"/>
                <a:gd name="connsiteX5" fmla="*/ 19671 w 28840"/>
                <a:gd name="connsiteY5" fmla="*/ 3507 h 32781"/>
                <a:gd name="connsiteX6" fmla="*/ 5176 w 28840"/>
                <a:gd name="connsiteY6" fmla="*/ 830 h 32781"/>
                <a:gd name="connsiteX7" fmla="*/ 0 w 28840"/>
                <a:gd name="connsiteY7" fmla="*/ 16388 h 32781"/>
                <a:gd name="connsiteX8" fmla="*/ 0 w 28840"/>
                <a:gd name="connsiteY8" fmla="*/ 26258 h 32781"/>
                <a:gd name="connsiteX9" fmla="*/ 3254 w 28840"/>
                <a:gd name="connsiteY9" fmla="*/ 32614 h 32781"/>
                <a:gd name="connsiteX10" fmla="*/ 3550 w 28840"/>
                <a:gd name="connsiteY10" fmla="*/ 32782 h 32781"/>
                <a:gd name="connsiteX11" fmla="*/ 2662 w 28840"/>
                <a:gd name="connsiteY11" fmla="*/ 29269 h 3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840" h="32781">
                  <a:moveTo>
                    <a:pt x="2662" y="29269"/>
                  </a:moveTo>
                  <a:lnTo>
                    <a:pt x="2662" y="19399"/>
                  </a:lnTo>
                  <a:cubicBezTo>
                    <a:pt x="2662" y="12206"/>
                    <a:pt x="4585" y="7020"/>
                    <a:pt x="7839" y="3841"/>
                  </a:cubicBezTo>
                  <a:cubicBezTo>
                    <a:pt x="11832" y="2169"/>
                    <a:pt x="16861" y="3005"/>
                    <a:pt x="22333" y="6518"/>
                  </a:cubicBezTo>
                  <a:cubicBezTo>
                    <a:pt x="24551" y="8024"/>
                    <a:pt x="26770" y="9864"/>
                    <a:pt x="28840" y="12038"/>
                  </a:cubicBezTo>
                  <a:cubicBezTo>
                    <a:pt x="26030" y="8525"/>
                    <a:pt x="22924" y="5682"/>
                    <a:pt x="19671" y="3507"/>
                  </a:cubicBezTo>
                  <a:cubicBezTo>
                    <a:pt x="14198" y="-6"/>
                    <a:pt x="9170" y="-842"/>
                    <a:pt x="5176" y="830"/>
                  </a:cubicBezTo>
                  <a:cubicBezTo>
                    <a:pt x="1923" y="3841"/>
                    <a:pt x="0" y="9195"/>
                    <a:pt x="0" y="16388"/>
                  </a:cubicBezTo>
                  <a:lnTo>
                    <a:pt x="0" y="26258"/>
                  </a:lnTo>
                  <a:cubicBezTo>
                    <a:pt x="0" y="28600"/>
                    <a:pt x="1479" y="31443"/>
                    <a:pt x="3254" y="32614"/>
                  </a:cubicBezTo>
                  <a:lnTo>
                    <a:pt x="3550" y="32782"/>
                  </a:lnTo>
                  <a:cubicBezTo>
                    <a:pt x="2958" y="31611"/>
                    <a:pt x="2662" y="30440"/>
                    <a:pt x="2662" y="29269"/>
                  </a:cubicBezTo>
                  <a:close/>
                </a:path>
              </a:pathLst>
            </a:custGeom>
            <a:gradFill>
              <a:gsLst>
                <a:gs pos="7121">
                  <a:srgbClr val="F7F7FC"/>
                </a:gs>
                <a:gs pos="53100">
                  <a:srgbClr val="EAEFF9"/>
                </a:gs>
                <a:gs pos="100000">
                  <a:srgbClr val="CED9E9"/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AD26C048-5264-049A-4614-0FA9652FFA1D}"/>
                </a:ext>
              </a:extLst>
            </p:cNvPr>
            <p:cNvSpPr/>
            <p:nvPr/>
          </p:nvSpPr>
          <p:spPr>
            <a:xfrm>
              <a:off x="15851110" y="6984583"/>
              <a:ext cx="9595" cy="9641"/>
            </a:xfrm>
            <a:custGeom>
              <a:avLst/>
              <a:gdLst>
                <a:gd name="connsiteX0" fmla="*/ 1701 w 9595"/>
                <a:gd name="connsiteY0" fmla="*/ 4393 h 9641"/>
                <a:gd name="connsiteX1" fmla="*/ 3624 w 9595"/>
                <a:gd name="connsiteY1" fmla="*/ 2385 h 9641"/>
                <a:gd name="connsiteX2" fmla="*/ 4067 w 9595"/>
                <a:gd name="connsiteY2" fmla="*/ 2218 h 9641"/>
                <a:gd name="connsiteX3" fmla="*/ 5990 w 9595"/>
                <a:gd name="connsiteY3" fmla="*/ 4560 h 9641"/>
                <a:gd name="connsiteX4" fmla="*/ 7913 w 9595"/>
                <a:gd name="connsiteY4" fmla="*/ 9077 h 9641"/>
                <a:gd name="connsiteX5" fmla="*/ 9096 w 9595"/>
                <a:gd name="connsiteY5" fmla="*/ 9579 h 9641"/>
                <a:gd name="connsiteX6" fmla="*/ 9540 w 9595"/>
                <a:gd name="connsiteY6" fmla="*/ 8240 h 9641"/>
                <a:gd name="connsiteX7" fmla="*/ 7469 w 9595"/>
                <a:gd name="connsiteY7" fmla="*/ 3556 h 9641"/>
                <a:gd name="connsiteX8" fmla="*/ 4215 w 9595"/>
                <a:gd name="connsiteY8" fmla="*/ 44 h 9641"/>
                <a:gd name="connsiteX9" fmla="*/ 2145 w 9595"/>
                <a:gd name="connsiteY9" fmla="*/ 713 h 9641"/>
                <a:gd name="connsiteX10" fmla="*/ 222 w 9595"/>
                <a:gd name="connsiteY10" fmla="*/ 2720 h 9641"/>
                <a:gd name="connsiteX11" fmla="*/ 222 w 9595"/>
                <a:gd name="connsiteY11" fmla="*/ 4226 h 9641"/>
                <a:gd name="connsiteX12" fmla="*/ 1701 w 9595"/>
                <a:gd name="connsiteY12" fmla="*/ 4393 h 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95" h="9641">
                  <a:moveTo>
                    <a:pt x="1701" y="4393"/>
                  </a:moveTo>
                  <a:lnTo>
                    <a:pt x="3624" y="2385"/>
                  </a:lnTo>
                  <a:cubicBezTo>
                    <a:pt x="3771" y="2218"/>
                    <a:pt x="3919" y="2218"/>
                    <a:pt x="4067" y="2218"/>
                  </a:cubicBezTo>
                  <a:cubicBezTo>
                    <a:pt x="4511" y="2386"/>
                    <a:pt x="5398" y="3055"/>
                    <a:pt x="5990" y="4560"/>
                  </a:cubicBezTo>
                  <a:lnTo>
                    <a:pt x="7913" y="9077"/>
                  </a:lnTo>
                  <a:cubicBezTo>
                    <a:pt x="8061" y="9579"/>
                    <a:pt x="8652" y="9746"/>
                    <a:pt x="9096" y="9579"/>
                  </a:cubicBezTo>
                  <a:cubicBezTo>
                    <a:pt x="9540" y="9411"/>
                    <a:pt x="9687" y="8742"/>
                    <a:pt x="9540" y="8240"/>
                  </a:cubicBezTo>
                  <a:lnTo>
                    <a:pt x="7469" y="3556"/>
                  </a:lnTo>
                  <a:cubicBezTo>
                    <a:pt x="6729" y="1716"/>
                    <a:pt x="5546" y="378"/>
                    <a:pt x="4215" y="44"/>
                  </a:cubicBezTo>
                  <a:cubicBezTo>
                    <a:pt x="3476" y="-124"/>
                    <a:pt x="2736" y="211"/>
                    <a:pt x="2145" y="713"/>
                  </a:cubicBezTo>
                  <a:lnTo>
                    <a:pt x="222" y="2720"/>
                  </a:lnTo>
                  <a:cubicBezTo>
                    <a:pt x="-74" y="3055"/>
                    <a:pt x="-74" y="3724"/>
                    <a:pt x="222" y="4226"/>
                  </a:cubicBezTo>
                  <a:cubicBezTo>
                    <a:pt x="813" y="4727"/>
                    <a:pt x="1405" y="4727"/>
                    <a:pt x="1701" y="439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601903EA-2879-2C0E-5276-EEFEF2A94C7A}"/>
                </a:ext>
              </a:extLst>
            </p:cNvPr>
            <p:cNvSpPr/>
            <p:nvPr/>
          </p:nvSpPr>
          <p:spPr>
            <a:xfrm>
              <a:off x="15869895" y="6996963"/>
              <a:ext cx="9510" cy="9474"/>
            </a:xfrm>
            <a:custGeom>
              <a:avLst/>
              <a:gdLst>
                <a:gd name="connsiteX0" fmla="*/ 9392 w 9510"/>
                <a:gd name="connsiteY0" fmla="*/ 8073 h 9474"/>
                <a:gd name="connsiteX1" fmla="*/ 7469 w 9510"/>
                <a:gd name="connsiteY1" fmla="*/ 3557 h 9474"/>
                <a:gd name="connsiteX2" fmla="*/ 4215 w 9510"/>
                <a:gd name="connsiteY2" fmla="*/ 44 h 9474"/>
                <a:gd name="connsiteX3" fmla="*/ 2145 w 9510"/>
                <a:gd name="connsiteY3" fmla="*/ 713 h 9474"/>
                <a:gd name="connsiteX4" fmla="*/ 222 w 9510"/>
                <a:gd name="connsiteY4" fmla="*/ 2720 h 9474"/>
                <a:gd name="connsiteX5" fmla="*/ 222 w 9510"/>
                <a:gd name="connsiteY5" fmla="*/ 4226 h 9474"/>
                <a:gd name="connsiteX6" fmla="*/ 1553 w 9510"/>
                <a:gd name="connsiteY6" fmla="*/ 4226 h 9474"/>
                <a:gd name="connsiteX7" fmla="*/ 3476 w 9510"/>
                <a:gd name="connsiteY7" fmla="*/ 2218 h 9474"/>
                <a:gd name="connsiteX8" fmla="*/ 3919 w 9510"/>
                <a:gd name="connsiteY8" fmla="*/ 2051 h 9474"/>
                <a:gd name="connsiteX9" fmla="*/ 5842 w 9510"/>
                <a:gd name="connsiteY9" fmla="*/ 4393 h 9474"/>
                <a:gd name="connsiteX10" fmla="*/ 7765 w 9510"/>
                <a:gd name="connsiteY10" fmla="*/ 8910 h 9474"/>
                <a:gd name="connsiteX11" fmla="*/ 8948 w 9510"/>
                <a:gd name="connsiteY11" fmla="*/ 9411 h 9474"/>
                <a:gd name="connsiteX12" fmla="*/ 9392 w 9510"/>
                <a:gd name="connsiteY12" fmla="*/ 8073 h 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10" h="9474">
                  <a:moveTo>
                    <a:pt x="9392" y="8073"/>
                  </a:moveTo>
                  <a:lnTo>
                    <a:pt x="7469" y="3557"/>
                  </a:lnTo>
                  <a:cubicBezTo>
                    <a:pt x="6729" y="1716"/>
                    <a:pt x="5546" y="378"/>
                    <a:pt x="4215" y="44"/>
                  </a:cubicBezTo>
                  <a:cubicBezTo>
                    <a:pt x="3476" y="-124"/>
                    <a:pt x="2736" y="211"/>
                    <a:pt x="2145" y="713"/>
                  </a:cubicBezTo>
                  <a:lnTo>
                    <a:pt x="222" y="2720"/>
                  </a:lnTo>
                  <a:cubicBezTo>
                    <a:pt x="-74" y="3055"/>
                    <a:pt x="-74" y="3724"/>
                    <a:pt x="222" y="4226"/>
                  </a:cubicBezTo>
                  <a:cubicBezTo>
                    <a:pt x="518" y="4560"/>
                    <a:pt x="1109" y="4560"/>
                    <a:pt x="1553" y="4226"/>
                  </a:cubicBezTo>
                  <a:lnTo>
                    <a:pt x="3476" y="2218"/>
                  </a:lnTo>
                  <a:cubicBezTo>
                    <a:pt x="3624" y="2051"/>
                    <a:pt x="3771" y="2051"/>
                    <a:pt x="3919" y="2051"/>
                  </a:cubicBezTo>
                  <a:cubicBezTo>
                    <a:pt x="4363" y="2218"/>
                    <a:pt x="5250" y="2887"/>
                    <a:pt x="5842" y="4393"/>
                  </a:cubicBezTo>
                  <a:lnTo>
                    <a:pt x="7765" y="8910"/>
                  </a:lnTo>
                  <a:cubicBezTo>
                    <a:pt x="7912" y="9411"/>
                    <a:pt x="8504" y="9579"/>
                    <a:pt x="8948" y="9411"/>
                  </a:cubicBezTo>
                  <a:cubicBezTo>
                    <a:pt x="9392" y="9077"/>
                    <a:pt x="9687" y="8575"/>
                    <a:pt x="9392" y="807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CA1A3BE4-BF47-81FC-7253-C5A2A8AD845A}"/>
                </a:ext>
              </a:extLst>
            </p:cNvPr>
            <p:cNvSpPr/>
            <p:nvPr/>
          </p:nvSpPr>
          <p:spPr>
            <a:xfrm>
              <a:off x="15843643" y="6940116"/>
              <a:ext cx="78534" cy="91851"/>
            </a:xfrm>
            <a:custGeom>
              <a:avLst/>
              <a:gdLst>
                <a:gd name="connsiteX0" fmla="*/ 52356 w 78534"/>
                <a:gd name="connsiteY0" fmla="*/ 4027 h 91851"/>
                <a:gd name="connsiteX1" fmla="*/ 33869 w 78534"/>
                <a:gd name="connsiteY1" fmla="*/ 2020 h 91851"/>
                <a:gd name="connsiteX2" fmla="*/ 0 w 78534"/>
                <a:gd name="connsiteY2" fmla="*/ 24102 h 91851"/>
                <a:gd name="connsiteX3" fmla="*/ 18487 w 78534"/>
                <a:gd name="connsiteY3" fmla="*/ 26109 h 91851"/>
                <a:gd name="connsiteX4" fmla="*/ 44666 w 78534"/>
                <a:gd name="connsiteY4" fmla="*/ 77298 h 91851"/>
                <a:gd name="connsiteX5" fmla="*/ 44666 w 78534"/>
                <a:gd name="connsiteY5" fmla="*/ 87168 h 91851"/>
                <a:gd name="connsiteX6" fmla="*/ 42743 w 78534"/>
                <a:gd name="connsiteY6" fmla="*/ 91852 h 91851"/>
                <a:gd name="connsiteX7" fmla="*/ 76464 w 78534"/>
                <a:gd name="connsiteY7" fmla="*/ 69770 h 91851"/>
                <a:gd name="connsiteX8" fmla="*/ 78535 w 78534"/>
                <a:gd name="connsiteY8" fmla="*/ 64919 h 91851"/>
                <a:gd name="connsiteX9" fmla="*/ 78535 w 78534"/>
                <a:gd name="connsiteY9" fmla="*/ 55049 h 91851"/>
                <a:gd name="connsiteX10" fmla="*/ 52356 w 78534"/>
                <a:gd name="connsiteY10" fmla="*/ 4027 h 9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4" h="91851">
                  <a:moveTo>
                    <a:pt x="52356" y="4027"/>
                  </a:moveTo>
                  <a:cubicBezTo>
                    <a:pt x="45110" y="-657"/>
                    <a:pt x="38602" y="-1158"/>
                    <a:pt x="33869" y="2020"/>
                  </a:cubicBezTo>
                  <a:lnTo>
                    <a:pt x="0" y="24102"/>
                  </a:lnTo>
                  <a:cubicBezTo>
                    <a:pt x="4733" y="21090"/>
                    <a:pt x="11240" y="21425"/>
                    <a:pt x="18487" y="26109"/>
                  </a:cubicBezTo>
                  <a:cubicBezTo>
                    <a:pt x="32981" y="35477"/>
                    <a:pt x="44666" y="58395"/>
                    <a:pt x="44666" y="77298"/>
                  </a:cubicBezTo>
                  <a:lnTo>
                    <a:pt x="44666" y="87168"/>
                  </a:lnTo>
                  <a:cubicBezTo>
                    <a:pt x="44666" y="89510"/>
                    <a:pt x="43926" y="91183"/>
                    <a:pt x="42743" y="91852"/>
                  </a:cubicBezTo>
                  <a:lnTo>
                    <a:pt x="76464" y="69770"/>
                  </a:lnTo>
                  <a:cubicBezTo>
                    <a:pt x="77647" y="69101"/>
                    <a:pt x="78535" y="67428"/>
                    <a:pt x="78535" y="64919"/>
                  </a:cubicBezTo>
                  <a:lnTo>
                    <a:pt x="78535" y="55049"/>
                  </a:lnTo>
                  <a:cubicBezTo>
                    <a:pt x="78386" y="36481"/>
                    <a:pt x="66703" y="13563"/>
                    <a:pt x="52356" y="4027"/>
                  </a:cubicBezTo>
                  <a:close/>
                </a:path>
              </a:pathLst>
            </a:custGeom>
            <a:gradFill>
              <a:gsLst>
                <a:gs pos="0">
                  <a:srgbClr val="F7F7FC"/>
                </a:gs>
                <a:gs pos="33480">
                  <a:srgbClr val="E5ECF8"/>
                </a:gs>
                <a:gs pos="78360">
                  <a:srgbClr val="9DAFC9"/>
                </a:gs>
              </a:gsLst>
              <a:lin ang="341127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B60230DF-DEDB-0E07-C81A-5F7AC2AB5DED}"/>
                </a:ext>
              </a:extLst>
            </p:cNvPr>
            <p:cNvSpPr/>
            <p:nvPr/>
          </p:nvSpPr>
          <p:spPr>
            <a:xfrm>
              <a:off x="15854508" y="7112914"/>
              <a:ext cx="18879" cy="10056"/>
            </a:xfrm>
            <a:custGeom>
              <a:avLst/>
              <a:gdLst>
                <a:gd name="connsiteX0" fmla="*/ 6734 w 18879"/>
                <a:gd name="connsiteY0" fmla="*/ 10056 h 10056"/>
                <a:gd name="connsiteX1" fmla="*/ 3185 w 18879"/>
                <a:gd name="connsiteY1" fmla="*/ 9722 h 10056"/>
                <a:gd name="connsiteX2" fmla="*/ 79 w 18879"/>
                <a:gd name="connsiteY2" fmla="*/ 4703 h 10056"/>
                <a:gd name="connsiteX3" fmla="*/ 4516 w 18879"/>
                <a:gd name="connsiteY3" fmla="*/ 1190 h 10056"/>
                <a:gd name="connsiteX4" fmla="*/ 13834 w 18879"/>
                <a:gd name="connsiteY4" fmla="*/ 187 h 10056"/>
                <a:gd name="connsiteX5" fmla="*/ 18714 w 18879"/>
                <a:gd name="connsiteY5" fmla="*/ 3031 h 10056"/>
                <a:gd name="connsiteX6" fmla="*/ 16200 w 18879"/>
                <a:gd name="connsiteY6" fmla="*/ 8550 h 10056"/>
                <a:gd name="connsiteX7" fmla="*/ 6734 w 18879"/>
                <a:gd name="connsiteY7" fmla="*/ 10056 h 1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79" h="10056">
                  <a:moveTo>
                    <a:pt x="6734" y="10056"/>
                  </a:moveTo>
                  <a:cubicBezTo>
                    <a:pt x="5551" y="10056"/>
                    <a:pt x="4368" y="9889"/>
                    <a:pt x="3185" y="9722"/>
                  </a:cubicBezTo>
                  <a:cubicBezTo>
                    <a:pt x="1114" y="9220"/>
                    <a:pt x="-365" y="7045"/>
                    <a:pt x="79" y="4703"/>
                  </a:cubicBezTo>
                  <a:cubicBezTo>
                    <a:pt x="523" y="2361"/>
                    <a:pt x="2445" y="689"/>
                    <a:pt x="4516" y="1190"/>
                  </a:cubicBezTo>
                  <a:cubicBezTo>
                    <a:pt x="7178" y="1692"/>
                    <a:pt x="11763" y="1023"/>
                    <a:pt x="13834" y="187"/>
                  </a:cubicBezTo>
                  <a:cubicBezTo>
                    <a:pt x="15904" y="-482"/>
                    <a:pt x="17975" y="689"/>
                    <a:pt x="18714" y="3031"/>
                  </a:cubicBezTo>
                  <a:cubicBezTo>
                    <a:pt x="19306" y="5372"/>
                    <a:pt x="18271" y="7714"/>
                    <a:pt x="16200" y="8550"/>
                  </a:cubicBezTo>
                  <a:cubicBezTo>
                    <a:pt x="14129" y="9220"/>
                    <a:pt x="10432" y="10056"/>
                    <a:pt x="6734" y="10056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27369340-0BD6-8833-5B97-8E647441239F}"/>
                </a:ext>
              </a:extLst>
            </p:cNvPr>
            <p:cNvSpPr/>
            <p:nvPr/>
          </p:nvSpPr>
          <p:spPr>
            <a:xfrm>
              <a:off x="15781072" y="7065410"/>
              <a:ext cx="18531" cy="11882"/>
            </a:xfrm>
            <a:custGeom>
              <a:avLst/>
              <a:gdLst>
                <a:gd name="connsiteX0" fmla="*/ 16130 w 18531"/>
                <a:gd name="connsiteY0" fmla="*/ 11553 h 11882"/>
                <a:gd name="connsiteX1" fmla="*/ 12433 w 18531"/>
                <a:gd name="connsiteY1" fmla="*/ 11051 h 11882"/>
                <a:gd name="connsiteX2" fmla="*/ 3559 w 18531"/>
                <a:gd name="connsiteY2" fmla="*/ 8542 h 11882"/>
                <a:gd name="connsiteX3" fmla="*/ 9 w 18531"/>
                <a:gd name="connsiteY3" fmla="*/ 4025 h 11882"/>
                <a:gd name="connsiteX4" fmla="*/ 4003 w 18531"/>
                <a:gd name="connsiteY4" fmla="*/ 11 h 11882"/>
                <a:gd name="connsiteX5" fmla="*/ 16870 w 18531"/>
                <a:gd name="connsiteY5" fmla="*/ 4193 h 11882"/>
                <a:gd name="connsiteX6" fmla="*/ 17757 w 18531"/>
                <a:gd name="connsiteY6" fmla="*/ 10215 h 11882"/>
                <a:gd name="connsiteX7" fmla="*/ 16130 w 18531"/>
                <a:gd name="connsiteY7" fmla="*/ 11553 h 1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1" h="11882">
                  <a:moveTo>
                    <a:pt x="16130" y="11553"/>
                  </a:moveTo>
                  <a:cubicBezTo>
                    <a:pt x="14947" y="12055"/>
                    <a:pt x="13616" y="12055"/>
                    <a:pt x="12433" y="11051"/>
                  </a:cubicBezTo>
                  <a:cubicBezTo>
                    <a:pt x="10362" y="9378"/>
                    <a:pt x="5482" y="8710"/>
                    <a:pt x="3559" y="8542"/>
                  </a:cubicBezTo>
                  <a:cubicBezTo>
                    <a:pt x="1488" y="8375"/>
                    <a:pt x="-139" y="6368"/>
                    <a:pt x="9" y="4025"/>
                  </a:cubicBezTo>
                  <a:cubicBezTo>
                    <a:pt x="157" y="1683"/>
                    <a:pt x="1932" y="-157"/>
                    <a:pt x="4003" y="11"/>
                  </a:cubicBezTo>
                  <a:cubicBezTo>
                    <a:pt x="4890" y="11"/>
                    <a:pt x="12433" y="680"/>
                    <a:pt x="16870" y="4193"/>
                  </a:cubicBezTo>
                  <a:cubicBezTo>
                    <a:pt x="18645" y="5531"/>
                    <a:pt x="19088" y="8208"/>
                    <a:pt x="17757" y="10215"/>
                  </a:cubicBezTo>
                  <a:cubicBezTo>
                    <a:pt x="17313" y="10717"/>
                    <a:pt x="16722" y="11219"/>
                    <a:pt x="16130" y="11553"/>
                  </a:cubicBezTo>
                  <a:close/>
                </a:path>
              </a:pathLst>
            </a:custGeom>
            <a:solidFill>
              <a:srgbClr val="1212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180BE984-113B-F45F-D6DD-B58F84717574}"/>
                </a:ext>
              </a:extLst>
            </p:cNvPr>
            <p:cNvSpPr/>
            <p:nvPr/>
          </p:nvSpPr>
          <p:spPr>
            <a:xfrm>
              <a:off x="15921436" y="7041338"/>
              <a:ext cx="31354" cy="32118"/>
            </a:xfrm>
            <a:custGeom>
              <a:avLst/>
              <a:gdLst>
                <a:gd name="connsiteX0" fmla="*/ 22629 w 31354"/>
                <a:gd name="connsiteY0" fmla="*/ 32118 h 32118"/>
                <a:gd name="connsiteX1" fmla="*/ 0 w 31354"/>
                <a:gd name="connsiteY1" fmla="*/ 12379 h 32118"/>
                <a:gd name="connsiteX2" fmla="*/ 8578 w 31354"/>
                <a:gd name="connsiteY2" fmla="*/ 0 h 32118"/>
                <a:gd name="connsiteX3" fmla="*/ 31354 w 31354"/>
                <a:gd name="connsiteY3" fmla="*/ 19740 h 32118"/>
                <a:gd name="connsiteX4" fmla="*/ 22629 w 31354"/>
                <a:gd name="connsiteY4" fmla="*/ 32118 h 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4" h="32118">
                  <a:moveTo>
                    <a:pt x="22629" y="32118"/>
                  </a:moveTo>
                  <a:lnTo>
                    <a:pt x="0" y="12379"/>
                  </a:lnTo>
                  <a:lnTo>
                    <a:pt x="8578" y="0"/>
                  </a:lnTo>
                  <a:lnTo>
                    <a:pt x="31354" y="19740"/>
                  </a:lnTo>
                  <a:lnTo>
                    <a:pt x="22629" y="32118"/>
                  </a:lnTo>
                  <a:close/>
                </a:path>
              </a:pathLst>
            </a:custGeom>
            <a:gradFill>
              <a:gsLst>
                <a:gs pos="0">
                  <a:srgbClr val="9DAFC9"/>
                </a:gs>
                <a:gs pos="74354">
                  <a:srgbClr val="E5ECF8">
                    <a:alpha val="0"/>
                  </a:srgbClr>
                </a:gs>
              </a:gsLst>
              <a:lin ang="2090517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A37347CE-0F6E-2FC1-99BF-3B9CEDC2B3DB}"/>
                </a:ext>
              </a:extLst>
            </p:cNvPr>
            <p:cNvSpPr/>
            <p:nvPr/>
          </p:nvSpPr>
          <p:spPr>
            <a:xfrm>
              <a:off x="15781228" y="7043844"/>
              <a:ext cx="103085" cy="67248"/>
            </a:xfrm>
            <a:custGeom>
              <a:avLst/>
              <a:gdLst>
                <a:gd name="connsiteX0" fmla="*/ 47180 w 103085"/>
                <a:gd name="connsiteY0" fmla="*/ 0 h 67248"/>
                <a:gd name="connsiteX1" fmla="*/ 0 w 103085"/>
                <a:gd name="connsiteY1" fmla="*/ 30781 h 67248"/>
                <a:gd name="connsiteX2" fmla="*/ 55906 w 103085"/>
                <a:gd name="connsiteY2" fmla="*/ 67248 h 67248"/>
                <a:gd name="connsiteX3" fmla="*/ 103086 w 103085"/>
                <a:gd name="connsiteY3" fmla="*/ 36636 h 67248"/>
                <a:gd name="connsiteX4" fmla="*/ 47180 w 103085"/>
                <a:gd name="connsiteY4" fmla="*/ 0 h 6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085" h="67248">
                  <a:moveTo>
                    <a:pt x="47180" y="0"/>
                  </a:moveTo>
                  <a:lnTo>
                    <a:pt x="0" y="30781"/>
                  </a:lnTo>
                  <a:lnTo>
                    <a:pt x="55906" y="67248"/>
                  </a:lnTo>
                  <a:lnTo>
                    <a:pt x="103086" y="36636"/>
                  </a:lnTo>
                  <a:lnTo>
                    <a:pt x="47180" y="0"/>
                  </a:lnTo>
                  <a:close/>
                </a:path>
              </a:pathLst>
            </a:custGeom>
            <a:solidFill>
              <a:srgbClr val="3E6E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4FE7D39C-4546-699C-A32E-508EEBDE5B39}"/>
                </a:ext>
              </a:extLst>
            </p:cNvPr>
            <p:cNvSpPr/>
            <p:nvPr/>
          </p:nvSpPr>
          <p:spPr>
            <a:xfrm>
              <a:off x="15796018" y="7053546"/>
              <a:ext cx="50877" cy="33289"/>
            </a:xfrm>
            <a:custGeom>
              <a:avLst/>
              <a:gdLst>
                <a:gd name="connsiteX0" fmla="*/ 31650 w 50877"/>
                <a:gd name="connsiteY0" fmla="*/ 0 h 33289"/>
                <a:gd name="connsiteX1" fmla="*/ 0 w 50877"/>
                <a:gd name="connsiteY1" fmla="*/ 20576 h 33289"/>
                <a:gd name="connsiteX2" fmla="*/ 19375 w 50877"/>
                <a:gd name="connsiteY2" fmla="*/ 33290 h 33289"/>
                <a:gd name="connsiteX3" fmla="*/ 50877 w 50877"/>
                <a:gd name="connsiteY3" fmla="*/ 12714 h 33289"/>
                <a:gd name="connsiteX4" fmla="*/ 31650 w 50877"/>
                <a:gd name="connsiteY4" fmla="*/ 0 h 3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77" h="33289">
                  <a:moveTo>
                    <a:pt x="31650" y="0"/>
                  </a:moveTo>
                  <a:lnTo>
                    <a:pt x="0" y="20576"/>
                  </a:lnTo>
                  <a:lnTo>
                    <a:pt x="19375" y="33290"/>
                  </a:lnTo>
                  <a:lnTo>
                    <a:pt x="50877" y="12714"/>
                  </a:lnTo>
                  <a:lnTo>
                    <a:pt x="31650" y="0"/>
                  </a:lnTo>
                  <a:close/>
                </a:path>
              </a:pathLst>
            </a:custGeom>
            <a:solidFill>
              <a:srgbClr val="345E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F687D8FC-7B27-37A9-9ED6-CDCB247681C1}"/>
                </a:ext>
              </a:extLst>
            </p:cNvPr>
            <p:cNvSpPr/>
            <p:nvPr/>
          </p:nvSpPr>
          <p:spPr>
            <a:xfrm>
              <a:off x="15837134" y="7080479"/>
              <a:ext cx="47179" cy="53029"/>
            </a:xfrm>
            <a:custGeom>
              <a:avLst/>
              <a:gdLst>
                <a:gd name="connsiteX0" fmla="*/ 47180 w 47179"/>
                <a:gd name="connsiteY0" fmla="*/ 0 h 53029"/>
                <a:gd name="connsiteX1" fmla="*/ 0 w 47179"/>
                <a:gd name="connsiteY1" fmla="*/ 30781 h 53029"/>
                <a:gd name="connsiteX2" fmla="*/ 0 w 47179"/>
                <a:gd name="connsiteY2" fmla="*/ 53029 h 53029"/>
                <a:gd name="connsiteX3" fmla="*/ 47180 w 47179"/>
                <a:gd name="connsiteY3" fmla="*/ 22249 h 53029"/>
                <a:gd name="connsiteX4" fmla="*/ 47180 w 47179"/>
                <a:gd name="connsiteY4" fmla="*/ 0 h 5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9" h="53029">
                  <a:moveTo>
                    <a:pt x="47180" y="0"/>
                  </a:moveTo>
                  <a:lnTo>
                    <a:pt x="0" y="30781"/>
                  </a:lnTo>
                  <a:lnTo>
                    <a:pt x="0" y="53029"/>
                  </a:lnTo>
                  <a:lnTo>
                    <a:pt x="47180" y="22249"/>
                  </a:lnTo>
                  <a:lnTo>
                    <a:pt x="47180" y="0"/>
                  </a:lnTo>
                  <a:close/>
                </a:path>
              </a:pathLst>
            </a:custGeom>
            <a:solidFill>
              <a:srgbClr val="264B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099D173E-8F0E-3570-EDEA-CA2C1E65EF84}"/>
                </a:ext>
              </a:extLst>
            </p:cNvPr>
            <p:cNvSpPr/>
            <p:nvPr/>
          </p:nvSpPr>
          <p:spPr>
            <a:xfrm>
              <a:off x="15781228" y="7074629"/>
              <a:ext cx="55905" cy="58883"/>
            </a:xfrm>
            <a:custGeom>
              <a:avLst/>
              <a:gdLst>
                <a:gd name="connsiteX0" fmla="*/ 55906 w 55905"/>
                <a:gd name="connsiteY0" fmla="*/ 36467 h 58883"/>
                <a:gd name="connsiteX1" fmla="*/ 0 w 55905"/>
                <a:gd name="connsiteY1" fmla="*/ 0 h 58883"/>
                <a:gd name="connsiteX2" fmla="*/ 0 w 55905"/>
                <a:gd name="connsiteY2" fmla="*/ 22248 h 58883"/>
                <a:gd name="connsiteX3" fmla="*/ 55906 w 55905"/>
                <a:gd name="connsiteY3" fmla="*/ 58884 h 58883"/>
                <a:gd name="connsiteX4" fmla="*/ 55906 w 55905"/>
                <a:gd name="connsiteY4" fmla="*/ 36467 h 58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05" h="58883">
                  <a:moveTo>
                    <a:pt x="55906" y="36467"/>
                  </a:moveTo>
                  <a:lnTo>
                    <a:pt x="0" y="0"/>
                  </a:lnTo>
                  <a:lnTo>
                    <a:pt x="0" y="22248"/>
                  </a:lnTo>
                  <a:lnTo>
                    <a:pt x="55906" y="58884"/>
                  </a:lnTo>
                  <a:lnTo>
                    <a:pt x="55906" y="36467"/>
                  </a:lnTo>
                  <a:close/>
                </a:path>
              </a:pathLst>
            </a:custGeom>
            <a:solidFill>
              <a:srgbClr val="345E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267A89E9-24F7-0969-D6E4-1CD910157A44}"/>
                </a:ext>
              </a:extLst>
            </p:cNvPr>
            <p:cNvSpPr/>
            <p:nvPr/>
          </p:nvSpPr>
          <p:spPr>
            <a:xfrm>
              <a:off x="15813175" y="7064084"/>
              <a:ext cx="17600" cy="11543"/>
            </a:xfrm>
            <a:custGeom>
              <a:avLst/>
              <a:gdLst>
                <a:gd name="connsiteX0" fmla="*/ 4289 w 17600"/>
                <a:gd name="connsiteY0" fmla="*/ 11543 h 11543"/>
                <a:gd name="connsiteX1" fmla="*/ 17600 w 17600"/>
                <a:gd name="connsiteY1" fmla="*/ 2844 h 11543"/>
                <a:gd name="connsiteX2" fmla="*/ 13311 w 17600"/>
                <a:gd name="connsiteY2" fmla="*/ 0 h 11543"/>
                <a:gd name="connsiteX3" fmla="*/ 0 w 17600"/>
                <a:gd name="connsiteY3" fmla="*/ 8699 h 11543"/>
                <a:gd name="connsiteX4" fmla="*/ 4289 w 17600"/>
                <a:gd name="connsiteY4" fmla="*/ 11543 h 1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0" h="11543">
                  <a:moveTo>
                    <a:pt x="4289" y="11543"/>
                  </a:moveTo>
                  <a:lnTo>
                    <a:pt x="17600" y="2844"/>
                  </a:lnTo>
                  <a:lnTo>
                    <a:pt x="13311" y="0"/>
                  </a:lnTo>
                  <a:lnTo>
                    <a:pt x="0" y="8699"/>
                  </a:lnTo>
                  <a:lnTo>
                    <a:pt x="4289" y="1154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8FBD65CB-22C5-24D2-28A3-5A279B820073}"/>
                </a:ext>
              </a:extLst>
            </p:cNvPr>
            <p:cNvSpPr/>
            <p:nvPr/>
          </p:nvSpPr>
          <p:spPr>
            <a:xfrm>
              <a:off x="15861316" y="7096957"/>
              <a:ext cx="13697" cy="19321"/>
            </a:xfrm>
            <a:custGeom>
              <a:avLst/>
              <a:gdLst>
                <a:gd name="connsiteX0" fmla="*/ 9835 w 13697"/>
                <a:gd name="connsiteY0" fmla="*/ 19321 h 19321"/>
                <a:gd name="connsiteX1" fmla="*/ 6138 w 13697"/>
                <a:gd name="connsiteY1" fmla="*/ 16311 h 19321"/>
                <a:gd name="connsiteX2" fmla="*/ 1109 w 13697"/>
                <a:gd name="connsiteY2" fmla="*/ 7445 h 19321"/>
                <a:gd name="connsiteX3" fmla="*/ 1109 w 13697"/>
                <a:gd name="connsiteY3" fmla="*/ 1254 h 19321"/>
                <a:gd name="connsiteX4" fmla="*/ 6581 w 13697"/>
                <a:gd name="connsiteY4" fmla="*/ 1254 h 19321"/>
                <a:gd name="connsiteX5" fmla="*/ 13533 w 13697"/>
                <a:gd name="connsiteY5" fmla="*/ 13634 h 19321"/>
                <a:gd name="connsiteX6" fmla="*/ 11019 w 13697"/>
                <a:gd name="connsiteY6" fmla="*/ 19154 h 19321"/>
                <a:gd name="connsiteX7" fmla="*/ 9835 w 13697"/>
                <a:gd name="connsiteY7" fmla="*/ 19321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97" h="19321">
                  <a:moveTo>
                    <a:pt x="9835" y="19321"/>
                  </a:moveTo>
                  <a:cubicBezTo>
                    <a:pt x="8208" y="19321"/>
                    <a:pt x="6729" y="18151"/>
                    <a:pt x="6138" y="16311"/>
                  </a:cubicBezTo>
                  <a:cubicBezTo>
                    <a:pt x="5250" y="13466"/>
                    <a:pt x="2588" y="9284"/>
                    <a:pt x="1109" y="7445"/>
                  </a:cubicBezTo>
                  <a:cubicBezTo>
                    <a:pt x="-370" y="5771"/>
                    <a:pt x="-370" y="2928"/>
                    <a:pt x="1109" y="1254"/>
                  </a:cubicBezTo>
                  <a:cubicBezTo>
                    <a:pt x="2588" y="-418"/>
                    <a:pt x="5103" y="-418"/>
                    <a:pt x="6581" y="1254"/>
                  </a:cubicBezTo>
                  <a:cubicBezTo>
                    <a:pt x="8652" y="3597"/>
                    <a:pt x="12202" y="8950"/>
                    <a:pt x="13533" y="13634"/>
                  </a:cubicBezTo>
                  <a:cubicBezTo>
                    <a:pt x="14124" y="15975"/>
                    <a:pt x="13089" y="18318"/>
                    <a:pt x="11019" y="19154"/>
                  </a:cubicBezTo>
                  <a:cubicBezTo>
                    <a:pt x="10575" y="19321"/>
                    <a:pt x="10279" y="19321"/>
                    <a:pt x="9835" y="19321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: фигура 72">
              <a:extLst>
                <a:ext uri="{FF2B5EF4-FFF2-40B4-BE49-F238E27FC236}">
                  <a16:creationId xmlns:a16="http://schemas.microsoft.com/office/drawing/2014/main" id="{998AA5BB-758A-0050-663D-E91E6EF2C570}"/>
                </a:ext>
              </a:extLst>
            </p:cNvPr>
            <p:cNvSpPr/>
            <p:nvPr/>
          </p:nvSpPr>
          <p:spPr>
            <a:xfrm>
              <a:off x="15919516" y="7039621"/>
              <a:ext cx="15972" cy="23331"/>
            </a:xfrm>
            <a:custGeom>
              <a:avLst/>
              <a:gdLst>
                <a:gd name="connsiteX0" fmla="*/ 0 w 15972"/>
                <a:gd name="connsiteY0" fmla="*/ 16936 h 23331"/>
                <a:gd name="connsiteX1" fmla="*/ 7986 w 15972"/>
                <a:gd name="connsiteY1" fmla="*/ 1211 h 23331"/>
                <a:gd name="connsiteX2" fmla="*/ 15972 w 15972"/>
                <a:gd name="connsiteY2" fmla="*/ 6396 h 23331"/>
                <a:gd name="connsiteX3" fmla="*/ 7986 w 15972"/>
                <a:gd name="connsiteY3" fmla="*/ 22121 h 23331"/>
                <a:gd name="connsiteX4" fmla="*/ 0 w 15972"/>
                <a:gd name="connsiteY4" fmla="*/ 16936 h 2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2" h="23331">
                  <a:moveTo>
                    <a:pt x="0" y="16936"/>
                  </a:moveTo>
                  <a:cubicBezTo>
                    <a:pt x="0" y="11081"/>
                    <a:pt x="3549" y="4054"/>
                    <a:pt x="7986" y="1211"/>
                  </a:cubicBezTo>
                  <a:cubicBezTo>
                    <a:pt x="12423" y="-1633"/>
                    <a:pt x="15972" y="709"/>
                    <a:pt x="15972" y="6396"/>
                  </a:cubicBezTo>
                  <a:cubicBezTo>
                    <a:pt x="15972" y="12251"/>
                    <a:pt x="12423" y="19277"/>
                    <a:pt x="7986" y="22121"/>
                  </a:cubicBezTo>
                  <a:cubicBezTo>
                    <a:pt x="3549" y="24965"/>
                    <a:pt x="0" y="22623"/>
                    <a:pt x="0" y="16936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2CDC9E80-AF96-6580-B956-83B14C642A5B}"/>
                </a:ext>
              </a:extLst>
            </p:cNvPr>
            <p:cNvSpPr/>
            <p:nvPr/>
          </p:nvSpPr>
          <p:spPr>
            <a:xfrm>
              <a:off x="15866565" y="7039831"/>
              <a:ext cx="74105" cy="84743"/>
            </a:xfrm>
            <a:custGeom>
              <a:avLst/>
              <a:gdLst>
                <a:gd name="connsiteX0" fmla="*/ 67887 w 74105"/>
                <a:gd name="connsiteY0" fmla="*/ 6356 h 84743"/>
                <a:gd name="connsiteX1" fmla="*/ 62711 w 74105"/>
                <a:gd name="connsiteY1" fmla="*/ 0 h 84743"/>
                <a:gd name="connsiteX2" fmla="*/ 61084 w 74105"/>
                <a:gd name="connsiteY2" fmla="*/ 836 h 84743"/>
                <a:gd name="connsiteX3" fmla="*/ 53393 w 74105"/>
                <a:gd name="connsiteY3" fmla="*/ 13549 h 84743"/>
                <a:gd name="connsiteX4" fmla="*/ 55316 w 74105"/>
                <a:gd name="connsiteY4" fmla="*/ 17230 h 84743"/>
                <a:gd name="connsiteX5" fmla="*/ 52210 w 74105"/>
                <a:gd name="connsiteY5" fmla="*/ 47174 h 84743"/>
                <a:gd name="connsiteX6" fmla="*/ 9171 w 74105"/>
                <a:gd name="connsiteY6" fmla="*/ 64571 h 84743"/>
                <a:gd name="connsiteX7" fmla="*/ 3107 w 74105"/>
                <a:gd name="connsiteY7" fmla="*/ 80631 h 84743"/>
                <a:gd name="connsiteX8" fmla="*/ 64782 w 74105"/>
                <a:gd name="connsiteY8" fmla="*/ 57379 h 84743"/>
                <a:gd name="connsiteX9" fmla="*/ 67887 w 74105"/>
                <a:gd name="connsiteY9" fmla="*/ 6356 h 8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05" h="84743">
                  <a:moveTo>
                    <a:pt x="67887" y="6356"/>
                  </a:moveTo>
                  <a:cubicBezTo>
                    <a:pt x="67887" y="6356"/>
                    <a:pt x="64338" y="1505"/>
                    <a:pt x="62711" y="0"/>
                  </a:cubicBezTo>
                  <a:cubicBezTo>
                    <a:pt x="62119" y="167"/>
                    <a:pt x="61528" y="501"/>
                    <a:pt x="61084" y="836"/>
                  </a:cubicBezTo>
                  <a:cubicBezTo>
                    <a:pt x="57386" y="3178"/>
                    <a:pt x="54280" y="8531"/>
                    <a:pt x="53393" y="13549"/>
                  </a:cubicBezTo>
                  <a:cubicBezTo>
                    <a:pt x="54133" y="15390"/>
                    <a:pt x="54872" y="16728"/>
                    <a:pt x="55316" y="17230"/>
                  </a:cubicBezTo>
                  <a:cubicBezTo>
                    <a:pt x="61823" y="25427"/>
                    <a:pt x="57682" y="38475"/>
                    <a:pt x="52210" y="47174"/>
                  </a:cubicBezTo>
                  <a:cubicBezTo>
                    <a:pt x="43336" y="61226"/>
                    <a:pt x="27215" y="71932"/>
                    <a:pt x="9171" y="64571"/>
                  </a:cubicBezTo>
                  <a:cubicBezTo>
                    <a:pt x="1" y="65575"/>
                    <a:pt x="-2809" y="75779"/>
                    <a:pt x="3107" y="80631"/>
                  </a:cubicBezTo>
                  <a:cubicBezTo>
                    <a:pt x="27954" y="92508"/>
                    <a:pt x="52506" y="76783"/>
                    <a:pt x="64782" y="57379"/>
                  </a:cubicBezTo>
                  <a:cubicBezTo>
                    <a:pt x="76317" y="38977"/>
                    <a:pt x="76909" y="18066"/>
                    <a:pt x="67887" y="6356"/>
                  </a:cubicBez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7966558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35B78BE2-F829-8C83-E454-638EABF7B2AC}"/>
              </a:ext>
            </a:extLst>
          </p:cNvPr>
          <p:cNvGrpSpPr/>
          <p:nvPr/>
        </p:nvGrpSpPr>
        <p:grpSpPr>
          <a:xfrm flipH="1">
            <a:off x="17391679" y="7540992"/>
            <a:ext cx="285749" cy="300787"/>
            <a:chOff x="15781072" y="6940116"/>
            <a:chExt cx="285749" cy="300787"/>
          </a:xfrm>
        </p:grpSpPr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id="{C8879BCF-C824-4516-FF9E-19AFA8024740}"/>
                </a:ext>
              </a:extLst>
            </p:cNvPr>
            <p:cNvSpPr/>
            <p:nvPr/>
          </p:nvSpPr>
          <p:spPr>
            <a:xfrm>
              <a:off x="15826902" y="7110756"/>
              <a:ext cx="239919" cy="130147"/>
            </a:xfrm>
            <a:custGeom>
              <a:avLst/>
              <a:gdLst>
                <a:gd name="connsiteX0" fmla="*/ 190225 w 239919"/>
                <a:gd name="connsiteY0" fmla="*/ 89498 h 130147"/>
                <a:gd name="connsiteX1" fmla="*/ 239919 w 239919"/>
                <a:gd name="connsiteY1" fmla="*/ 57044 h 130147"/>
                <a:gd name="connsiteX2" fmla="*/ 152659 w 239919"/>
                <a:gd name="connsiteY2" fmla="*/ 0 h 130147"/>
                <a:gd name="connsiteX3" fmla="*/ 103408 w 239919"/>
                <a:gd name="connsiteY3" fmla="*/ 32119 h 130147"/>
                <a:gd name="connsiteX4" fmla="*/ 101337 w 239919"/>
                <a:gd name="connsiteY4" fmla="*/ 32119 h 130147"/>
                <a:gd name="connsiteX5" fmla="*/ 7422 w 239919"/>
                <a:gd name="connsiteY5" fmla="*/ 52528 h 130147"/>
                <a:gd name="connsiteX6" fmla="*/ 37741 w 239919"/>
                <a:gd name="connsiteY6" fmla="*/ 72937 h 130147"/>
                <a:gd name="connsiteX7" fmla="*/ 40995 w 239919"/>
                <a:gd name="connsiteY7" fmla="*/ 80966 h 130147"/>
                <a:gd name="connsiteX8" fmla="*/ 68356 w 239919"/>
                <a:gd name="connsiteY8" fmla="*/ 98866 h 130147"/>
                <a:gd name="connsiteX9" fmla="*/ 91281 w 239919"/>
                <a:gd name="connsiteY9" fmla="*/ 113754 h 130147"/>
                <a:gd name="connsiteX10" fmla="*/ 127516 w 239919"/>
                <a:gd name="connsiteY10" fmla="*/ 130148 h 130147"/>
                <a:gd name="connsiteX11" fmla="*/ 221431 w 239919"/>
                <a:gd name="connsiteY11" fmla="*/ 109739 h 130147"/>
                <a:gd name="connsiteX12" fmla="*/ 190225 w 239919"/>
                <a:gd name="connsiteY12" fmla="*/ 89498 h 13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919" h="130147">
                  <a:moveTo>
                    <a:pt x="190225" y="89498"/>
                  </a:moveTo>
                  <a:lnTo>
                    <a:pt x="239919" y="57044"/>
                  </a:lnTo>
                  <a:lnTo>
                    <a:pt x="152659" y="0"/>
                  </a:lnTo>
                  <a:lnTo>
                    <a:pt x="103408" y="32119"/>
                  </a:lnTo>
                  <a:cubicBezTo>
                    <a:pt x="102669" y="32119"/>
                    <a:pt x="102077" y="32119"/>
                    <a:pt x="101337" y="32119"/>
                  </a:cubicBezTo>
                  <a:cubicBezTo>
                    <a:pt x="66729" y="32119"/>
                    <a:pt x="24726" y="41319"/>
                    <a:pt x="7422" y="52528"/>
                  </a:cubicBezTo>
                  <a:cubicBezTo>
                    <a:pt x="-9735" y="63736"/>
                    <a:pt x="3872" y="72769"/>
                    <a:pt x="37741" y="72937"/>
                  </a:cubicBezTo>
                  <a:cubicBezTo>
                    <a:pt x="36558" y="75780"/>
                    <a:pt x="37593" y="78792"/>
                    <a:pt x="40995" y="80966"/>
                  </a:cubicBezTo>
                  <a:lnTo>
                    <a:pt x="68356" y="98866"/>
                  </a:lnTo>
                  <a:lnTo>
                    <a:pt x="91281" y="113754"/>
                  </a:lnTo>
                  <a:cubicBezTo>
                    <a:pt x="82702" y="123122"/>
                    <a:pt x="97197" y="130148"/>
                    <a:pt x="127516" y="130148"/>
                  </a:cubicBezTo>
                  <a:cubicBezTo>
                    <a:pt x="162124" y="130148"/>
                    <a:pt x="204127" y="120947"/>
                    <a:pt x="221431" y="109739"/>
                  </a:cubicBezTo>
                  <a:cubicBezTo>
                    <a:pt x="238735" y="98698"/>
                    <a:pt x="224685" y="89498"/>
                    <a:pt x="190225" y="89498"/>
                  </a:cubicBezTo>
                  <a:close/>
                </a:path>
              </a:pathLst>
            </a:custGeom>
            <a:gradFill>
              <a:gsLst>
                <a:gs pos="0">
                  <a:srgbClr val="AFBED4">
                    <a:alpha val="35686"/>
                  </a:srgbClr>
                </a:gs>
                <a:gs pos="31900">
                  <a:srgbClr val="E3EAF7"/>
                </a:gs>
                <a:gs pos="85850">
                  <a:srgbClr val="F8F8FD">
                    <a:alpha val="0"/>
                  </a:srgbClr>
                </a:gs>
                <a:gs pos="98900">
                  <a:srgbClr val="FFFFFF">
                    <a:alpha val="0"/>
                  </a:srgbClr>
                </a:gs>
              </a:gsLst>
              <a:lin ang="18188729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id="{19369004-C5B6-6769-2179-9F3C5DEC8AAD}"/>
                </a:ext>
              </a:extLst>
            </p:cNvPr>
            <p:cNvSpPr/>
            <p:nvPr/>
          </p:nvSpPr>
          <p:spPr>
            <a:xfrm>
              <a:off x="15823972" y="7092990"/>
              <a:ext cx="56793" cy="82841"/>
            </a:xfrm>
            <a:custGeom>
              <a:avLst/>
              <a:gdLst>
                <a:gd name="connsiteX0" fmla="*/ 28397 w 56793"/>
                <a:gd name="connsiteY0" fmla="*/ 4382 h 82841"/>
                <a:gd name="connsiteX1" fmla="*/ 0 w 56793"/>
                <a:gd name="connsiteY1" fmla="*/ 59921 h 82841"/>
                <a:gd name="connsiteX2" fmla="*/ 28397 w 56793"/>
                <a:gd name="connsiteY2" fmla="*/ 78489 h 82841"/>
                <a:gd name="connsiteX3" fmla="*/ 56794 w 56793"/>
                <a:gd name="connsiteY3" fmla="*/ 22951 h 82841"/>
                <a:gd name="connsiteX4" fmla="*/ 28397 w 56793"/>
                <a:gd name="connsiteY4" fmla="*/ 4382 h 82841"/>
                <a:gd name="connsiteX5" fmla="*/ 28397 w 56793"/>
                <a:gd name="connsiteY5" fmla="*/ 72802 h 82841"/>
                <a:gd name="connsiteX6" fmla="*/ 4289 w 56793"/>
                <a:gd name="connsiteY6" fmla="*/ 57077 h 82841"/>
                <a:gd name="connsiteX7" fmla="*/ 28397 w 56793"/>
                <a:gd name="connsiteY7" fmla="*/ 9902 h 82841"/>
                <a:gd name="connsiteX8" fmla="*/ 52505 w 56793"/>
                <a:gd name="connsiteY8" fmla="*/ 25627 h 82841"/>
                <a:gd name="connsiteX9" fmla="*/ 28397 w 56793"/>
                <a:gd name="connsiteY9" fmla="*/ 72802 h 8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793" h="82841">
                  <a:moveTo>
                    <a:pt x="28397" y="4382"/>
                  </a:moveTo>
                  <a:cubicBezTo>
                    <a:pt x="12719" y="14587"/>
                    <a:pt x="0" y="39512"/>
                    <a:pt x="0" y="59921"/>
                  </a:cubicBezTo>
                  <a:cubicBezTo>
                    <a:pt x="0" y="80329"/>
                    <a:pt x="12719" y="88694"/>
                    <a:pt x="28397" y="78489"/>
                  </a:cubicBezTo>
                  <a:cubicBezTo>
                    <a:pt x="44074" y="68285"/>
                    <a:pt x="56794" y="43360"/>
                    <a:pt x="56794" y="22951"/>
                  </a:cubicBezTo>
                  <a:cubicBezTo>
                    <a:pt x="56794" y="2375"/>
                    <a:pt x="44074" y="-5823"/>
                    <a:pt x="28397" y="4382"/>
                  </a:cubicBezTo>
                  <a:close/>
                  <a:moveTo>
                    <a:pt x="28397" y="72802"/>
                  </a:moveTo>
                  <a:cubicBezTo>
                    <a:pt x="15086" y="81501"/>
                    <a:pt x="4289" y="74474"/>
                    <a:pt x="4289" y="57077"/>
                  </a:cubicBezTo>
                  <a:cubicBezTo>
                    <a:pt x="4289" y="39679"/>
                    <a:pt x="15086" y="18601"/>
                    <a:pt x="28397" y="9902"/>
                  </a:cubicBezTo>
                  <a:cubicBezTo>
                    <a:pt x="41708" y="1204"/>
                    <a:pt x="52505" y="8230"/>
                    <a:pt x="52505" y="25627"/>
                  </a:cubicBezTo>
                  <a:cubicBezTo>
                    <a:pt x="52505" y="43024"/>
                    <a:pt x="41708" y="64102"/>
                    <a:pt x="28397" y="72802"/>
                  </a:cubicBezTo>
                  <a:close/>
                </a:path>
              </a:pathLst>
            </a:custGeom>
            <a:solidFill>
              <a:srgbClr val="E3E6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24CFB084-A5F8-3BD9-A5B9-B7FF464017B4}"/>
                </a:ext>
              </a:extLst>
            </p:cNvPr>
            <p:cNvSpPr/>
            <p:nvPr/>
          </p:nvSpPr>
          <p:spPr>
            <a:xfrm>
              <a:off x="15828114" y="7099162"/>
              <a:ext cx="48362" cy="70361"/>
            </a:xfrm>
            <a:custGeom>
              <a:avLst/>
              <a:gdLst>
                <a:gd name="connsiteX0" fmla="*/ 24255 w 48362"/>
                <a:gd name="connsiteY0" fmla="*/ 66631 h 70361"/>
                <a:gd name="connsiteX1" fmla="*/ 48363 w 48362"/>
                <a:gd name="connsiteY1" fmla="*/ 19456 h 70361"/>
                <a:gd name="connsiteX2" fmla="*/ 24255 w 48362"/>
                <a:gd name="connsiteY2" fmla="*/ 3731 h 70361"/>
                <a:gd name="connsiteX3" fmla="*/ 22629 w 48362"/>
                <a:gd name="connsiteY3" fmla="*/ 4902 h 70361"/>
                <a:gd name="connsiteX4" fmla="*/ 148 w 48362"/>
                <a:gd name="connsiteY4" fmla="*/ 48730 h 70361"/>
                <a:gd name="connsiteX5" fmla="*/ 0 w 48362"/>
                <a:gd name="connsiteY5" fmla="*/ 50906 h 70361"/>
                <a:gd name="connsiteX6" fmla="*/ 24255 w 48362"/>
                <a:gd name="connsiteY6" fmla="*/ 66631 h 7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62" h="70361">
                  <a:moveTo>
                    <a:pt x="24255" y="66631"/>
                  </a:moveTo>
                  <a:cubicBezTo>
                    <a:pt x="37566" y="57931"/>
                    <a:pt x="48363" y="36854"/>
                    <a:pt x="48363" y="19456"/>
                  </a:cubicBezTo>
                  <a:cubicBezTo>
                    <a:pt x="48363" y="2059"/>
                    <a:pt x="37566" y="-4968"/>
                    <a:pt x="24255" y="3731"/>
                  </a:cubicBezTo>
                  <a:cubicBezTo>
                    <a:pt x="23664" y="4066"/>
                    <a:pt x="23220" y="4400"/>
                    <a:pt x="22629" y="4902"/>
                  </a:cubicBezTo>
                  <a:cubicBezTo>
                    <a:pt x="21741" y="21129"/>
                    <a:pt x="12276" y="39864"/>
                    <a:pt x="148" y="48730"/>
                  </a:cubicBezTo>
                  <a:cubicBezTo>
                    <a:pt x="148" y="49400"/>
                    <a:pt x="0" y="50236"/>
                    <a:pt x="0" y="50906"/>
                  </a:cubicBezTo>
                  <a:cubicBezTo>
                    <a:pt x="296" y="68303"/>
                    <a:pt x="10945" y="75329"/>
                    <a:pt x="24255" y="66631"/>
                  </a:cubicBezTo>
                  <a:close/>
                </a:path>
              </a:pathLst>
            </a:custGeom>
            <a:gradFill>
              <a:gsLst>
                <a:gs pos="0">
                  <a:srgbClr val="F7F7FC"/>
                </a:gs>
                <a:gs pos="50000">
                  <a:srgbClr val="E3E5F9"/>
                </a:gs>
                <a:gs pos="100000">
                  <a:srgbClr val="D0D4F6"/>
                </a:gs>
              </a:gsLst>
              <a:lin ang="18188738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D6F951AF-0465-62F7-FCC4-BF81DFF7FA0A}"/>
                </a:ext>
              </a:extLst>
            </p:cNvPr>
            <p:cNvSpPr/>
            <p:nvPr/>
          </p:nvSpPr>
          <p:spPr>
            <a:xfrm>
              <a:off x="15821014" y="7088646"/>
              <a:ext cx="62709" cy="91563"/>
            </a:xfrm>
            <a:custGeom>
              <a:avLst/>
              <a:gdLst>
                <a:gd name="connsiteX0" fmla="*/ 31355 w 62709"/>
                <a:gd name="connsiteY0" fmla="*/ 4881 h 91563"/>
                <a:gd name="connsiteX1" fmla="*/ 0 w 62709"/>
                <a:gd name="connsiteY1" fmla="*/ 66274 h 91563"/>
                <a:gd name="connsiteX2" fmla="*/ 31355 w 62709"/>
                <a:gd name="connsiteY2" fmla="*/ 86683 h 91563"/>
                <a:gd name="connsiteX3" fmla="*/ 62709 w 62709"/>
                <a:gd name="connsiteY3" fmla="*/ 25289 h 91563"/>
                <a:gd name="connsiteX4" fmla="*/ 31355 w 62709"/>
                <a:gd name="connsiteY4" fmla="*/ 4881 h 91563"/>
                <a:gd name="connsiteX5" fmla="*/ 31355 w 62709"/>
                <a:gd name="connsiteY5" fmla="*/ 82668 h 91563"/>
                <a:gd name="connsiteX6" fmla="*/ 2958 w 62709"/>
                <a:gd name="connsiteY6" fmla="*/ 64100 h 91563"/>
                <a:gd name="connsiteX7" fmla="*/ 31355 w 62709"/>
                <a:gd name="connsiteY7" fmla="*/ 8560 h 91563"/>
                <a:gd name="connsiteX8" fmla="*/ 59752 w 62709"/>
                <a:gd name="connsiteY8" fmla="*/ 27129 h 91563"/>
                <a:gd name="connsiteX9" fmla="*/ 31355 w 62709"/>
                <a:gd name="connsiteY9" fmla="*/ 82668 h 9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09" h="91563">
                  <a:moveTo>
                    <a:pt x="31355" y="4881"/>
                  </a:moveTo>
                  <a:cubicBezTo>
                    <a:pt x="14050" y="16256"/>
                    <a:pt x="0" y="43691"/>
                    <a:pt x="0" y="66274"/>
                  </a:cubicBezTo>
                  <a:cubicBezTo>
                    <a:pt x="0" y="88857"/>
                    <a:pt x="14050" y="98058"/>
                    <a:pt x="31355" y="86683"/>
                  </a:cubicBezTo>
                  <a:cubicBezTo>
                    <a:pt x="48659" y="75308"/>
                    <a:pt x="62709" y="47873"/>
                    <a:pt x="62709" y="25289"/>
                  </a:cubicBezTo>
                  <a:cubicBezTo>
                    <a:pt x="62709" y="2706"/>
                    <a:pt x="48659" y="-6495"/>
                    <a:pt x="31355" y="4881"/>
                  </a:cubicBezTo>
                  <a:close/>
                  <a:moveTo>
                    <a:pt x="31355" y="82668"/>
                  </a:moveTo>
                  <a:cubicBezTo>
                    <a:pt x="15677" y="92872"/>
                    <a:pt x="2958" y="84676"/>
                    <a:pt x="2958" y="64100"/>
                  </a:cubicBezTo>
                  <a:cubicBezTo>
                    <a:pt x="2958" y="43691"/>
                    <a:pt x="15677" y="18765"/>
                    <a:pt x="31355" y="8560"/>
                  </a:cubicBezTo>
                  <a:cubicBezTo>
                    <a:pt x="47032" y="-1644"/>
                    <a:pt x="59752" y="6553"/>
                    <a:pt x="59752" y="27129"/>
                  </a:cubicBezTo>
                  <a:cubicBezTo>
                    <a:pt x="59752" y="47705"/>
                    <a:pt x="47032" y="72464"/>
                    <a:pt x="31355" y="82668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CCEB9087-34E3-3ADF-2E26-F954DDCBCD17}"/>
                </a:ext>
              </a:extLst>
            </p:cNvPr>
            <p:cNvSpPr/>
            <p:nvPr/>
          </p:nvSpPr>
          <p:spPr>
            <a:xfrm>
              <a:off x="15795427" y="7071842"/>
              <a:ext cx="79865" cy="105662"/>
            </a:xfrm>
            <a:custGeom>
              <a:avLst/>
              <a:gdLst>
                <a:gd name="connsiteX0" fmla="*/ 54279 w 79865"/>
                <a:gd name="connsiteY0" fmla="*/ 2950 h 105662"/>
                <a:gd name="connsiteX1" fmla="*/ 31355 w 79865"/>
                <a:gd name="connsiteY1" fmla="*/ 4790 h 105662"/>
                <a:gd name="connsiteX2" fmla="*/ 0 w 79865"/>
                <a:gd name="connsiteY2" fmla="*/ 66184 h 105662"/>
                <a:gd name="connsiteX3" fmla="*/ 9466 w 79865"/>
                <a:gd name="connsiteY3" fmla="*/ 89269 h 105662"/>
                <a:gd name="connsiteX4" fmla="*/ 34608 w 79865"/>
                <a:gd name="connsiteY4" fmla="*/ 105663 h 105662"/>
                <a:gd name="connsiteX5" fmla="*/ 25587 w 79865"/>
                <a:gd name="connsiteY5" fmla="*/ 82912 h 105662"/>
                <a:gd name="connsiteX6" fmla="*/ 56941 w 79865"/>
                <a:gd name="connsiteY6" fmla="*/ 21519 h 105662"/>
                <a:gd name="connsiteX7" fmla="*/ 79865 w 79865"/>
                <a:gd name="connsiteY7" fmla="*/ 19679 h 105662"/>
                <a:gd name="connsiteX8" fmla="*/ 54279 w 79865"/>
                <a:gd name="connsiteY8" fmla="*/ 2950 h 10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65" h="105662">
                  <a:moveTo>
                    <a:pt x="54279" y="2950"/>
                  </a:moveTo>
                  <a:cubicBezTo>
                    <a:pt x="48511" y="-1399"/>
                    <a:pt x="40376" y="-1065"/>
                    <a:pt x="31355" y="4790"/>
                  </a:cubicBezTo>
                  <a:cubicBezTo>
                    <a:pt x="14050" y="16166"/>
                    <a:pt x="0" y="43601"/>
                    <a:pt x="0" y="66184"/>
                  </a:cubicBezTo>
                  <a:cubicBezTo>
                    <a:pt x="0" y="77726"/>
                    <a:pt x="3550" y="85589"/>
                    <a:pt x="9466" y="89269"/>
                  </a:cubicBezTo>
                  <a:lnTo>
                    <a:pt x="34608" y="105663"/>
                  </a:lnTo>
                  <a:cubicBezTo>
                    <a:pt x="29136" y="101982"/>
                    <a:pt x="25587" y="93953"/>
                    <a:pt x="25587" y="82912"/>
                  </a:cubicBezTo>
                  <a:cubicBezTo>
                    <a:pt x="25587" y="60329"/>
                    <a:pt x="39637" y="32894"/>
                    <a:pt x="56941" y="21519"/>
                  </a:cubicBezTo>
                  <a:cubicBezTo>
                    <a:pt x="65963" y="15664"/>
                    <a:pt x="74245" y="15330"/>
                    <a:pt x="79865" y="19679"/>
                  </a:cubicBezTo>
                  <a:lnTo>
                    <a:pt x="54279" y="2950"/>
                  </a:ln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8188736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id="{393B65F7-56CC-E488-C3A6-1097771338F6}"/>
                </a:ext>
              </a:extLst>
            </p:cNvPr>
            <p:cNvSpPr/>
            <p:nvPr/>
          </p:nvSpPr>
          <p:spPr>
            <a:xfrm>
              <a:off x="15788572" y="7004367"/>
              <a:ext cx="36140" cy="68252"/>
            </a:xfrm>
            <a:custGeom>
              <a:avLst/>
              <a:gdLst>
                <a:gd name="connsiteX0" fmla="*/ 34513 w 36140"/>
                <a:gd name="connsiteY0" fmla="*/ 0 h 68252"/>
                <a:gd name="connsiteX1" fmla="*/ 10554 w 36140"/>
                <a:gd name="connsiteY1" fmla="*/ 19572 h 68252"/>
                <a:gd name="connsiteX2" fmla="*/ 1384 w 36140"/>
                <a:gd name="connsiteY2" fmla="*/ 68252 h 68252"/>
                <a:gd name="connsiteX3" fmla="*/ 16174 w 36140"/>
                <a:gd name="connsiteY3" fmla="*/ 63066 h 68252"/>
                <a:gd name="connsiteX4" fmla="*/ 23421 w 36140"/>
                <a:gd name="connsiteY4" fmla="*/ 29275 h 68252"/>
                <a:gd name="connsiteX5" fmla="*/ 36140 w 36140"/>
                <a:gd name="connsiteY5" fmla="*/ 17565 h 68252"/>
                <a:gd name="connsiteX6" fmla="*/ 34513 w 36140"/>
                <a:gd name="connsiteY6" fmla="*/ 0 h 6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40" h="68252">
                  <a:moveTo>
                    <a:pt x="34513" y="0"/>
                  </a:moveTo>
                  <a:cubicBezTo>
                    <a:pt x="25787" y="1004"/>
                    <a:pt x="17357" y="7862"/>
                    <a:pt x="10554" y="19572"/>
                  </a:cubicBezTo>
                  <a:cubicBezTo>
                    <a:pt x="3011" y="32453"/>
                    <a:pt x="-2757" y="52527"/>
                    <a:pt x="1384" y="68252"/>
                  </a:cubicBezTo>
                  <a:lnTo>
                    <a:pt x="16174" y="63066"/>
                  </a:lnTo>
                  <a:cubicBezTo>
                    <a:pt x="13955" y="54702"/>
                    <a:pt x="17061" y="40148"/>
                    <a:pt x="23421" y="29275"/>
                  </a:cubicBezTo>
                  <a:cubicBezTo>
                    <a:pt x="27414" y="22416"/>
                    <a:pt x="32147" y="17899"/>
                    <a:pt x="36140" y="17565"/>
                  </a:cubicBezTo>
                  <a:lnTo>
                    <a:pt x="34513" y="0"/>
                  </a:ln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331089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285085A2-6CDA-DC10-0373-B561640ADDFA}"/>
                </a:ext>
              </a:extLst>
            </p:cNvPr>
            <p:cNvSpPr/>
            <p:nvPr/>
          </p:nvSpPr>
          <p:spPr>
            <a:xfrm>
              <a:off x="15829925" y="7059192"/>
              <a:ext cx="107744" cy="70343"/>
            </a:xfrm>
            <a:custGeom>
              <a:avLst/>
              <a:gdLst>
                <a:gd name="connsiteX0" fmla="*/ 104084 w 107744"/>
                <a:gd name="connsiteY0" fmla="*/ 41361 h 70343"/>
                <a:gd name="connsiteX1" fmla="*/ 104084 w 107744"/>
                <a:gd name="connsiteY1" fmla="*/ 29652 h 70343"/>
                <a:gd name="connsiteX2" fmla="*/ 62376 w 107744"/>
                <a:gd name="connsiteY2" fmla="*/ 2384 h 70343"/>
                <a:gd name="connsiteX3" fmla="*/ 44481 w 107744"/>
                <a:gd name="connsiteY3" fmla="*/ 2384 h 70343"/>
                <a:gd name="connsiteX4" fmla="*/ 3661 w 107744"/>
                <a:gd name="connsiteY4" fmla="*/ 28982 h 70343"/>
                <a:gd name="connsiteX5" fmla="*/ 3661 w 107744"/>
                <a:gd name="connsiteY5" fmla="*/ 40692 h 70343"/>
                <a:gd name="connsiteX6" fmla="*/ 45368 w 107744"/>
                <a:gd name="connsiteY6" fmla="*/ 67960 h 70343"/>
                <a:gd name="connsiteX7" fmla="*/ 63264 w 107744"/>
                <a:gd name="connsiteY7" fmla="*/ 67960 h 70343"/>
                <a:gd name="connsiteX8" fmla="*/ 104084 w 107744"/>
                <a:gd name="connsiteY8" fmla="*/ 41361 h 7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44" h="70343">
                  <a:moveTo>
                    <a:pt x="104084" y="41361"/>
                  </a:moveTo>
                  <a:cubicBezTo>
                    <a:pt x="108965" y="38183"/>
                    <a:pt x="108965" y="32830"/>
                    <a:pt x="104084" y="29652"/>
                  </a:cubicBezTo>
                  <a:lnTo>
                    <a:pt x="62376" y="2384"/>
                  </a:lnTo>
                  <a:cubicBezTo>
                    <a:pt x="57496" y="-795"/>
                    <a:pt x="49361" y="-795"/>
                    <a:pt x="44481" y="2384"/>
                  </a:cubicBezTo>
                  <a:lnTo>
                    <a:pt x="3661" y="28982"/>
                  </a:lnTo>
                  <a:cubicBezTo>
                    <a:pt x="-1220" y="32161"/>
                    <a:pt x="-1220" y="37514"/>
                    <a:pt x="3661" y="40692"/>
                  </a:cubicBezTo>
                  <a:lnTo>
                    <a:pt x="45368" y="67960"/>
                  </a:lnTo>
                  <a:cubicBezTo>
                    <a:pt x="50249" y="71138"/>
                    <a:pt x="58383" y="71138"/>
                    <a:pt x="63264" y="67960"/>
                  </a:cubicBezTo>
                  <a:lnTo>
                    <a:pt x="104084" y="41361"/>
                  </a:lnTo>
                  <a:close/>
                </a:path>
              </a:pathLst>
            </a:custGeom>
            <a:solidFill>
              <a:srgbClr val="C4C8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7F0D8653-8C66-FE2E-B98F-205765F03A16}"/>
                </a:ext>
              </a:extLst>
            </p:cNvPr>
            <p:cNvSpPr/>
            <p:nvPr/>
          </p:nvSpPr>
          <p:spPr>
            <a:xfrm>
              <a:off x="15829925" y="7059192"/>
              <a:ext cx="107744" cy="70343"/>
            </a:xfrm>
            <a:custGeom>
              <a:avLst/>
              <a:gdLst>
                <a:gd name="connsiteX0" fmla="*/ 104084 w 107744"/>
                <a:gd name="connsiteY0" fmla="*/ 41361 h 70343"/>
                <a:gd name="connsiteX1" fmla="*/ 104084 w 107744"/>
                <a:gd name="connsiteY1" fmla="*/ 29652 h 70343"/>
                <a:gd name="connsiteX2" fmla="*/ 62376 w 107744"/>
                <a:gd name="connsiteY2" fmla="*/ 2384 h 70343"/>
                <a:gd name="connsiteX3" fmla="*/ 44481 w 107744"/>
                <a:gd name="connsiteY3" fmla="*/ 2384 h 70343"/>
                <a:gd name="connsiteX4" fmla="*/ 3661 w 107744"/>
                <a:gd name="connsiteY4" fmla="*/ 28982 h 70343"/>
                <a:gd name="connsiteX5" fmla="*/ 3661 w 107744"/>
                <a:gd name="connsiteY5" fmla="*/ 40692 h 70343"/>
                <a:gd name="connsiteX6" fmla="*/ 45368 w 107744"/>
                <a:gd name="connsiteY6" fmla="*/ 67960 h 70343"/>
                <a:gd name="connsiteX7" fmla="*/ 63264 w 107744"/>
                <a:gd name="connsiteY7" fmla="*/ 67960 h 70343"/>
                <a:gd name="connsiteX8" fmla="*/ 104084 w 107744"/>
                <a:gd name="connsiteY8" fmla="*/ 41361 h 7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44" h="70343">
                  <a:moveTo>
                    <a:pt x="104084" y="41361"/>
                  </a:moveTo>
                  <a:cubicBezTo>
                    <a:pt x="108965" y="38183"/>
                    <a:pt x="108965" y="32830"/>
                    <a:pt x="104084" y="29652"/>
                  </a:cubicBezTo>
                  <a:lnTo>
                    <a:pt x="62376" y="2384"/>
                  </a:lnTo>
                  <a:cubicBezTo>
                    <a:pt x="57496" y="-795"/>
                    <a:pt x="49361" y="-795"/>
                    <a:pt x="44481" y="2384"/>
                  </a:cubicBezTo>
                  <a:lnTo>
                    <a:pt x="3661" y="28982"/>
                  </a:lnTo>
                  <a:cubicBezTo>
                    <a:pt x="-1220" y="32161"/>
                    <a:pt x="-1220" y="37514"/>
                    <a:pt x="3661" y="40692"/>
                  </a:cubicBezTo>
                  <a:lnTo>
                    <a:pt x="45368" y="67960"/>
                  </a:lnTo>
                  <a:cubicBezTo>
                    <a:pt x="50249" y="71138"/>
                    <a:pt x="58383" y="71138"/>
                    <a:pt x="63264" y="67960"/>
                  </a:cubicBezTo>
                  <a:lnTo>
                    <a:pt x="104084" y="41361"/>
                  </a:lnTo>
                  <a:close/>
                </a:path>
              </a:pathLst>
            </a:custGeom>
            <a:solidFill>
              <a:srgbClr val="F7F7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id="{77185928-04DB-9A93-E3E0-A6A44DFB83DA}"/>
                </a:ext>
              </a:extLst>
            </p:cNvPr>
            <p:cNvSpPr/>
            <p:nvPr/>
          </p:nvSpPr>
          <p:spPr>
            <a:xfrm>
              <a:off x="15829888" y="7094032"/>
              <a:ext cx="107818" cy="105172"/>
            </a:xfrm>
            <a:custGeom>
              <a:avLst/>
              <a:gdLst>
                <a:gd name="connsiteX0" fmla="*/ 107818 w 107818"/>
                <a:gd name="connsiteY0" fmla="*/ 1004 h 105172"/>
                <a:gd name="connsiteX1" fmla="*/ 104121 w 107818"/>
                <a:gd name="connsiteY1" fmla="*/ 6524 h 105172"/>
                <a:gd name="connsiteX2" fmla="*/ 63301 w 107818"/>
                <a:gd name="connsiteY2" fmla="*/ 33122 h 105172"/>
                <a:gd name="connsiteX3" fmla="*/ 45405 w 107818"/>
                <a:gd name="connsiteY3" fmla="*/ 33122 h 105172"/>
                <a:gd name="connsiteX4" fmla="*/ 3698 w 107818"/>
                <a:gd name="connsiteY4" fmla="*/ 5855 h 105172"/>
                <a:gd name="connsiteX5" fmla="*/ 0 w 107818"/>
                <a:gd name="connsiteY5" fmla="*/ 0 h 105172"/>
                <a:gd name="connsiteX6" fmla="*/ 0 w 107818"/>
                <a:gd name="connsiteY6" fmla="*/ 47341 h 105172"/>
                <a:gd name="connsiteX7" fmla="*/ 13311 w 107818"/>
                <a:gd name="connsiteY7" fmla="*/ 73605 h 105172"/>
                <a:gd name="connsiteX8" fmla="*/ 59455 w 107818"/>
                <a:gd name="connsiteY8" fmla="*/ 103716 h 105172"/>
                <a:gd name="connsiteX9" fmla="*/ 59751 w 107818"/>
                <a:gd name="connsiteY9" fmla="*/ 103883 h 105172"/>
                <a:gd name="connsiteX10" fmla="*/ 59899 w 107818"/>
                <a:gd name="connsiteY10" fmla="*/ 104051 h 105172"/>
                <a:gd name="connsiteX11" fmla="*/ 72175 w 107818"/>
                <a:gd name="connsiteY11" fmla="*/ 102378 h 105172"/>
                <a:gd name="connsiteX12" fmla="*/ 95100 w 107818"/>
                <a:gd name="connsiteY12" fmla="*/ 87490 h 105172"/>
                <a:gd name="connsiteX13" fmla="*/ 107671 w 107818"/>
                <a:gd name="connsiteY13" fmla="*/ 55873 h 105172"/>
                <a:gd name="connsiteX14" fmla="*/ 107671 w 107818"/>
                <a:gd name="connsiteY14" fmla="*/ 1004 h 105172"/>
                <a:gd name="connsiteX15" fmla="*/ 107818 w 107818"/>
                <a:gd name="connsiteY15" fmla="*/ 1004 h 1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818" h="105172">
                  <a:moveTo>
                    <a:pt x="107818" y="1004"/>
                  </a:moveTo>
                  <a:cubicBezTo>
                    <a:pt x="107671" y="3011"/>
                    <a:pt x="106488" y="5019"/>
                    <a:pt x="104121" y="6524"/>
                  </a:cubicBezTo>
                  <a:lnTo>
                    <a:pt x="63301" y="33122"/>
                  </a:lnTo>
                  <a:cubicBezTo>
                    <a:pt x="58421" y="36301"/>
                    <a:pt x="50285" y="36301"/>
                    <a:pt x="45405" y="33122"/>
                  </a:cubicBezTo>
                  <a:lnTo>
                    <a:pt x="3698" y="5855"/>
                  </a:lnTo>
                  <a:cubicBezTo>
                    <a:pt x="1183" y="4181"/>
                    <a:pt x="0" y="2175"/>
                    <a:pt x="0" y="0"/>
                  </a:cubicBezTo>
                  <a:lnTo>
                    <a:pt x="0" y="47341"/>
                  </a:lnTo>
                  <a:cubicBezTo>
                    <a:pt x="0" y="54032"/>
                    <a:pt x="4881" y="68587"/>
                    <a:pt x="13311" y="73605"/>
                  </a:cubicBezTo>
                  <a:lnTo>
                    <a:pt x="59455" y="103716"/>
                  </a:lnTo>
                  <a:cubicBezTo>
                    <a:pt x="59604" y="103716"/>
                    <a:pt x="59604" y="103883"/>
                    <a:pt x="59751" y="103883"/>
                  </a:cubicBezTo>
                  <a:lnTo>
                    <a:pt x="59899" y="104051"/>
                  </a:lnTo>
                  <a:cubicBezTo>
                    <a:pt x="63153" y="105891"/>
                    <a:pt x="67442" y="105556"/>
                    <a:pt x="72175" y="102378"/>
                  </a:cubicBezTo>
                  <a:lnTo>
                    <a:pt x="95100" y="87490"/>
                  </a:lnTo>
                  <a:cubicBezTo>
                    <a:pt x="108114" y="78958"/>
                    <a:pt x="107671" y="63066"/>
                    <a:pt x="107671" y="55873"/>
                  </a:cubicBezTo>
                  <a:lnTo>
                    <a:pt x="107671" y="1004"/>
                  </a:lnTo>
                  <a:lnTo>
                    <a:pt x="107818" y="1004"/>
                  </a:lnTo>
                  <a:close/>
                </a:path>
              </a:pathLst>
            </a:custGeom>
            <a:gradFill>
              <a:gsLst>
                <a:gs pos="41060">
                  <a:srgbClr val="D0D4F6"/>
                </a:gs>
                <a:gs pos="53170">
                  <a:srgbClr val="BCC1E4"/>
                </a:gs>
                <a:gs pos="67610">
                  <a:srgbClr val="A9AFD3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id="{4067E02A-F94E-F530-2423-8D1E31BF30BD}"/>
                </a:ext>
              </a:extLst>
            </p:cNvPr>
            <p:cNvSpPr/>
            <p:nvPr/>
          </p:nvSpPr>
          <p:spPr>
            <a:xfrm>
              <a:off x="15829888" y="7094032"/>
              <a:ext cx="107818" cy="105172"/>
            </a:xfrm>
            <a:custGeom>
              <a:avLst/>
              <a:gdLst>
                <a:gd name="connsiteX0" fmla="*/ 107818 w 107818"/>
                <a:gd name="connsiteY0" fmla="*/ 1004 h 105172"/>
                <a:gd name="connsiteX1" fmla="*/ 104121 w 107818"/>
                <a:gd name="connsiteY1" fmla="*/ 6524 h 105172"/>
                <a:gd name="connsiteX2" fmla="*/ 63301 w 107818"/>
                <a:gd name="connsiteY2" fmla="*/ 33122 h 105172"/>
                <a:gd name="connsiteX3" fmla="*/ 45405 w 107818"/>
                <a:gd name="connsiteY3" fmla="*/ 33122 h 105172"/>
                <a:gd name="connsiteX4" fmla="*/ 3698 w 107818"/>
                <a:gd name="connsiteY4" fmla="*/ 5855 h 105172"/>
                <a:gd name="connsiteX5" fmla="*/ 0 w 107818"/>
                <a:gd name="connsiteY5" fmla="*/ 0 h 105172"/>
                <a:gd name="connsiteX6" fmla="*/ 0 w 107818"/>
                <a:gd name="connsiteY6" fmla="*/ 47341 h 105172"/>
                <a:gd name="connsiteX7" fmla="*/ 13311 w 107818"/>
                <a:gd name="connsiteY7" fmla="*/ 73605 h 105172"/>
                <a:gd name="connsiteX8" fmla="*/ 59455 w 107818"/>
                <a:gd name="connsiteY8" fmla="*/ 103716 h 105172"/>
                <a:gd name="connsiteX9" fmla="*/ 59751 w 107818"/>
                <a:gd name="connsiteY9" fmla="*/ 103883 h 105172"/>
                <a:gd name="connsiteX10" fmla="*/ 59899 w 107818"/>
                <a:gd name="connsiteY10" fmla="*/ 104051 h 105172"/>
                <a:gd name="connsiteX11" fmla="*/ 72175 w 107818"/>
                <a:gd name="connsiteY11" fmla="*/ 102378 h 105172"/>
                <a:gd name="connsiteX12" fmla="*/ 95100 w 107818"/>
                <a:gd name="connsiteY12" fmla="*/ 87490 h 105172"/>
                <a:gd name="connsiteX13" fmla="*/ 107671 w 107818"/>
                <a:gd name="connsiteY13" fmla="*/ 55873 h 105172"/>
                <a:gd name="connsiteX14" fmla="*/ 107671 w 107818"/>
                <a:gd name="connsiteY14" fmla="*/ 1004 h 105172"/>
                <a:gd name="connsiteX15" fmla="*/ 107818 w 107818"/>
                <a:gd name="connsiteY15" fmla="*/ 1004 h 1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818" h="105172">
                  <a:moveTo>
                    <a:pt x="107818" y="1004"/>
                  </a:moveTo>
                  <a:cubicBezTo>
                    <a:pt x="107671" y="3011"/>
                    <a:pt x="106488" y="5019"/>
                    <a:pt x="104121" y="6524"/>
                  </a:cubicBezTo>
                  <a:lnTo>
                    <a:pt x="63301" y="33122"/>
                  </a:lnTo>
                  <a:cubicBezTo>
                    <a:pt x="58421" y="36301"/>
                    <a:pt x="50285" y="36301"/>
                    <a:pt x="45405" y="33122"/>
                  </a:cubicBezTo>
                  <a:lnTo>
                    <a:pt x="3698" y="5855"/>
                  </a:lnTo>
                  <a:cubicBezTo>
                    <a:pt x="1183" y="4181"/>
                    <a:pt x="0" y="2175"/>
                    <a:pt x="0" y="0"/>
                  </a:cubicBezTo>
                  <a:lnTo>
                    <a:pt x="0" y="47341"/>
                  </a:lnTo>
                  <a:cubicBezTo>
                    <a:pt x="0" y="54032"/>
                    <a:pt x="4881" y="68587"/>
                    <a:pt x="13311" y="73605"/>
                  </a:cubicBezTo>
                  <a:lnTo>
                    <a:pt x="59455" y="103716"/>
                  </a:lnTo>
                  <a:cubicBezTo>
                    <a:pt x="59604" y="103716"/>
                    <a:pt x="59604" y="103883"/>
                    <a:pt x="59751" y="103883"/>
                  </a:cubicBezTo>
                  <a:lnTo>
                    <a:pt x="59899" y="104051"/>
                  </a:lnTo>
                  <a:cubicBezTo>
                    <a:pt x="63153" y="105891"/>
                    <a:pt x="67442" y="105556"/>
                    <a:pt x="72175" y="102378"/>
                  </a:cubicBezTo>
                  <a:lnTo>
                    <a:pt x="95100" y="87490"/>
                  </a:lnTo>
                  <a:cubicBezTo>
                    <a:pt x="108114" y="78958"/>
                    <a:pt x="107671" y="63066"/>
                    <a:pt x="107671" y="55873"/>
                  </a:cubicBezTo>
                  <a:lnTo>
                    <a:pt x="107671" y="1004"/>
                  </a:lnTo>
                  <a:lnTo>
                    <a:pt x="107818" y="1004"/>
                  </a:lnTo>
                  <a:close/>
                </a:path>
              </a:pathLst>
            </a:custGeom>
            <a:gradFill>
              <a:gsLst>
                <a:gs pos="0">
                  <a:srgbClr val="9DAFC9"/>
                </a:gs>
                <a:gs pos="804">
                  <a:srgbClr val="A5B5CE"/>
                </a:gs>
                <a:gs pos="28722">
                  <a:srgbClr val="DEE6F3"/>
                </a:gs>
                <a:gs pos="48391">
                  <a:srgbClr val="C0CDE0"/>
                </a:gs>
                <a:gs pos="98648">
                  <a:srgbClr val="CED8E9"/>
                </a:gs>
              </a:gsLst>
              <a:lin ang="18188716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: фигура 96">
              <a:extLst>
                <a:ext uri="{FF2B5EF4-FFF2-40B4-BE49-F238E27FC236}">
                  <a16:creationId xmlns:a16="http://schemas.microsoft.com/office/drawing/2014/main" id="{10CC5629-6FC5-0BC0-7EEF-F186989E1250}"/>
                </a:ext>
              </a:extLst>
            </p:cNvPr>
            <p:cNvSpPr/>
            <p:nvPr/>
          </p:nvSpPr>
          <p:spPr>
            <a:xfrm>
              <a:off x="15909311" y="7148698"/>
              <a:ext cx="56792" cy="82841"/>
            </a:xfrm>
            <a:custGeom>
              <a:avLst/>
              <a:gdLst>
                <a:gd name="connsiteX0" fmla="*/ 28397 w 56792"/>
                <a:gd name="connsiteY0" fmla="*/ 4382 h 82841"/>
                <a:gd name="connsiteX1" fmla="*/ 0 w 56792"/>
                <a:gd name="connsiteY1" fmla="*/ 59920 h 82841"/>
                <a:gd name="connsiteX2" fmla="*/ 28397 w 56792"/>
                <a:gd name="connsiteY2" fmla="*/ 78489 h 82841"/>
                <a:gd name="connsiteX3" fmla="*/ 56793 w 56792"/>
                <a:gd name="connsiteY3" fmla="*/ 22951 h 82841"/>
                <a:gd name="connsiteX4" fmla="*/ 28397 w 56792"/>
                <a:gd name="connsiteY4" fmla="*/ 4382 h 82841"/>
                <a:gd name="connsiteX5" fmla="*/ 28397 w 56792"/>
                <a:gd name="connsiteY5" fmla="*/ 72801 h 82841"/>
                <a:gd name="connsiteX6" fmla="*/ 4289 w 56792"/>
                <a:gd name="connsiteY6" fmla="*/ 57076 h 82841"/>
                <a:gd name="connsiteX7" fmla="*/ 28397 w 56792"/>
                <a:gd name="connsiteY7" fmla="*/ 9903 h 82841"/>
                <a:gd name="connsiteX8" fmla="*/ 52504 w 56792"/>
                <a:gd name="connsiteY8" fmla="*/ 25628 h 82841"/>
                <a:gd name="connsiteX9" fmla="*/ 28397 w 56792"/>
                <a:gd name="connsiteY9" fmla="*/ 72801 h 8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792" h="82841">
                  <a:moveTo>
                    <a:pt x="28397" y="4382"/>
                  </a:moveTo>
                  <a:cubicBezTo>
                    <a:pt x="12719" y="14586"/>
                    <a:pt x="0" y="39512"/>
                    <a:pt x="0" y="59920"/>
                  </a:cubicBezTo>
                  <a:cubicBezTo>
                    <a:pt x="0" y="80330"/>
                    <a:pt x="12719" y="88694"/>
                    <a:pt x="28397" y="78489"/>
                  </a:cubicBezTo>
                  <a:cubicBezTo>
                    <a:pt x="44074" y="68284"/>
                    <a:pt x="56793" y="43359"/>
                    <a:pt x="56793" y="22951"/>
                  </a:cubicBezTo>
                  <a:cubicBezTo>
                    <a:pt x="56645" y="2374"/>
                    <a:pt x="44074" y="-5822"/>
                    <a:pt x="28397" y="4382"/>
                  </a:cubicBezTo>
                  <a:close/>
                  <a:moveTo>
                    <a:pt x="28397" y="72801"/>
                  </a:moveTo>
                  <a:cubicBezTo>
                    <a:pt x="15086" y="81500"/>
                    <a:pt x="4289" y="74475"/>
                    <a:pt x="4289" y="57076"/>
                  </a:cubicBezTo>
                  <a:cubicBezTo>
                    <a:pt x="4289" y="39679"/>
                    <a:pt x="15086" y="18601"/>
                    <a:pt x="28397" y="9903"/>
                  </a:cubicBezTo>
                  <a:cubicBezTo>
                    <a:pt x="41707" y="1204"/>
                    <a:pt x="52504" y="8229"/>
                    <a:pt x="52504" y="25628"/>
                  </a:cubicBezTo>
                  <a:cubicBezTo>
                    <a:pt x="52504" y="43025"/>
                    <a:pt x="41707" y="64103"/>
                    <a:pt x="28397" y="72801"/>
                  </a:cubicBezTo>
                  <a:close/>
                </a:path>
              </a:pathLst>
            </a:custGeom>
            <a:solidFill>
              <a:srgbClr val="C5D0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: фигура 97">
              <a:extLst>
                <a:ext uri="{FF2B5EF4-FFF2-40B4-BE49-F238E27FC236}">
                  <a16:creationId xmlns:a16="http://schemas.microsoft.com/office/drawing/2014/main" id="{00A99CA3-80F1-B49E-9FA6-175D12078C46}"/>
                </a:ext>
              </a:extLst>
            </p:cNvPr>
            <p:cNvSpPr/>
            <p:nvPr/>
          </p:nvSpPr>
          <p:spPr>
            <a:xfrm>
              <a:off x="15913450" y="7154870"/>
              <a:ext cx="48363" cy="70361"/>
            </a:xfrm>
            <a:custGeom>
              <a:avLst/>
              <a:gdLst>
                <a:gd name="connsiteX0" fmla="*/ 24256 w 48363"/>
                <a:gd name="connsiteY0" fmla="*/ 66630 h 70361"/>
                <a:gd name="connsiteX1" fmla="*/ 48363 w 48363"/>
                <a:gd name="connsiteY1" fmla="*/ 19456 h 70361"/>
                <a:gd name="connsiteX2" fmla="*/ 24256 w 48363"/>
                <a:gd name="connsiteY2" fmla="*/ 3731 h 70361"/>
                <a:gd name="connsiteX3" fmla="*/ 22630 w 48363"/>
                <a:gd name="connsiteY3" fmla="*/ 4902 h 70361"/>
                <a:gd name="connsiteX4" fmla="*/ 149 w 48363"/>
                <a:gd name="connsiteY4" fmla="*/ 48731 h 70361"/>
                <a:gd name="connsiteX5" fmla="*/ 0 w 48363"/>
                <a:gd name="connsiteY5" fmla="*/ 50905 h 70361"/>
                <a:gd name="connsiteX6" fmla="*/ 24256 w 48363"/>
                <a:gd name="connsiteY6" fmla="*/ 66630 h 7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63" h="70361">
                  <a:moveTo>
                    <a:pt x="24256" y="66630"/>
                  </a:moveTo>
                  <a:cubicBezTo>
                    <a:pt x="37567" y="57931"/>
                    <a:pt x="48363" y="36853"/>
                    <a:pt x="48363" y="19456"/>
                  </a:cubicBezTo>
                  <a:cubicBezTo>
                    <a:pt x="48363" y="2058"/>
                    <a:pt x="37567" y="-4967"/>
                    <a:pt x="24256" y="3731"/>
                  </a:cubicBezTo>
                  <a:cubicBezTo>
                    <a:pt x="23664" y="4065"/>
                    <a:pt x="23221" y="4401"/>
                    <a:pt x="22630" y="4902"/>
                  </a:cubicBezTo>
                  <a:cubicBezTo>
                    <a:pt x="21742" y="21128"/>
                    <a:pt x="12276" y="39865"/>
                    <a:pt x="149" y="48731"/>
                  </a:cubicBezTo>
                  <a:cubicBezTo>
                    <a:pt x="149" y="49399"/>
                    <a:pt x="0" y="50236"/>
                    <a:pt x="0" y="50905"/>
                  </a:cubicBezTo>
                  <a:cubicBezTo>
                    <a:pt x="149" y="68303"/>
                    <a:pt x="10945" y="75328"/>
                    <a:pt x="24256" y="6663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F2F5FB"/>
                </a:gs>
                <a:gs pos="100000">
                  <a:srgbClr val="E5ECF8"/>
                </a:gs>
              </a:gsLst>
              <a:lin ang="18188727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0F59C2D9-455B-AA2A-EBAF-CF07F4E4E09F}"/>
                </a:ext>
              </a:extLst>
            </p:cNvPr>
            <p:cNvSpPr/>
            <p:nvPr/>
          </p:nvSpPr>
          <p:spPr>
            <a:xfrm>
              <a:off x="15906351" y="7144354"/>
              <a:ext cx="62708" cy="91563"/>
            </a:xfrm>
            <a:custGeom>
              <a:avLst/>
              <a:gdLst>
                <a:gd name="connsiteX0" fmla="*/ 31354 w 62708"/>
                <a:gd name="connsiteY0" fmla="*/ 4881 h 91563"/>
                <a:gd name="connsiteX1" fmla="*/ 0 w 62708"/>
                <a:gd name="connsiteY1" fmla="*/ 66274 h 91563"/>
                <a:gd name="connsiteX2" fmla="*/ 31354 w 62708"/>
                <a:gd name="connsiteY2" fmla="*/ 86683 h 91563"/>
                <a:gd name="connsiteX3" fmla="*/ 62709 w 62708"/>
                <a:gd name="connsiteY3" fmla="*/ 25289 h 91563"/>
                <a:gd name="connsiteX4" fmla="*/ 31354 w 62708"/>
                <a:gd name="connsiteY4" fmla="*/ 4881 h 91563"/>
                <a:gd name="connsiteX5" fmla="*/ 31354 w 62708"/>
                <a:gd name="connsiteY5" fmla="*/ 82835 h 91563"/>
                <a:gd name="connsiteX6" fmla="*/ 2958 w 62708"/>
                <a:gd name="connsiteY6" fmla="*/ 64267 h 91563"/>
                <a:gd name="connsiteX7" fmla="*/ 31354 w 62708"/>
                <a:gd name="connsiteY7" fmla="*/ 8728 h 91563"/>
                <a:gd name="connsiteX8" fmla="*/ 59751 w 62708"/>
                <a:gd name="connsiteY8" fmla="*/ 27297 h 91563"/>
                <a:gd name="connsiteX9" fmla="*/ 31354 w 62708"/>
                <a:gd name="connsiteY9" fmla="*/ 82835 h 9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08" h="91563">
                  <a:moveTo>
                    <a:pt x="31354" y="4881"/>
                  </a:moveTo>
                  <a:cubicBezTo>
                    <a:pt x="14050" y="16257"/>
                    <a:pt x="0" y="43691"/>
                    <a:pt x="0" y="66274"/>
                  </a:cubicBezTo>
                  <a:cubicBezTo>
                    <a:pt x="0" y="88858"/>
                    <a:pt x="14050" y="98058"/>
                    <a:pt x="31354" y="86683"/>
                  </a:cubicBezTo>
                  <a:cubicBezTo>
                    <a:pt x="48658" y="75308"/>
                    <a:pt x="62709" y="47873"/>
                    <a:pt x="62709" y="25289"/>
                  </a:cubicBezTo>
                  <a:cubicBezTo>
                    <a:pt x="62561" y="2706"/>
                    <a:pt x="48658" y="-6495"/>
                    <a:pt x="31354" y="4881"/>
                  </a:cubicBezTo>
                  <a:close/>
                  <a:moveTo>
                    <a:pt x="31354" y="82835"/>
                  </a:moveTo>
                  <a:cubicBezTo>
                    <a:pt x="15677" y="93040"/>
                    <a:pt x="2958" y="84843"/>
                    <a:pt x="2958" y="64267"/>
                  </a:cubicBezTo>
                  <a:cubicBezTo>
                    <a:pt x="2958" y="43858"/>
                    <a:pt x="15677" y="18933"/>
                    <a:pt x="31354" y="8728"/>
                  </a:cubicBezTo>
                  <a:cubicBezTo>
                    <a:pt x="47032" y="-1476"/>
                    <a:pt x="59751" y="6721"/>
                    <a:pt x="59751" y="27297"/>
                  </a:cubicBezTo>
                  <a:cubicBezTo>
                    <a:pt x="59604" y="47705"/>
                    <a:pt x="47032" y="72631"/>
                    <a:pt x="31354" y="82835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: фигура 99">
              <a:extLst>
                <a:ext uri="{FF2B5EF4-FFF2-40B4-BE49-F238E27FC236}">
                  <a16:creationId xmlns:a16="http://schemas.microsoft.com/office/drawing/2014/main" id="{93B2ED4A-A100-2008-B1D3-776C4A3DD34F}"/>
                </a:ext>
              </a:extLst>
            </p:cNvPr>
            <p:cNvSpPr/>
            <p:nvPr/>
          </p:nvSpPr>
          <p:spPr>
            <a:xfrm>
              <a:off x="15880617" y="7127546"/>
              <a:ext cx="79866" cy="105662"/>
            </a:xfrm>
            <a:custGeom>
              <a:avLst/>
              <a:gdLst>
                <a:gd name="connsiteX0" fmla="*/ 54279 w 79866"/>
                <a:gd name="connsiteY0" fmla="*/ 2950 h 105662"/>
                <a:gd name="connsiteX1" fmla="*/ 31354 w 79866"/>
                <a:gd name="connsiteY1" fmla="*/ 4791 h 105662"/>
                <a:gd name="connsiteX2" fmla="*/ 0 w 79866"/>
                <a:gd name="connsiteY2" fmla="*/ 66184 h 105662"/>
                <a:gd name="connsiteX3" fmla="*/ 9466 w 79866"/>
                <a:gd name="connsiteY3" fmla="*/ 89269 h 105662"/>
                <a:gd name="connsiteX4" fmla="*/ 34608 w 79866"/>
                <a:gd name="connsiteY4" fmla="*/ 105662 h 105662"/>
                <a:gd name="connsiteX5" fmla="*/ 25587 w 79866"/>
                <a:gd name="connsiteY5" fmla="*/ 82912 h 105662"/>
                <a:gd name="connsiteX6" fmla="*/ 56941 w 79866"/>
                <a:gd name="connsiteY6" fmla="*/ 21518 h 105662"/>
                <a:gd name="connsiteX7" fmla="*/ 79866 w 79866"/>
                <a:gd name="connsiteY7" fmla="*/ 19678 h 105662"/>
                <a:gd name="connsiteX8" fmla="*/ 54279 w 79866"/>
                <a:gd name="connsiteY8" fmla="*/ 2950 h 10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66" h="105662">
                  <a:moveTo>
                    <a:pt x="54279" y="2950"/>
                  </a:moveTo>
                  <a:cubicBezTo>
                    <a:pt x="48511" y="-1400"/>
                    <a:pt x="40376" y="-1064"/>
                    <a:pt x="31354" y="4791"/>
                  </a:cubicBezTo>
                  <a:cubicBezTo>
                    <a:pt x="14050" y="16165"/>
                    <a:pt x="0" y="43600"/>
                    <a:pt x="0" y="66184"/>
                  </a:cubicBezTo>
                  <a:cubicBezTo>
                    <a:pt x="0" y="77726"/>
                    <a:pt x="3550" y="85588"/>
                    <a:pt x="9466" y="89269"/>
                  </a:cubicBezTo>
                  <a:lnTo>
                    <a:pt x="34608" y="105662"/>
                  </a:lnTo>
                  <a:cubicBezTo>
                    <a:pt x="29136" y="101983"/>
                    <a:pt x="25587" y="93953"/>
                    <a:pt x="25587" y="82912"/>
                  </a:cubicBezTo>
                  <a:cubicBezTo>
                    <a:pt x="25587" y="60329"/>
                    <a:pt x="39637" y="32894"/>
                    <a:pt x="56941" y="21518"/>
                  </a:cubicBezTo>
                  <a:cubicBezTo>
                    <a:pt x="65963" y="15663"/>
                    <a:pt x="74245" y="15329"/>
                    <a:pt x="79866" y="19678"/>
                  </a:cubicBezTo>
                  <a:lnTo>
                    <a:pt x="54279" y="2950"/>
                  </a:ln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818873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: фигура 100">
              <a:extLst>
                <a:ext uri="{FF2B5EF4-FFF2-40B4-BE49-F238E27FC236}">
                  <a16:creationId xmlns:a16="http://schemas.microsoft.com/office/drawing/2014/main" id="{19202B66-0CBF-CA11-AD42-498A90C19ECE}"/>
                </a:ext>
              </a:extLst>
            </p:cNvPr>
            <p:cNvSpPr/>
            <p:nvPr/>
          </p:nvSpPr>
          <p:spPr>
            <a:xfrm>
              <a:off x="15818794" y="6997005"/>
              <a:ext cx="130162" cy="134705"/>
            </a:xfrm>
            <a:custGeom>
              <a:avLst/>
              <a:gdLst>
                <a:gd name="connsiteX0" fmla="*/ 130003 w 130162"/>
                <a:gd name="connsiteY0" fmla="*/ 15390 h 134705"/>
                <a:gd name="connsiteX1" fmla="*/ 126306 w 130162"/>
                <a:gd name="connsiteY1" fmla="*/ 21078 h 134705"/>
                <a:gd name="connsiteX2" fmla="*/ 85633 w 130162"/>
                <a:gd name="connsiteY2" fmla="*/ 47676 h 134705"/>
                <a:gd name="connsiteX3" fmla="*/ 67738 w 130162"/>
                <a:gd name="connsiteY3" fmla="*/ 47676 h 134705"/>
                <a:gd name="connsiteX4" fmla="*/ 3697 w 130162"/>
                <a:gd name="connsiteY4" fmla="*/ 5855 h 134705"/>
                <a:gd name="connsiteX5" fmla="*/ 0 w 130162"/>
                <a:gd name="connsiteY5" fmla="*/ 0 h 134705"/>
                <a:gd name="connsiteX6" fmla="*/ 0 w 130162"/>
                <a:gd name="connsiteY6" fmla="*/ 84646 h 134705"/>
                <a:gd name="connsiteX7" fmla="*/ 3697 w 130162"/>
                <a:gd name="connsiteY7" fmla="*/ 90501 h 134705"/>
                <a:gd name="connsiteX8" fmla="*/ 67738 w 130162"/>
                <a:gd name="connsiteY8" fmla="*/ 132322 h 134705"/>
                <a:gd name="connsiteX9" fmla="*/ 85633 w 130162"/>
                <a:gd name="connsiteY9" fmla="*/ 132322 h 134705"/>
                <a:gd name="connsiteX10" fmla="*/ 126454 w 130162"/>
                <a:gd name="connsiteY10" fmla="*/ 105724 h 134705"/>
                <a:gd name="connsiteX11" fmla="*/ 130151 w 130162"/>
                <a:gd name="connsiteY11" fmla="*/ 99535 h 134705"/>
                <a:gd name="connsiteX12" fmla="*/ 130003 w 130162"/>
                <a:gd name="connsiteY12" fmla="*/ 15390 h 1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162" h="134705">
                  <a:moveTo>
                    <a:pt x="130003" y="15390"/>
                  </a:moveTo>
                  <a:cubicBezTo>
                    <a:pt x="130003" y="17398"/>
                    <a:pt x="128672" y="19572"/>
                    <a:pt x="126306" y="21078"/>
                  </a:cubicBezTo>
                  <a:lnTo>
                    <a:pt x="85633" y="47676"/>
                  </a:lnTo>
                  <a:cubicBezTo>
                    <a:pt x="80753" y="50854"/>
                    <a:pt x="72619" y="50854"/>
                    <a:pt x="67738" y="47676"/>
                  </a:cubicBezTo>
                  <a:lnTo>
                    <a:pt x="3697" y="5855"/>
                  </a:lnTo>
                  <a:cubicBezTo>
                    <a:pt x="1183" y="4182"/>
                    <a:pt x="0" y="2175"/>
                    <a:pt x="0" y="0"/>
                  </a:cubicBezTo>
                  <a:lnTo>
                    <a:pt x="0" y="84646"/>
                  </a:lnTo>
                  <a:cubicBezTo>
                    <a:pt x="0" y="86821"/>
                    <a:pt x="1183" y="88828"/>
                    <a:pt x="3697" y="90501"/>
                  </a:cubicBezTo>
                  <a:lnTo>
                    <a:pt x="67738" y="132322"/>
                  </a:lnTo>
                  <a:cubicBezTo>
                    <a:pt x="72619" y="135500"/>
                    <a:pt x="80753" y="135500"/>
                    <a:pt x="85633" y="132322"/>
                  </a:cubicBezTo>
                  <a:lnTo>
                    <a:pt x="126454" y="105724"/>
                  </a:lnTo>
                  <a:cubicBezTo>
                    <a:pt x="128967" y="104051"/>
                    <a:pt x="130299" y="101876"/>
                    <a:pt x="130151" y="99535"/>
                  </a:cubicBezTo>
                  <a:cubicBezTo>
                    <a:pt x="130003" y="99535"/>
                    <a:pt x="130003" y="15390"/>
                    <a:pt x="130003" y="15390"/>
                  </a:cubicBezTo>
                  <a:close/>
                </a:path>
              </a:pathLst>
            </a:custGeom>
            <a:gradFill>
              <a:gsLst>
                <a:gs pos="51430">
                  <a:srgbClr val="C5D0E1"/>
                </a:gs>
                <a:gs pos="68220">
                  <a:srgbClr val="9DAFC9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DD297E46-7662-E032-27AA-C8D07CE23683}"/>
                </a:ext>
              </a:extLst>
            </p:cNvPr>
            <p:cNvSpPr/>
            <p:nvPr/>
          </p:nvSpPr>
          <p:spPr>
            <a:xfrm>
              <a:off x="15818684" y="6962170"/>
              <a:ext cx="130076" cy="84896"/>
            </a:xfrm>
            <a:custGeom>
              <a:avLst/>
              <a:gdLst>
                <a:gd name="connsiteX0" fmla="*/ 126416 w 130076"/>
                <a:gd name="connsiteY0" fmla="*/ 55915 h 84896"/>
                <a:gd name="connsiteX1" fmla="*/ 126416 w 130076"/>
                <a:gd name="connsiteY1" fmla="*/ 44205 h 84896"/>
                <a:gd name="connsiteX2" fmla="*/ 62376 w 130076"/>
                <a:gd name="connsiteY2" fmla="*/ 2384 h 84896"/>
                <a:gd name="connsiteX3" fmla="*/ 44481 w 130076"/>
                <a:gd name="connsiteY3" fmla="*/ 2384 h 84896"/>
                <a:gd name="connsiteX4" fmla="*/ 3660 w 130076"/>
                <a:gd name="connsiteY4" fmla="*/ 28982 h 84896"/>
                <a:gd name="connsiteX5" fmla="*/ 3660 w 130076"/>
                <a:gd name="connsiteY5" fmla="*/ 40692 h 84896"/>
                <a:gd name="connsiteX6" fmla="*/ 67701 w 130076"/>
                <a:gd name="connsiteY6" fmla="*/ 82513 h 84896"/>
                <a:gd name="connsiteX7" fmla="*/ 85596 w 130076"/>
                <a:gd name="connsiteY7" fmla="*/ 82513 h 84896"/>
                <a:gd name="connsiteX8" fmla="*/ 126416 w 130076"/>
                <a:gd name="connsiteY8" fmla="*/ 55915 h 8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76" h="84896">
                  <a:moveTo>
                    <a:pt x="126416" y="55915"/>
                  </a:moveTo>
                  <a:cubicBezTo>
                    <a:pt x="131297" y="52736"/>
                    <a:pt x="131297" y="47383"/>
                    <a:pt x="126416" y="44205"/>
                  </a:cubicBezTo>
                  <a:lnTo>
                    <a:pt x="62376" y="2384"/>
                  </a:lnTo>
                  <a:cubicBezTo>
                    <a:pt x="57496" y="-795"/>
                    <a:pt x="49361" y="-795"/>
                    <a:pt x="44481" y="2384"/>
                  </a:cubicBezTo>
                  <a:lnTo>
                    <a:pt x="3660" y="28982"/>
                  </a:lnTo>
                  <a:cubicBezTo>
                    <a:pt x="-1220" y="32160"/>
                    <a:pt x="-1220" y="37514"/>
                    <a:pt x="3660" y="40692"/>
                  </a:cubicBezTo>
                  <a:lnTo>
                    <a:pt x="67701" y="82513"/>
                  </a:lnTo>
                  <a:cubicBezTo>
                    <a:pt x="72581" y="85691"/>
                    <a:pt x="80716" y="85691"/>
                    <a:pt x="85596" y="82513"/>
                  </a:cubicBezTo>
                  <a:lnTo>
                    <a:pt x="126416" y="55915"/>
                  </a:lnTo>
                  <a:close/>
                </a:path>
              </a:pathLst>
            </a:custGeom>
            <a:solidFill>
              <a:srgbClr val="EFF2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: фигура 102">
              <a:extLst>
                <a:ext uri="{FF2B5EF4-FFF2-40B4-BE49-F238E27FC236}">
                  <a16:creationId xmlns:a16="http://schemas.microsoft.com/office/drawing/2014/main" id="{5A6D6EC7-42D3-BFC2-52A9-E7C05440A94B}"/>
                </a:ext>
              </a:extLst>
            </p:cNvPr>
            <p:cNvSpPr/>
            <p:nvPr/>
          </p:nvSpPr>
          <p:spPr>
            <a:xfrm>
              <a:off x="15881506" y="6982452"/>
              <a:ext cx="63160" cy="54033"/>
            </a:xfrm>
            <a:custGeom>
              <a:avLst/>
              <a:gdLst>
                <a:gd name="connsiteX0" fmla="*/ 52356 w 63160"/>
                <a:gd name="connsiteY0" fmla="*/ 17063 h 54033"/>
                <a:gd name="connsiteX1" fmla="*/ 0 w 63160"/>
                <a:gd name="connsiteY1" fmla="*/ 0 h 54033"/>
                <a:gd name="connsiteX2" fmla="*/ 23220 w 63160"/>
                <a:gd name="connsiteY2" fmla="*/ 25427 h 54033"/>
                <a:gd name="connsiteX3" fmla="*/ 13015 w 63160"/>
                <a:gd name="connsiteY3" fmla="*/ 32119 h 54033"/>
                <a:gd name="connsiteX4" fmla="*/ 1035 w 63160"/>
                <a:gd name="connsiteY4" fmla="*/ 49851 h 54033"/>
                <a:gd name="connsiteX5" fmla="*/ 14050 w 63160"/>
                <a:gd name="connsiteY5" fmla="*/ 54033 h 54033"/>
                <a:gd name="connsiteX6" fmla="*/ 21593 w 63160"/>
                <a:gd name="connsiteY6" fmla="*/ 54033 h 54033"/>
                <a:gd name="connsiteX7" fmla="*/ 30911 w 63160"/>
                <a:gd name="connsiteY7" fmla="*/ 52026 h 54033"/>
                <a:gd name="connsiteX8" fmla="*/ 60195 w 63160"/>
                <a:gd name="connsiteY8" fmla="*/ 32788 h 54033"/>
                <a:gd name="connsiteX9" fmla="*/ 52356 w 63160"/>
                <a:gd name="connsiteY9" fmla="*/ 17063 h 54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160" h="54033">
                  <a:moveTo>
                    <a:pt x="52356" y="17063"/>
                  </a:moveTo>
                  <a:cubicBezTo>
                    <a:pt x="37862" y="7695"/>
                    <a:pt x="14494" y="0"/>
                    <a:pt x="0" y="0"/>
                  </a:cubicBezTo>
                  <a:lnTo>
                    <a:pt x="23220" y="25427"/>
                  </a:lnTo>
                  <a:lnTo>
                    <a:pt x="13015" y="32119"/>
                  </a:lnTo>
                  <a:cubicBezTo>
                    <a:pt x="2958" y="38643"/>
                    <a:pt x="1035" y="49851"/>
                    <a:pt x="1035" y="49851"/>
                  </a:cubicBezTo>
                  <a:cubicBezTo>
                    <a:pt x="4584" y="52193"/>
                    <a:pt x="10500" y="54033"/>
                    <a:pt x="14050" y="54033"/>
                  </a:cubicBezTo>
                  <a:lnTo>
                    <a:pt x="21593" y="54033"/>
                  </a:lnTo>
                  <a:cubicBezTo>
                    <a:pt x="26030" y="54033"/>
                    <a:pt x="29136" y="53364"/>
                    <a:pt x="30911" y="52026"/>
                  </a:cubicBezTo>
                  <a:lnTo>
                    <a:pt x="60195" y="32788"/>
                  </a:lnTo>
                  <a:cubicBezTo>
                    <a:pt x="65963" y="30279"/>
                    <a:pt x="63300" y="24089"/>
                    <a:pt x="52356" y="17063"/>
                  </a:cubicBezTo>
                  <a:close/>
                </a:path>
              </a:pathLst>
            </a:custGeom>
            <a:gradFill>
              <a:gsLst>
                <a:gs pos="0">
                  <a:srgbClr val="CED9E9"/>
                </a:gs>
                <a:gs pos="55460">
                  <a:srgbClr val="EAEFF9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: фигура 103">
              <a:extLst>
                <a:ext uri="{FF2B5EF4-FFF2-40B4-BE49-F238E27FC236}">
                  <a16:creationId xmlns:a16="http://schemas.microsoft.com/office/drawing/2014/main" id="{6488C1AD-B52E-4D16-B60F-67423767B018}"/>
                </a:ext>
              </a:extLst>
            </p:cNvPr>
            <p:cNvSpPr/>
            <p:nvPr/>
          </p:nvSpPr>
          <p:spPr>
            <a:xfrm>
              <a:off x="15835804" y="6962202"/>
              <a:ext cx="52209" cy="70278"/>
            </a:xfrm>
            <a:custGeom>
              <a:avLst/>
              <a:gdLst>
                <a:gd name="connsiteX0" fmla="*/ 26178 w 52209"/>
                <a:gd name="connsiteY0" fmla="*/ 4022 h 70278"/>
                <a:gd name="connsiteX1" fmla="*/ 0 w 52209"/>
                <a:gd name="connsiteY1" fmla="*/ 21085 h 70278"/>
                <a:gd name="connsiteX2" fmla="*/ 0 w 52209"/>
                <a:gd name="connsiteY2" fmla="*/ 30955 h 70278"/>
                <a:gd name="connsiteX3" fmla="*/ 6508 w 52209"/>
                <a:gd name="connsiteY3" fmla="*/ 43668 h 70278"/>
                <a:gd name="connsiteX4" fmla="*/ 45701 w 52209"/>
                <a:gd name="connsiteY4" fmla="*/ 69263 h 70278"/>
                <a:gd name="connsiteX5" fmla="*/ 52209 w 52209"/>
                <a:gd name="connsiteY5" fmla="*/ 65081 h 70278"/>
                <a:gd name="connsiteX6" fmla="*/ 52209 w 52209"/>
                <a:gd name="connsiteY6" fmla="*/ 55211 h 70278"/>
                <a:gd name="connsiteX7" fmla="*/ 26178 w 52209"/>
                <a:gd name="connsiteY7" fmla="*/ 4022 h 7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09" h="70278">
                  <a:moveTo>
                    <a:pt x="26178" y="4022"/>
                  </a:moveTo>
                  <a:cubicBezTo>
                    <a:pt x="11684" y="-5346"/>
                    <a:pt x="0" y="2182"/>
                    <a:pt x="0" y="21085"/>
                  </a:cubicBezTo>
                  <a:lnTo>
                    <a:pt x="0" y="30955"/>
                  </a:lnTo>
                  <a:cubicBezTo>
                    <a:pt x="0" y="35639"/>
                    <a:pt x="2958" y="41326"/>
                    <a:pt x="6508" y="43668"/>
                  </a:cubicBezTo>
                  <a:lnTo>
                    <a:pt x="45701" y="69263"/>
                  </a:lnTo>
                  <a:cubicBezTo>
                    <a:pt x="49250" y="71605"/>
                    <a:pt x="52209" y="69765"/>
                    <a:pt x="52209" y="65081"/>
                  </a:cubicBezTo>
                  <a:lnTo>
                    <a:pt x="52209" y="55211"/>
                  </a:lnTo>
                  <a:cubicBezTo>
                    <a:pt x="52356" y="36475"/>
                    <a:pt x="40672" y="13557"/>
                    <a:pt x="26178" y="4022"/>
                  </a:cubicBezTo>
                  <a:close/>
                </a:path>
              </a:pathLst>
            </a:custGeom>
            <a:solidFill>
              <a:srgbClr val="E5E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:a16="http://schemas.microsoft.com/office/drawing/2014/main" id="{57FCB4A9-537C-B848-F861-72162471B328}"/>
                </a:ext>
              </a:extLst>
            </p:cNvPr>
            <p:cNvSpPr/>
            <p:nvPr/>
          </p:nvSpPr>
          <p:spPr>
            <a:xfrm>
              <a:off x="15839206" y="6967895"/>
              <a:ext cx="45700" cy="60043"/>
            </a:xfrm>
            <a:custGeom>
              <a:avLst/>
              <a:gdLst>
                <a:gd name="connsiteX0" fmla="*/ 3254 w 45700"/>
                <a:gd name="connsiteY0" fmla="*/ 25427 h 60043"/>
                <a:gd name="connsiteX1" fmla="*/ 3254 w 45700"/>
                <a:gd name="connsiteY1" fmla="*/ 15558 h 60043"/>
                <a:gd name="connsiteX2" fmla="*/ 8430 w 45700"/>
                <a:gd name="connsiteY2" fmla="*/ 0 h 60043"/>
                <a:gd name="connsiteX3" fmla="*/ 0 w 45700"/>
                <a:gd name="connsiteY3" fmla="*/ 17732 h 60043"/>
                <a:gd name="connsiteX4" fmla="*/ 0 w 45700"/>
                <a:gd name="connsiteY4" fmla="*/ 27602 h 60043"/>
                <a:gd name="connsiteX5" fmla="*/ 3254 w 45700"/>
                <a:gd name="connsiteY5" fmla="*/ 33959 h 60043"/>
                <a:gd name="connsiteX6" fmla="*/ 42447 w 45700"/>
                <a:gd name="connsiteY6" fmla="*/ 59553 h 60043"/>
                <a:gd name="connsiteX7" fmla="*/ 45700 w 45700"/>
                <a:gd name="connsiteY7" fmla="*/ 57379 h 60043"/>
                <a:gd name="connsiteX8" fmla="*/ 6507 w 45700"/>
                <a:gd name="connsiteY8" fmla="*/ 31784 h 60043"/>
                <a:gd name="connsiteX9" fmla="*/ 3254 w 45700"/>
                <a:gd name="connsiteY9" fmla="*/ 25427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00" h="60043">
                  <a:moveTo>
                    <a:pt x="3254" y="25427"/>
                  </a:moveTo>
                  <a:lnTo>
                    <a:pt x="3254" y="15558"/>
                  </a:lnTo>
                  <a:cubicBezTo>
                    <a:pt x="3254" y="8364"/>
                    <a:pt x="5176" y="3178"/>
                    <a:pt x="8430" y="0"/>
                  </a:cubicBezTo>
                  <a:cubicBezTo>
                    <a:pt x="3254" y="2175"/>
                    <a:pt x="0" y="8364"/>
                    <a:pt x="0" y="17732"/>
                  </a:cubicBezTo>
                  <a:lnTo>
                    <a:pt x="0" y="27602"/>
                  </a:lnTo>
                  <a:cubicBezTo>
                    <a:pt x="0" y="29944"/>
                    <a:pt x="1479" y="32788"/>
                    <a:pt x="3254" y="33959"/>
                  </a:cubicBezTo>
                  <a:lnTo>
                    <a:pt x="42447" y="59553"/>
                  </a:lnTo>
                  <a:cubicBezTo>
                    <a:pt x="44222" y="60724"/>
                    <a:pt x="45700" y="59721"/>
                    <a:pt x="45700" y="57379"/>
                  </a:cubicBezTo>
                  <a:lnTo>
                    <a:pt x="6507" y="31784"/>
                  </a:lnTo>
                  <a:cubicBezTo>
                    <a:pt x="4733" y="30613"/>
                    <a:pt x="3254" y="27769"/>
                    <a:pt x="3254" y="25427"/>
                  </a:cubicBezTo>
                  <a:close/>
                </a:path>
              </a:pathLst>
            </a:custGeom>
            <a:gradFill>
              <a:gsLst>
                <a:gs pos="22590">
                  <a:srgbClr val="9DAFC9"/>
                </a:gs>
                <a:gs pos="27540">
                  <a:srgbClr val="BAC7DC"/>
                </a:gs>
                <a:gs pos="37580">
                  <a:srgbClr val="E4EBF7"/>
                </a:gs>
                <a:gs pos="40000">
                  <a:srgbClr val="F7F7FC"/>
                </a:gs>
              </a:gsLst>
              <a:lin ang="341124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: фигура 105">
              <a:extLst>
                <a:ext uri="{FF2B5EF4-FFF2-40B4-BE49-F238E27FC236}">
                  <a16:creationId xmlns:a16="http://schemas.microsoft.com/office/drawing/2014/main" id="{B256B7DE-8C95-18CA-FA8B-0E5812439108}"/>
                </a:ext>
              </a:extLst>
            </p:cNvPr>
            <p:cNvSpPr/>
            <p:nvPr/>
          </p:nvSpPr>
          <p:spPr>
            <a:xfrm>
              <a:off x="15842311" y="6967067"/>
              <a:ext cx="42448" cy="58208"/>
            </a:xfrm>
            <a:custGeom>
              <a:avLst/>
              <a:gdLst>
                <a:gd name="connsiteX0" fmla="*/ 19671 w 42448"/>
                <a:gd name="connsiteY0" fmla="*/ 3507 h 58208"/>
                <a:gd name="connsiteX1" fmla="*/ 5176 w 42448"/>
                <a:gd name="connsiteY1" fmla="*/ 830 h 58208"/>
                <a:gd name="connsiteX2" fmla="*/ 0 w 42448"/>
                <a:gd name="connsiteY2" fmla="*/ 16388 h 58208"/>
                <a:gd name="connsiteX3" fmla="*/ 0 w 42448"/>
                <a:gd name="connsiteY3" fmla="*/ 26258 h 58208"/>
                <a:gd name="connsiteX4" fmla="*/ 3254 w 42448"/>
                <a:gd name="connsiteY4" fmla="*/ 32614 h 58208"/>
                <a:gd name="connsiteX5" fmla="*/ 42447 w 42448"/>
                <a:gd name="connsiteY5" fmla="*/ 58209 h 58208"/>
                <a:gd name="connsiteX6" fmla="*/ 42447 w 42448"/>
                <a:gd name="connsiteY6" fmla="*/ 48339 h 58208"/>
                <a:gd name="connsiteX7" fmla="*/ 19671 w 42448"/>
                <a:gd name="connsiteY7" fmla="*/ 3507 h 5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48" h="58208">
                  <a:moveTo>
                    <a:pt x="19671" y="3507"/>
                  </a:moveTo>
                  <a:cubicBezTo>
                    <a:pt x="14198" y="-6"/>
                    <a:pt x="9170" y="-842"/>
                    <a:pt x="5176" y="830"/>
                  </a:cubicBezTo>
                  <a:cubicBezTo>
                    <a:pt x="1923" y="3841"/>
                    <a:pt x="0" y="9195"/>
                    <a:pt x="0" y="16388"/>
                  </a:cubicBezTo>
                  <a:lnTo>
                    <a:pt x="0" y="26258"/>
                  </a:lnTo>
                  <a:cubicBezTo>
                    <a:pt x="0" y="28600"/>
                    <a:pt x="1479" y="31443"/>
                    <a:pt x="3254" y="32614"/>
                  </a:cubicBezTo>
                  <a:lnTo>
                    <a:pt x="42447" y="58209"/>
                  </a:lnTo>
                  <a:lnTo>
                    <a:pt x="42447" y="48339"/>
                  </a:lnTo>
                  <a:cubicBezTo>
                    <a:pt x="42595" y="31778"/>
                    <a:pt x="32390" y="11704"/>
                    <a:pt x="19671" y="3507"/>
                  </a:cubicBez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3958874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: фигура 106">
              <a:extLst>
                <a:ext uri="{FF2B5EF4-FFF2-40B4-BE49-F238E27FC236}">
                  <a16:creationId xmlns:a16="http://schemas.microsoft.com/office/drawing/2014/main" id="{17393385-2E9B-0739-71F0-5155E3375EBA}"/>
                </a:ext>
              </a:extLst>
            </p:cNvPr>
            <p:cNvSpPr/>
            <p:nvPr/>
          </p:nvSpPr>
          <p:spPr>
            <a:xfrm>
              <a:off x="15842459" y="6967067"/>
              <a:ext cx="28840" cy="32781"/>
            </a:xfrm>
            <a:custGeom>
              <a:avLst/>
              <a:gdLst>
                <a:gd name="connsiteX0" fmla="*/ 2662 w 28840"/>
                <a:gd name="connsiteY0" fmla="*/ 29269 h 32781"/>
                <a:gd name="connsiteX1" fmla="*/ 2662 w 28840"/>
                <a:gd name="connsiteY1" fmla="*/ 19399 h 32781"/>
                <a:gd name="connsiteX2" fmla="*/ 7839 w 28840"/>
                <a:gd name="connsiteY2" fmla="*/ 3841 h 32781"/>
                <a:gd name="connsiteX3" fmla="*/ 22333 w 28840"/>
                <a:gd name="connsiteY3" fmla="*/ 6518 h 32781"/>
                <a:gd name="connsiteX4" fmla="*/ 28840 w 28840"/>
                <a:gd name="connsiteY4" fmla="*/ 12038 h 32781"/>
                <a:gd name="connsiteX5" fmla="*/ 19671 w 28840"/>
                <a:gd name="connsiteY5" fmla="*/ 3507 h 32781"/>
                <a:gd name="connsiteX6" fmla="*/ 5176 w 28840"/>
                <a:gd name="connsiteY6" fmla="*/ 830 h 32781"/>
                <a:gd name="connsiteX7" fmla="*/ 0 w 28840"/>
                <a:gd name="connsiteY7" fmla="*/ 16388 h 32781"/>
                <a:gd name="connsiteX8" fmla="*/ 0 w 28840"/>
                <a:gd name="connsiteY8" fmla="*/ 26258 h 32781"/>
                <a:gd name="connsiteX9" fmla="*/ 3254 w 28840"/>
                <a:gd name="connsiteY9" fmla="*/ 32614 h 32781"/>
                <a:gd name="connsiteX10" fmla="*/ 3550 w 28840"/>
                <a:gd name="connsiteY10" fmla="*/ 32782 h 32781"/>
                <a:gd name="connsiteX11" fmla="*/ 2662 w 28840"/>
                <a:gd name="connsiteY11" fmla="*/ 29269 h 3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840" h="32781">
                  <a:moveTo>
                    <a:pt x="2662" y="29269"/>
                  </a:moveTo>
                  <a:lnTo>
                    <a:pt x="2662" y="19399"/>
                  </a:lnTo>
                  <a:cubicBezTo>
                    <a:pt x="2662" y="12206"/>
                    <a:pt x="4585" y="7020"/>
                    <a:pt x="7839" y="3841"/>
                  </a:cubicBezTo>
                  <a:cubicBezTo>
                    <a:pt x="11832" y="2169"/>
                    <a:pt x="16861" y="3005"/>
                    <a:pt x="22333" y="6518"/>
                  </a:cubicBezTo>
                  <a:cubicBezTo>
                    <a:pt x="24551" y="8024"/>
                    <a:pt x="26770" y="9864"/>
                    <a:pt x="28840" y="12038"/>
                  </a:cubicBezTo>
                  <a:cubicBezTo>
                    <a:pt x="26030" y="8525"/>
                    <a:pt x="22924" y="5682"/>
                    <a:pt x="19671" y="3507"/>
                  </a:cubicBezTo>
                  <a:cubicBezTo>
                    <a:pt x="14198" y="-6"/>
                    <a:pt x="9170" y="-842"/>
                    <a:pt x="5176" y="830"/>
                  </a:cubicBezTo>
                  <a:cubicBezTo>
                    <a:pt x="1923" y="3841"/>
                    <a:pt x="0" y="9195"/>
                    <a:pt x="0" y="16388"/>
                  </a:cubicBezTo>
                  <a:lnTo>
                    <a:pt x="0" y="26258"/>
                  </a:lnTo>
                  <a:cubicBezTo>
                    <a:pt x="0" y="28600"/>
                    <a:pt x="1479" y="31443"/>
                    <a:pt x="3254" y="32614"/>
                  </a:cubicBezTo>
                  <a:lnTo>
                    <a:pt x="3550" y="32782"/>
                  </a:lnTo>
                  <a:cubicBezTo>
                    <a:pt x="2958" y="31611"/>
                    <a:pt x="2662" y="30440"/>
                    <a:pt x="2662" y="29269"/>
                  </a:cubicBezTo>
                  <a:close/>
                </a:path>
              </a:pathLst>
            </a:custGeom>
            <a:gradFill>
              <a:gsLst>
                <a:gs pos="7121">
                  <a:srgbClr val="F7F7FC"/>
                </a:gs>
                <a:gs pos="53100">
                  <a:srgbClr val="EAEFF9"/>
                </a:gs>
                <a:gs pos="100000">
                  <a:srgbClr val="CED9E9"/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482DB74C-AEC4-6B80-15AB-2D4D9E571789}"/>
                </a:ext>
              </a:extLst>
            </p:cNvPr>
            <p:cNvSpPr/>
            <p:nvPr/>
          </p:nvSpPr>
          <p:spPr>
            <a:xfrm>
              <a:off x="15851110" y="6984583"/>
              <a:ext cx="9595" cy="9641"/>
            </a:xfrm>
            <a:custGeom>
              <a:avLst/>
              <a:gdLst>
                <a:gd name="connsiteX0" fmla="*/ 1701 w 9595"/>
                <a:gd name="connsiteY0" fmla="*/ 4393 h 9641"/>
                <a:gd name="connsiteX1" fmla="*/ 3624 w 9595"/>
                <a:gd name="connsiteY1" fmla="*/ 2385 h 9641"/>
                <a:gd name="connsiteX2" fmla="*/ 4067 w 9595"/>
                <a:gd name="connsiteY2" fmla="*/ 2218 h 9641"/>
                <a:gd name="connsiteX3" fmla="*/ 5990 w 9595"/>
                <a:gd name="connsiteY3" fmla="*/ 4560 h 9641"/>
                <a:gd name="connsiteX4" fmla="*/ 7913 w 9595"/>
                <a:gd name="connsiteY4" fmla="*/ 9077 h 9641"/>
                <a:gd name="connsiteX5" fmla="*/ 9096 w 9595"/>
                <a:gd name="connsiteY5" fmla="*/ 9579 h 9641"/>
                <a:gd name="connsiteX6" fmla="*/ 9540 w 9595"/>
                <a:gd name="connsiteY6" fmla="*/ 8240 h 9641"/>
                <a:gd name="connsiteX7" fmla="*/ 7469 w 9595"/>
                <a:gd name="connsiteY7" fmla="*/ 3556 h 9641"/>
                <a:gd name="connsiteX8" fmla="*/ 4215 w 9595"/>
                <a:gd name="connsiteY8" fmla="*/ 44 h 9641"/>
                <a:gd name="connsiteX9" fmla="*/ 2145 w 9595"/>
                <a:gd name="connsiteY9" fmla="*/ 713 h 9641"/>
                <a:gd name="connsiteX10" fmla="*/ 222 w 9595"/>
                <a:gd name="connsiteY10" fmla="*/ 2720 h 9641"/>
                <a:gd name="connsiteX11" fmla="*/ 222 w 9595"/>
                <a:gd name="connsiteY11" fmla="*/ 4226 h 9641"/>
                <a:gd name="connsiteX12" fmla="*/ 1701 w 9595"/>
                <a:gd name="connsiteY12" fmla="*/ 4393 h 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95" h="9641">
                  <a:moveTo>
                    <a:pt x="1701" y="4393"/>
                  </a:moveTo>
                  <a:lnTo>
                    <a:pt x="3624" y="2385"/>
                  </a:lnTo>
                  <a:cubicBezTo>
                    <a:pt x="3771" y="2218"/>
                    <a:pt x="3919" y="2218"/>
                    <a:pt x="4067" y="2218"/>
                  </a:cubicBezTo>
                  <a:cubicBezTo>
                    <a:pt x="4511" y="2386"/>
                    <a:pt x="5398" y="3055"/>
                    <a:pt x="5990" y="4560"/>
                  </a:cubicBezTo>
                  <a:lnTo>
                    <a:pt x="7913" y="9077"/>
                  </a:lnTo>
                  <a:cubicBezTo>
                    <a:pt x="8061" y="9579"/>
                    <a:pt x="8652" y="9746"/>
                    <a:pt x="9096" y="9579"/>
                  </a:cubicBezTo>
                  <a:cubicBezTo>
                    <a:pt x="9540" y="9411"/>
                    <a:pt x="9687" y="8742"/>
                    <a:pt x="9540" y="8240"/>
                  </a:cubicBezTo>
                  <a:lnTo>
                    <a:pt x="7469" y="3556"/>
                  </a:lnTo>
                  <a:cubicBezTo>
                    <a:pt x="6729" y="1716"/>
                    <a:pt x="5546" y="378"/>
                    <a:pt x="4215" y="44"/>
                  </a:cubicBezTo>
                  <a:cubicBezTo>
                    <a:pt x="3476" y="-124"/>
                    <a:pt x="2736" y="211"/>
                    <a:pt x="2145" y="713"/>
                  </a:cubicBezTo>
                  <a:lnTo>
                    <a:pt x="222" y="2720"/>
                  </a:lnTo>
                  <a:cubicBezTo>
                    <a:pt x="-74" y="3055"/>
                    <a:pt x="-74" y="3724"/>
                    <a:pt x="222" y="4226"/>
                  </a:cubicBezTo>
                  <a:cubicBezTo>
                    <a:pt x="813" y="4727"/>
                    <a:pt x="1405" y="4727"/>
                    <a:pt x="1701" y="439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9" name="Полилиния: фигура 108">
              <a:extLst>
                <a:ext uri="{FF2B5EF4-FFF2-40B4-BE49-F238E27FC236}">
                  <a16:creationId xmlns:a16="http://schemas.microsoft.com/office/drawing/2014/main" id="{45105F1F-E14C-C6CE-5B2D-55DC7AED7324}"/>
                </a:ext>
              </a:extLst>
            </p:cNvPr>
            <p:cNvSpPr/>
            <p:nvPr/>
          </p:nvSpPr>
          <p:spPr>
            <a:xfrm>
              <a:off x="15869895" y="6996963"/>
              <a:ext cx="9510" cy="9474"/>
            </a:xfrm>
            <a:custGeom>
              <a:avLst/>
              <a:gdLst>
                <a:gd name="connsiteX0" fmla="*/ 9392 w 9510"/>
                <a:gd name="connsiteY0" fmla="*/ 8073 h 9474"/>
                <a:gd name="connsiteX1" fmla="*/ 7469 w 9510"/>
                <a:gd name="connsiteY1" fmla="*/ 3557 h 9474"/>
                <a:gd name="connsiteX2" fmla="*/ 4215 w 9510"/>
                <a:gd name="connsiteY2" fmla="*/ 44 h 9474"/>
                <a:gd name="connsiteX3" fmla="*/ 2145 w 9510"/>
                <a:gd name="connsiteY3" fmla="*/ 713 h 9474"/>
                <a:gd name="connsiteX4" fmla="*/ 222 w 9510"/>
                <a:gd name="connsiteY4" fmla="*/ 2720 h 9474"/>
                <a:gd name="connsiteX5" fmla="*/ 222 w 9510"/>
                <a:gd name="connsiteY5" fmla="*/ 4226 h 9474"/>
                <a:gd name="connsiteX6" fmla="*/ 1553 w 9510"/>
                <a:gd name="connsiteY6" fmla="*/ 4226 h 9474"/>
                <a:gd name="connsiteX7" fmla="*/ 3476 w 9510"/>
                <a:gd name="connsiteY7" fmla="*/ 2218 h 9474"/>
                <a:gd name="connsiteX8" fmla="*/ 3919 w 9510"/>
                <a:gd name="connsiteY8" fmla="*/ 2051 h 9474"/>
                <a:gd name="connsiteX9" fmla="*/ 5842 w 9510"/>
                <a:gd name="connsiteY9" fmla="*/ 4393 h 9474"/>
                <a:gd name="connsiteX10" fmla="*/ 7765 w 9510"/>
                <a:gd name="connsiteY10" fmla="*/ 8910 h 9474"/>
                <a:gd name="connsiteX11" fmla="*/ 8948 w 9510"/>
                <a:gd name="connsiteY11" fmla="*/ 9411 h 9474"/>
                <a:gd name="connsiteX12" fmla="*/ 9392 w 9510"/>
                <a:gd name="connsiteY12" fmla="*/ 8073 h 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10" h="9474">
                  <a:moveTo>
                    <a:pt x="9392" y="8073"/>
                  </a:moveTo>
                  <a:lnTo>
                    <a:pt x="7469" y="3557"/>
                  </a:lnTo>
                  <a:cubicBezTo>
                    <a:pt x="6729" y="1716"/>
                    <a:pt x="5546" y="378"/>
                    <a:pt x="4215" y="44"/>
                  </a:cubicBezTo>
                  <a:cubicBezTo>
                    <a:pt x="3476" y="-124"/>
                    <a:pt x="2736" y="211"/>
                    <a:pt x="2145" y="713"/>
                  </a:cubicBezTo>
                  <a:lnTo>
                    <a:pt x="222" y="2720"/>
                  </a:lnTo>
                  <a:cubicBezTo>
                    <a:pt x="-74" y="3055"/>
                    <a:pt x="-74" y="3724"/>
                    <a:pt x="222" y="4226"/>
                  </a:cubicBezTo>
                  <a:cubicBezTo>
                    <a:pt x="518" y="4560"/>
                    <a:pt x="1109" y="4560"/>
                    <a:pt x="1553" y="4226"/>
                  </a:cubicBezTo>
                  <a:lnTo>
                    <a:pt x="3476" y="2218"/>
                  </a:lnTo>
                  <a:cubicBezTo>
                    <a:pt x="3624" y="2051"/>
                    <a:pt x="3771" y="2051"/>
                    <a:pt x="3919" y="2051"/>
                  </a:cubicBezTo>
                  <a:cubicBezTo>
                    <a:pt x="4363" y="2218"/>
                    <a:pt x="5250" y="2887"/>
                    <a:pt x="5842" y="4393"/>
                  </a:cubicBezTo>
                  <a:lnTo>
                    <a:pt x="7765" y="8910"/>
                  </a:lnTo>
                  <a:cubicBezTo>
                    <a:pt x="7912" y="9411"/>
                    <a:pt x="8504" y="9579"/>
                    <a:pt x="8948" y="9411"/>
                  </a:cubicBezTo>
                  <a:cubicBezTo>
                    <a:pt x="9392" y="9077"/>
                    <a:pt x="9687" y="8575"/>
                    <a:pt x="9392" y="807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0" name="Полилиния: фигура 109">
              <a:extLst>
                <a:ext uri="{FF2B5EF4-FFF2-40B4-BE49-F238E27FC236}">
                  <a16:creationId xmlns:a16="http://schemas.microsoft.com/office/drawing/2014/main" id="{9CDCD284-4630-1F95-91D3-DCB59D41E876}"/>
                </a:ext>
              </a:extLst>
            </p:cNvPr>
            <p:cNvSpPr/>
            <p:nvPr/>
          </p:nvSpPr>
          <p:spPr>
            <a:xfrm>
              <a:off x="15843643" y="6940116"/>
              <a:ext cx="78534" cy="91851"/>
            </a:xfrm>
            <a:custGeom>
              <a:avLst/>
              <a:gdLst>
                <a:gd name="connsiteX0" fmla="*/ 52356 w 78534"/>
                <a:gd name="connsiteY0" fmla="*/ 4027 h 91851"/>
                <a:gd name="connsiteX1" fmla="*/ 33869 w 78534"/>
                <a:gd name="connsiteY1" fmla="*/ 2020 h 91851"/>
                <a:gd name="connsiteX2" fmla="*/ 0 w 78534"/>
                <a:gd name="connsiteY2" fmla="*/ 24102 h 91851"/>
                <a:gd name="connsiteX3" fmla="*/ 18487 w 78534"/>
                <a:gd name="connsiteY3" fmla="*/ 26109 h 91851"/>
                <a:gd name="connsiteX4" fmla="*/ 44666 w 78534"/>
                <a:gd name="connsiteY4" fmla="*/ 77298 h 91851"/>
                <a:gd name="connsiteX5" fmla="*/ 44666 w 78534"/>
                <a:gd name="connsiteY5" fmla="*/ 87168 h 91851"/>
                <a:gd name="connsiteX6" fmla="*/ 42743 w 78534"/>
                <a:gd name="connsiteY6" fmla="*/ 91852 h 91851"/>
                <a:gd name="connsiteX7" fmla="*/ 76464 w 78534"/>
                <a:gd name="connsiteY7" fmla="*/ 69770 h 91851"/>
                <a:gd name="connsiteX8" fmla="*/ 78535 w 78534"/>
                <a:gd name="connsiteY8" fmla="*/ 64919 h 91851"/>
                <a:gd name="connsiteX9" fmla="*/ 78535 w 78534"/>
                <a:gd name="connsiteY9" fmla="*/ 55049 h 91851"/>
                <a:gd name="connsiteX10" fmla="*/ 52356 w 78534"/>
                <a:gd name="connsiteY10" fmla="*/ 4027 h 9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4" h="91851">
                  <a:moveTo>
                    <a:pt x="52356" y="4027"/>
                  </a:moveTo>
                  <a:cubicBezTo>
                    <a:pt x="45110" y="-657"/>
                    <a:pt x="38602" y="-1158"/>
                    <a:pt x="33869" y="2020"/>
                  </a:cubicBezTo>
                  <a:lnTo>
                    <a:pt x="0" y="24102"/>
                  </a:lnTo>
                  <a:cubicBezTo>
                    <a:pt x="4733" y="21090"/>
                    <a:pt x="11240" y="21425"/>
                    <a:pt x="18487" y="26109"/>
                  </a:cubicBezTo>
                  <a:cubicBezTo>
                    <a:pt x="32981" y="35477"/>
                    <a:pt x="44666" y="58395"/>
                    <a:pt x="44666" y="77298"/>
                  </a:cubicBezTo>
                  <a:lnTo>
                    <a:pt x="44666" y="87168"/>
                  </a:lnTo>
                  <a:cubicBezTo>
                    <a:pt x="44666" y="89510"/>
                    <a:pt x="43926" y="91183"/>
                    <a:pt x="42743" y="91852"/>
                  </a:cubicBezTo>
                  <a:lnTo>
                    <a:pt x="76464" y="69770"/>
                  </a:lnTo>
                  <a:cubicBezTo>
                    <a:pt x="77647" y="69101"/>
                    <a:pt x="78535" y="67428"/>
                    <a:pt x="78535" y="64919"/>
                  </a:cubicBezTo>
                  <a:lnTo>
                    <a:pt x="78535" y="55049"/>
                  </a:lnTo>
                  <a:cubicBezTo>
                    <a:pt x="78386" y="36481"/>
                    <a:pt x="66703" y="13563"/>
                    <a:pt x="52356" y="4027"/>
                  </a:cubicBezTo>
                  <a:close/>
                </a:path>
              </a:pathLst>
            </a:custGeom>
            <a:gradFill>
              <a:gsLst>
                <a:gs pos="0">
                  <a:srgbClr val="F7F7FC"/>
                </a:gs>
                <a:gs pos="33480">
                  <a:srgbClr val="E5ECF8"/>
                </a:gs>
                <a:gs pos="78360">
                  <a:srgbClr val="9DAFC9"/>
                </a:gs>
              </a:gsLst>
              <a:lin ang="341127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: фигура 110">
              <a:extLst>
                <a:ext uri="{FF2B5EF4-FFF2-40B4-BE49-F238E27FC236}">
                  <a16:creationId xmlns:a16="http://schemas.microsoft.com/office/drawing/2014/main" id="{C37A6314-25D3-4DE0-C976-AE7612DB9971}"/>
                </a:ext>
              </a:extLst>
            </p:cNvPr>
            <p:cNvSpPr/>
            <p:nvPr/>
          </p:nvSpPr>
          <p:spPr>
            <a:xfrm>
              <a:off x="15854508" y="7112914"/>
              <a:ext cx="18879" cy="10056"/>
            </a:xfrm>
            <a:custGeom>
              <a:avLst/>
              <a:gdLst>
                <a:gd name="connsiteX0" fmla="*/ 6734 w 18879"/>
                <a:gd name="connsiteY0" fmla="*/ 10056 h 10056"/>
                <a:gd name="connsiteX1" fmla="*/ 3185 w 18879"/>
                <a:gd name="connsiteY1" fmla="*/ 9722 h 10056"/>
                <a:gd name="connsiteX2" fmla="*/ 79 w 18879"/>
                <a:gd name="connsiteY2" fmla="*/ 4703 h 10056"/>
                <a:gd name="connsiteX3" fmla="*/ 4516 w 18879"/>
                <a:gd name="connsiteY3" fmla="*/ 1190 h 10056"/>
                <a:gd name="connsiteX4" fmla="*/ 13834 w 18879"/>
                <a:gd name="connsiteY4" fmla="*/ 187 h 10056"/>
                <a:gd name="connsiteX5" fmla="*/ 18714 w 18879"/>
                <a:gd name="connsiteY5" fmla="*/ 3031 h 10056"/>
                <a:gd name="connsiteX6" fmla="*/ 16200 w 18879"/>
                <a:gd name="connsiteY6" fmla="*/ 8550 h 10056"/>
                <a:gd name="connsiteX7" fmla="*/ 6734 w 18879"/>
                <a:gd name="connsiteY7" fmla="*/ 10056 h 1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79" h="10056">
                  <a:moveTo>
                    <a:pt x="6734" y="10056"/>
                  </a:moveTo>
                  <a:cubicBezTo>
                    <a:pt x="5551" y="10056"/>
                    <a:pt x="4368" y="9889"/>
                    <a:pt x="3185" y="9722"/>
                  </a:cubicBezTo>
                  <a:cubicBezTo>
                    <a:pt x="1114" y="9220"/>
                    <a:pt x="-365" y="7045"/>
                    <a:pt x="79" y="4703"/>
                  </a:cubicBezTo>
                  <a:cubicBezTo>
                    <a:pt x="523" y="2361"/>
                    <a:pt x="2445" y="689"/>
                    <a:pt x="4516" y="1190"/>
                  </a:cubicBezTo>
                  <a:cubicBezTo>
                    <a:pt x="7178" y="1692"/>
                    <a:pt x="11763" y="1023"/>
                    <a:pt x="13834" y="187"/>
                  </a:cubicBezTo>
                  <a:cubicBezTo>
                    <a:pt x="15904" y="-482"/>
                    <a:pt x="17975" y="689"/>
                    <a:pt x="18714" y="3031"/>
                  </a:cubicBezTo>
                  <a:cubicBezTo>
                    <a:pt x="19306" y="5372"/>
                    <a:pt x="18271" y="7714"/>
                    <a:pt x="16200" y="8550"/>
                  </a:cubicBezTo>
                  <a:cubicBezTo>
                    <a:pt x="14129" y="9220"/>
                    <a:pt x="10432" y="10056"/>
                    <a:pt x="6734" y="10056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2" name="Полилиния: фигура 111">
              <a:extLst>
                <a:ext uri="{FF2B5EF4-FFF2-40B4-BE49-F238E27FC236}">
                  <a16:creationId xmlns:a16="http://schemas.microsoft.com/office/drawing/2014/main" id="{2C27B706-A9CC-9743-1E4C-957C311AAEF1}"/>
                </a:ext>
              </a:extLst>
            </p:cNvPr>
            <p:cNvSpPr/>
            <p:nvPr/>
          </p:nvSpPr>
          <p:spPr>
            <a:xfrm>
              <a:off x="15781072" y="7065410"/>
              <a:ext cx="18531" cy="11882"/>
            </a:xfrm>
            <a:custGeom>
              <a:avLst/>
              <a:gdLst>
                <a:gd name="connsiteX0" fmla="*/ 16130 w 18531"/>
                <a:gd name="connsiteY0" fmla="*/ 11553 h 11882"/>
                <a:gd name="connsiteX1" fmla="*/ 12433 w 18531"/>
                <a:gd name="connsiteY1" fmla="*/ 11051 h 11882"/>
                <a:gd name="connsiteX2" fmla="*/ 3559 w 18531"/>
                <a:gd name="connsiteY2" fmla="*/ 8542 h 11882"/>
                <a:gd name="connsiteX3" fmla="*/ 9 w 18531"/>
                <a:gd name="connsiteY3" fmla="*/ 4025 h 11882"/>
                <a:gd name="connsiteX4" fmla="*/ 4003 w 18531"/>
                <a:gd name="connsiteY4" fmla="*/ 11 h 11882"/>
                <a:gd name="connsiteX5" fmla="*/ 16870 w 18531"/>
                <a:gd name="connsiteY5" fmla="*/ 4193 h 11882"/>
                <a:gd name="connsiteX6" fmla="*/ 17757 w 18531"/>
                <a:gd name="connsiteY6" fmla="*/ 10215 h 11882"/>
                <a:gd name="connsiteX7" fmla="*/ 16130 w 18531"/>
                <a:gd name="connsiteY7" fmla="*/ 11553 h 1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1" h="11882">
                  <a:moveTo>
                    <a:pt x="16130" y="11553"/>
                  </a:moveTo>
                  <a:cubicBezTo>
                    <a:pt x="14947" y="12055"/>
                    <a:pt x="13616" y="12055"/>
                    <a:pt x="12433" y="11051"/>
                  </a:cubicBezTo>
                  <a:cubicBezTo>
                    <a:pt x="10362" y="9378"/>
                    <a:pt x="5482" y="8710"/>
                    <a:pt x="3559" y="8542"/>
                  </a:cubicBezTo>
                  <a:cubicBezTo>
                    <a:pt x="1488" y="8375"/>
                    <a:pt x="-139" y="6368"/>
                    <a:pt x="9" y="4025"/>
                  </a:cubicBezTo>
                  <a:cubicBezTo>
                    <a:pt x="157" y="1683"/>
                    <a:pt x="1932" y="-157"/>
                    <a:pt x="4003" y="11"/>
                  </a:cubicBezTo>
                  <a:cubicBezTo>
                    <a:pt x="4890" y="11"/>
                    <a:pt x="12433" y="680"/>
                    <a:pt x="16870" y="4193"/>
                  </a:cubicBezTo>
                  <a:cubicBezTo>
                    <a:pt x="18645" y="5531"/>
                    <a:pt x="19088" y="8208"/>
                    <a:pt x="17757" y="10215"/>
                  </a:cubicBezTo>
                  <a:cubicBezTo>
                    <a:pt x="17313" y="10717"/>
                    <a:pt x="16722" y="11219"/>
                    <a:pt x="16130" y="11553"/>
                  </a:cubicBezTo>
                  <a:close/>
                </a:path>
              </a:pathLst>
            </a:custGeom>
            <a:solidFill>
              <a:srgbClr val="1212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C42BFAA6-319E-A177-C7D6-A12DFAD3041D}"/>
                </a:ext>
              </a:extLst>
            </p:cNvPr>
            <p:cNvSpPr/>
            <p:nvPr/>
          </p:nvSpPr>
          <p:spPr>
            <a:xfrm>
              <a:off x="15921436" y="7041338"/>
              <a:ext cx="31354" cy="32118"/>
            </a:xfrm>
            <a:custGeom>
              <a:avLst/>
              <a:gdLst>
                <a:gd name="connsiteX0" fmla="*/ 22629 w 31354"/>
                <a:gd name="connsiteY0" fmla="*/ 32118 h 32118"/>
                <a:gd name="connsiteX1" fmla="*/ 0 w 31354"/>
                <a:gd name="connsiteY1" fmla="*/ 12379 h 32118"/>
                <a:gd name="connsiteX2" fmla="*/ 8578 w 31354"/>
                <a:gd name="connsiteY2" fmla="*/ 0 h 32118"/>
                <a:gd name="connsiteX3" fmla="*/ 31354 w 31354"/>
                <a:gd name="connsiteY3" fmla="*/ 19740 h 32118"/>
                <a:gd name="connsiteX4" fmla="*/ 22629 w 31354"/>
                <a:gd name="connsiteY4" fmla="*/ 32118 h 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4" h="32118">
                  <a:moveTo>
                    <a:pt x="22629" y="32118"/>
                  </a:moveTo>
                  <a:lnTo>
                    <a:pt x="0" y="12379"/>
                  </a:lnTo>
                  <a:lnTo>
                    <a:pt x="8578" y="0"/>
                  </a:lnTo>
                  <a:lnTo>
                    <a:pt x="31354" y="19740"/>
                  </a:lnTo>
                  <a:lnTo>
                    <a:pt x="22629" y="32118"/>
                  </a:lnTo>
                  <a:close/>
                </a:path>
              </a:pathLst>
            </a:custGeom>
            <a:gradFill>
              <a:gsLst>
                <a:gs pos="0">
                  <a:srgbClr val="9DAFC9"/>
                </a:gs>
                <a:gs pos="74354">
                  <a:srgbClr val="E5ECF8">
                    <a:alpha val="0"/>
                  </a:srgbClr>
                </a:gs>
              </a:gsLst>
              <a:lin ang="2090517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: фигура 113">
              <a:extLst>
                <a:ext uri="{FF2B5EF4-FFF2-40B4-BE49-F238E27FC236}">
                  <a16:creationId xmlns:a16="http://schemas.microsoft.com/office/drawing/2014/main" id="{D4896810-4331-1F08-4192-3C4FCF351AC6}"/>
                </a:ext>
              </a:extLst>
            </p:cNvPr>
            <p:cNvSpPr/>
            <p:nvPr/>
          </p:nvSpPr>
          <p:spPr>
            <a:xfrm>
              <a:off x="15781228" y="7043844"/>
              <a:ext cx="103085" cy="67248"/>
            </a:xfrm>
            <a:custGeom>
              <a:avLst/>
              <a:gdLst>
                <a:gd name="connsiteX0" fmla="*/ 47180 w 103085"/>
                <a:gd name="connsiteY0" fmla="*/ 0 h 67248"/>
                <a:gd name="connsiteX1" fmla="*/ 0 w 103085"/>
                <a:gd name="connsiteY1" fmla="*/ 30781 h 67248"/>
                <a:gd name="connsiteX2" fmla="*/ 55906 w 103085"/>
                <a:gd name="connsiteY2" fmla="*/ 67248 h 67248"/>
                <a:gd name="connsiteX3" fmla="*/ 103086 w 103085"/>
                <a:gd name="connsiteY3" fmla="*/ 36636 h 67248"/>
                <a:gd name="connsiteX4" fmla="*/ 47180 w 103085"/>
                <a:gd name="connsiteY4" fmla="*/ 0 h 6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085" h="67248">
                  <a:moveTo>
                    <a:pt x="47180" y="0"/>
                  </a:moveTo>
                  <a:lnTo>
                    <a:pt x="0" y="30781"/>
                  </a:lnTo>
                  <a:lnTo>
                    <a:pt x="55906" y="67248"/>
                  </a:lnTo>
                  <a:lnTo>
                    <a:pt x="103086" y="36636"/>
                  </a:lnTo>
                  <a:lnTo>
                    <a:pt x="47180" y="0"/>
                  </a:lnTo>
                  <a:close/>
                </a:path>
              </a:pathLst>
            </a:custGeom>
            <a:solidFill>
              <a:srgbClr val="3E6E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D91493D7-F748-2678-7670-A9518016F4A3}"/>
                </a:ext>
              </a:extLst>
            </p:cNvPr>
            <p:cNvSpPr/>
            <p:nvPr/>
          </p:nvSpPr>
          <p:spPr>
            <a:xfrm>
              <a:off x="15796018" y="7053546"/>
              <a:ext cx="50877" cy="33289"/>
            </a:xfrm>
            <a:custGeom>
              <a:avLst/>
              <a:gdLst>
                <a:gd name="connsiteX0" fmla="*/ 31650 w 50877"/>
                <a:gd name="connsiteY0" fmla="*/ 0 h 33289"/>
                <a:gd name="connsiteX1" fmla="*/ 0 w 50877"/>
                <a:gd name="connsiteY1" fmla="*/ 20576 h 33289"/>
                <a:gd name="connsiteX2" fmla="*/ 19375 w 50877"/>
                <a:gd name="connsiteY2" fmla="*/ 33290 h 33289"/>
                <a:gd name="connsiteX3" fmla="*/ 50877 w 50877"/>
                <a:gd name="connsiteY3" fmla="*/ 12714 h 33289"/>
                <a:gd name="connsiteX4" fmla="*/ 31650 w 50877"/>
                <a:gd name="connsiteY4" fmla="*/ 0 h 3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77" h="33289">
                  <a:moveTo>
                    <a:pt x="31650" y="0"/>
                  </a:moveTo>
                  <a:lnTo>
                    <a:pt x="0" y="20576"/>
                  </a:lnTo>
                  <a:lnTo>
                    <a:pt x="19375" y="33290"/>
                  </a:lnTo>
                  <a:lnTo>
                    <a:pt x="50877" y="12714"/>
                  </a:lnTo>
                  <a:lnTo>
                    <a:pt x="31650" y="0"/>
                  </a:lnTo>
                  <a:close/>
                </a:path>
              </a:pathLst>
            </a:custGeom>
            <a:solidFill>
              <a:srgbClr val="345E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: фигура 115">
              <a:extLst>
                <a:ext uri="{FF2B5EF4-FFF2-40B4-BE49-F238E27FC236}">
                  <a16:creationId xmlns:a16="http://schemas.microsoft.com/office/drawing/2014/main" id="{E257745C-E34E-5738-308A-BF91BAF74381}"/>
                </a:ext>
              </a:extLst>
            </p:cNvPr>
            <p:cNvSpPr/>
            <p:nvPr/>
          </p:nvSpPr>
          <p:spPr>
            <a:xfrm>
              <a:off x="15837134" y="7080479"/>
              <a:ext cx="47179" cy="53029"/>
            </a:xfrm>
            <a:custGeom>
              <a:avLst/>
              <a:gdLst>
                <a:gd name="connsiteX0" fmla="*/ 47180 w 47179"/>
                <a:gd name="connsiteY0" fmla="*/ 0 h 53029"/>
                <a:gd name="connsiteX1" fmla="*/ 0 w 47179"/>
                <a:gd name="connsiteY1" fmla="*/ 30781 h 53029"/>
                <a:gd name="connsiteX2" fmla="*/ 0 w 47179"/>
                <a:gd name="connsiteY2" fmla="*/ 53029 h 53029"/>
                <a:gd name="connsiteX3" fmla="*/ 47180 w 47179"/>
                <a:gd name="connsiteY3" fmla="*/ 22249 h 53029"/>
                <a:gd name="connsiteX4" fmla="*/ 47180 w 47179"/>
                <a:gd name="connsiteY4" fmla="*/ 0 h 5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9" h="53029">
                  <a:moveTo>
                    <a:pt x="47180" y="0"/>
                  </a:moveTo>
                  <a:lnTo>
                    <a:pt x="0" y="30781"/>
                  </a:lnTo>
                  <a:lnTo>
                    <a:pt x="0" y="53029"/>
                  </a:lnTo>
                  <a:lnTo>
                    <a:pt x="47180" y="22249"/>
                  </a:lnTo>
                  <a:lnTo>
                    <a:pt x="47180" y="0"/>
                  </a:lnTo>
                  <a:close/>
                </a:path>
              </a:pathLst>
            </a:custGeom>
            <a:solidFill>
              <a:srgbClr val="264B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116">
              <a:extLst>
                <a:ext uri="{FF2B5EF4-FFF2-40B4-BE49-F238E27FC236}">
                  <a16:creationId xmlns:a16="http://schemas.microsoft.com/office/drawing/2014/main" id="{F331CA88-885A-FF3F-2243-AD5D9C0498CC}"/>
                </a:ext>
              </a:extLst>
            </p:cNvPr>
            <p:cNvSpPr/>
            <p:nvPr/>
          </p:nvSpPr>
          <p:spPr>
            <a:xfrm>
              <a:off x="15781228" y="7074629"/>
              <a:ext cx="55905" cy="58883"/>
            </a:xfrm>
            <a:custGeom>
              <a:avLst/>
              <a:gdLst>
                <a:gd name="connsiteX0" fmla="*/ 55906 w 55905"/>
                <a:gd name="connsiteY0" fmla="*/ 36467 h 58883"/>
                <a:gd name="connsiteX1" fmla="*/ 0 w 55905"/>
                <a:gd name="connsiteY1" fmla="*/ 0 h 58883"/>
                <a:gd name="connsiteX2" fmla="*/ 0 w 55905"/>
                <a:gd name="connsiteY2" fmla="*/ 22248 h 58883"/>
                <a:gd name="connsiteX3" fmla="*/ 55906 w 55905"/>
                <a:gd name="connsiteY3" fmla="*/ 58884 h 58883"/>
                <a:gd name="connsiteX4" fmla="*/ 55906 w 55905"/>
                <a:gd name="connsiteY4" fmla="*/ 36467 h 58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05" h="58883">
                  <a:moveTo>
                    <a:pt x="55906" y="36467"/>
                  </a:moveTo>
                  <a:lnTo>
                    <a:pt x="0" y="0"/>
                  </a:lnTo>
                  <a:lnTo>
                    <a:pt x="0" y="22248"/>
                  </a:lnTo>
                  <a:lnTo>
                    <a:pt x="55906" y="58884"/>
                  </a:lnTo>
                  <a:lnTo>
                    <a:pt x="55906" y="36467"/>
                  </a:lnTo>
                  <a:close/>
                </a:path>
              </a:pathLst>
            </a:custGeom>
            <a:solidFill>
              <a:srgbClr val="345E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: фигура 117">
              <a:extLst>
                <a:ext uri="{FF2B5EF4-FFF2-40B4-BE49-F238E27FC236}">
                  <a16:creationId xmlns:a16="http://schemas.microsoft.com/office/drawing/2014/main" id="{2E5B7640-9F38-35DE-0761-8B0FA66D530A}"/>
                </a:ext>
              </a:extLst>
            </p:cNvPr>
            <p:cNvSpPr/>
            <p:nvPr/>
          </p:nvSpPr>
          <p:spPr>
            <a:xfrm>
              <a:off x="15813175" y="7064084"/>
              <a:ext cx="17600" cy="11543"/>
            </a:xfrm>
            <a:custGeom>
              <a:avLst/>
              <a:gdLst>
                <a:gd name="connsiteX0" fmla="*/ 4289 w 17600"/>
                <a:gd name="connsiteY0" fmla="*/ 11543 h 11543"/>
                <a:gd name="connsiteX1" fmla="*/ 17600 w 17600"/>
                <a:gd name="connsiteY1" fmla="*/ 2844 h 11543"/>
                <a:gd name="connsiteX2" fmla="*/ 13311 w 17600"/>
                <a:gd name="connsiteY2" fmla="*/ 0 h 11543"/>
                <a:gd name="connsiteX3" fmla="*/ 0 w 17600"/>
                <a:gd name="connsiteY3" fmla="*/ 8699 h 11543"/>
                <a:gd name="connsiteX4" fmla="*/ 4289 w 17600"/>
                <a:gd name="connsiteY4" fmla="*/ 11543 h 1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0" h="11543">
                  <a:moveTo>
                    <a:pt x="4289" y="11543"/>
                  </a:moveTo>
                  <a:lnTo>
                    <a:pt x="17600" y="2844"/>
                  </a:lnTo>
                  <a:lnTo>
                    <a:pt x="13311" y="0"/>
                  </a:lnTo>
                  <a:lnTo>
                    <a:pt x="0" y="8699"/>
                  </a:lnTo>
                  <a:lnTo>
                    <a:pt x="4289" y="1154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Полилиния: фигура 118">
              <a:extLst>
                <a:ext uri="{FF2B5EF4-FFF2-40B4-BE49-F238E27FC236}">
                  <a16:creationId xmlns:a16="http://schemas.microsoft.com/office/drawing/2014/main" id="{5661B4B1-6789-2D6F-0BA2-80DE9D6C26CD}"/>
                </a:ext>
              </a:extLst>
            </p:cNvPr>
            <p:cNvSpPr/>
            <p:nvPr/>
          </p:nvSpPr>
          <p:spPr>
            <a:xfrm>
              <a:off x="15861316" y="7096957"/>
              <a:ext cx="13697" cy="19321"/>
            </a:xfrm>
            <a:custGeom>
              <a:avLst/>
              <a:gdLst>
                <a:gd name="connsiteX0" fmla="*/ 9835 w 13697"/>
                <a:gd name="connsiteY0" fmla="*/ 19321 h 19321"/>
                <a:gd name="connsiteX1" fmla="*/ 6138 w 13697"/>
                <a:gd name="connsiteY1" fmla="*/ 16311 h 19321"/>
                <a:gd name="connsiteX2" fmla="*/ 1109 w 13697"/>
                <a:gd name="connsiteY2" fmla="*/ 7445 h 19321"/>
                <a:gd name="connsiteX3" fmla="*/ 1109 w 13697"/>
                <a:gd name="connsiteY3" fmla="*/ 1254 h 19321"/>
                <a:gd name="connsiteX4" fmla="*/ 6581 w 13697"/>
                <a:gd name="connsiteY4" fmla="*/ 1254 h 19321"/>
                <a:gd name="connsiteX5" fmla="*/ 13533 w 13697"/>
                <a:gd name="connsiteY5" fmla="*/ 13634 h 19321"/>
                <a:gd name="connsiteX6" fmla="*/ 11019 w 13697"/>
                <a:gd name="connsiteY6" fmla="*/ 19154 h 19321"/>
                <a:gd name="connsiteX7" fmla="*/ 9835 w 13697"/>
                <a:gd name="connsiteY7" fmla="*/ 19321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97" h="19321">
                  <a:moveTo>
                    <a:pt x="9835" y="19321"/>
                  </a:moveTo>
                  <a:cubicBezTo>
                    <a:pt x="8208" y="19321"/>
                    <a:pt x="6729" y="18151"/>
                    <a:pt x="6138" y="16311"/>
                  </a:cubicBezTo>
                  <a:cubicBezTo>
                    <a:pt x="5250" y="13466"/>
                    <a:pt x="2588" y="9284"/>
                    <a:pt x="1109" y="7445"/>
                  </a:cubicBezTo>
                  <a:cubicBezTo>
                    <a:pt x="-370" y="5771"/>
                    <a:pt x="-370" y="2928"/>
                    <a:pt x="1109" y="1254"/>
                  </a:cubicBezTo>
                  <a:cubicBezTo>
                    <a:pt x="2588" y="-418"/>
                    <a:pt x="5103" y="-418"/>
                    <a:pt x="6581" y="1254"/>
                  </a:cubicBezTo>
                  <a:cubicBezTo>
                    <a:pt x="8652" y="3597"/>
                    <a:pt x="12202" y="8950"/>
                    <a:pt x="13533" y="13634"/>
                  </a:cubicBezTo>
                  <a:cubicBezTo>
                    <a:pt x="14124" y="15975"/>
                    <a:pt x="13089" y="18318"/>
                    <a:pt x="11019" y="19154"/>
                  </a:cubicBezTo>
                  <a:cubicBezTo>
                    <a:pt x="10575" y="19321"/>
                    <a:pt x="10279" y="19321"/>
                    <a:pt x="9835" y="19321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: фигура 119">
              <a:extLst>
                <a:ext uri="{FF2B5EF4-FFF2-40B4-BE49-F238E27FC236}">
                  <a16:creationId xmlns:a16="http://schemas.microsoft.com/office/drawing/2014/main" id="{C8CD6AB0-B83E-3D16-E72C-99AD6C40F5CB}"/>
                </a:ext>
              </a:extLst>
            </p:cNvPr>
            <p:cNvSpPr/>
            <p:nvPr/>
          </p:nvSpPr>
          <p:spPr>
            <a:xfrm>
              <a:off x="15919516" y="7039621"/>
              <a:ext cx="15972" cy="23331"/>
            </a:xfrm>
            <a:custGeom>
              <a:avLst/>
              <a:gdLst>
                <a:gd name="connsiteX0" fmla="*/ 0 w 15972"/>
                <a:gd name="connsiteY0" fmla="*/ 16936 h 23331"/>
                <a:gd name="connsiteX1" fmla="*/ 7986 w 15972"/>
                <a:gd name="connsiteY1" fmla="*/ 1211 h 23331"/>
                <a:gd name="connsiteX2" fmla="*/ 15972 w 15972"/>
                <a:gd name="connsiteY2" fmla="*/ 6396 h 23331"/>
                <a:gd name="connsiteX3" fmla="*/ 7986 w 15972"/>
                <a:gd name="connsiteY3" fmla="*/ 22121 h 23331"/>
                <a:gd name="connsiteX4" fmla="*/ 0 w 15972"/>
                <a:gd name="connsiteY4" fmla="*/ 16936 h 2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2" h="23331">
                  <a:moveTo>
                    <a:pt x="0" y="16936"/>
                  </a:moveTo>
                  <a:cubicBezTo>
                    <a:pt x="0" y="11081"/>
                    <a:pt x="3549" y="4054"/>
                    <a:pt x="7986" y="1211"/>
                  </a:cubicBezTo>
                  <a:cubicBezTo>
                    <a:pt x="12423" y="-1633"/>
                    <a:pt x="15972" y="709"/>
                    <a:pt x="15972" y="6396"/>
                  </a:cubicBezTo>
                  <a:cubicBezTo>
                    <a:pt x="15972" y="12251"/>
                    <a:pt x="12423" y="19277"/>
                    <a:pt x="7986" y="22121"/>
                  </a:cubicBezTo>
                  <a:cubicBezTo>
                    <a:pt x="3549" y="24965"/>
                    <a:pt x="0" y="22623"/>
                    <a:pt x="0" y="16936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: фигура 120">
              <a:extLst>
                <a:ext uri="{FF2B5EF4-FFF2-40B4-BE49-F238E27FC236}">
                  <a16:creationId xmlns:a16="http://schemas.microsoft.com/office/drawing/2014/main" id="{5E10C01B-2F68-28B1-1BD2-7CBC99230ECB}"/>
                </a:ext>
              </a:extLst>
            </p:cNvPr>
            <p:cNvSpPr/>
            <p:nvPr/>
          </p:nvSpPr>
          <p:spPr>
            <a:xfrm>
              <a:off x="15866565" y="7039831"/>
              <a:ext cx="74105" cy="84743"/>
            </a:xfrm>
            <a:custGeom>
              <a:avLst/>
              <a:gdLst>
                <a:gd name="connsiteX0" fmla="*/ 67887 w 74105"/>
                <a:gd name="connsiteY0" fmla="*/ 6356 h 84743"/>
                <a:gd name="connsiteX1" fmla="*/ 62711 w 74105"/>
                <a:gd name="connsiteY1" fmla="*/ 0 h 84743"/>
                <a:gd name="connsiteX2" fmla="*/ 61084 w 74105"/>
                <a:gd name="connsiteY2" fmla="*/ 836 h 84743"/>
                <a:gd name="connsiteX3" fmla="*/ 53393 w 74105"/>
                <a:gd name="connsiteY3" fmla="*/ 13549 h 84743"/>
                <a:gd name="connsiteX4" fmla="*/ 55316 w 74105"/>
                <a:gd name="connsiteY4" fmla="*/ 17230 h 84743"/>
                <a:gd name="connsiteX5" fmla="*/ 52210 w 74105"/>
                <a:gd name="connsiteY5" fmla="*/ 47174 h 84743"/>
                <a:gd name="connsiteX6" fmla="*/ 9171 w 74105"/>
                <a:gd name="connsiteY6" fmla="*/ 64571 h 84743"/>
                <a:gd name="connsiteX7" fmla="*/ 3107 w 74105"/>
                <a:gd name="connsiteY7" fmla="*/ 80631 h 84743"/>
                <a:gd name="connsiteX8" fmla="*/ 64782 w 74105"/>
                <a:gd name="connsiteY8" fmla="*/ 57379 h 84743"/>
                <a:gd name="connsiteX9" fmla="*/ 67887 w 74105"/>
                <a:gd name="connsiteY9" fmla="*/ 6356 h 8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05" h="84743">
                  <a:moveTo>
                    <a:pt x="67887" y="6356"/>
                  </a:moveTo>
                  <a:cubicBezTo>
                    <a:pt x="67887" y="6356"/>
                    <a:pt x="64338" y="1505"/>
                    <a:pt x="62711" y="0"/>
                  </a:cubicBezTo>
                  <a:cubicBezTo>
                    <a:pt x="62119" y="167"/>
                    <a:pt x="61528" y="501"/>
                    <a:pt x="61084" y="836"/>
                  </a:cubicBezTo>
                  <a:cubicBezTo>
                    <a:pt x="57386" y="3178"/>
                    <a:pt x="54280" y="8531"/>
                    <a:pt x="53393" y="13549"/>
                  </a:cubicBezTo>
                  <a:cubicBezTo>
                    <a:pt x="54133" y="15390"/>
                    <a:pt x="54872" y="16728"/>
                    <a:pt x="55316" y="17230"/>
                  </a:cubicBezTo>
                  <a:cubicBezTo>
                    <a:pt x="61823" y="25427"/>
                    <a:pt x="57682" y="38475"/>
                    <a:pt x="52210" y="47174"/>
                  </a:cubicBezTo>
                  <a:cubicBezTo>
                    <a:pt x="43336" y="61226"/>
                    <a:pt x="27215" y="71932"/>
                    <a:pt x="9171" y="64571"/>
                  </a:cubicBezTo>
                  <a:cubicBezTo>
                    <a:pt x="1" y="65575"/>
                    <a:pt x="-2809" y="75779"/>
                    <a:pt x="3107" y="80631"/>
                  </a:cubicBezTo>
                  <a:cubicBezTo>
                    <a:pt x="27954" y="92508"/>
                    <a:pt x="52506" y="76783"/>
                    <a:pt x="64782" y="57379"/>
                  </a:cubicBezTo>
                  <a:cubicBezTo>
                    <a:pt x="76317" y="38977"/>
                    <a:pt x="76909" y="18066"/>
                    <a:pt x="67887" y="6356"/>
                  </a:cubicBez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7966558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C08D9F64-4C9C-2AF0-3D50-2096FF385EDE}"/>
              </a:ext>
            </a:extLst>
          </p:cNvPr>
          <p:cNvGrpSpPr/>
          <p:nvPr/>
        </p:nvGrpSpPr>
        <p:grpSpPr>
          <a:xfrm flipH="1">
            <a:off x="17535464" y="7638463"/>
            <a:ext cx="285749" cy="300787"/>
            <a:chOff x="15781072" y="6940116"/>
            <a:chExt cx="285749" cy="300787"/>
          </a:xfrm>
        </p:grpSpPr>
        <p:sp>
          <p:nvSpPr>
            <p:cNvPr id="123" name="Полилиния: фигура 122">
              <a:extLst>
                <a:ext uri="{FF2B5EF4-FFF2-40B4-BE49-F238E27FC236}">
                  <a16:creationId xmlns:a16="http://schemas.microsoft.com/office/drawing/2014/main" id="{76A23116-5648-33FC-B047-203A603707C4}"/>
                </a:ext>
              </a:extLst>
            </p:cNvPr>
            <p:cNvSpPr/>
            <p:nvPr/>
          </p:nvSpPr>
          <p:spPr>
            <a:xfrm>
              <a:off x="15826902" y="7110756"/>
              <a:ext cx="239919" cy="130147"/>
            </a:xfrm>
            <a:custGeom>
              <a:avLst/>
              <a:gdLst>
                <a:gd name="connsiteX0" fmla="*/ 190225 w 239919"/>
                <a:gd name="connsiteY0" fmla="*/ 89498 h 130147"/>
                <a:gd name="connsiteX1" fmla="*/ 239919 w 239919"/>
                <a:gd name="connsiteY1" fmla="*/ 57044 h 130147"/>
                <a:gd name="connsiteX2" fmla="*/ 152659 w 239919"/>
                <a:gd name="connsiteY2" fmla="*/ 0 h 130147"/>
                <a:gd name="connsiteX3" fmla="*/ 103408 w 239919"/>
                <a:gd name="connsiteY3" fmla="*/ 32119 h 130147"/>
                <a:gd name="connsiteX4" fmla="*/ 101337 w 239919"/>
                <a:gd name="connsiteY4" fmla="*/ 32119 h 130147"/>
                <a:gd name="connsiteX5" fmla="*/ 7422 w 239919"/>
                <a:gd name="connsiteY5" fmla="*/ 52528 h 130147"/>
                <a:gd name="connsiteX6" fmla="*/ 37741 w 239919"/>
                <a:gd name="connsiteY6" fmla="*/ 72937 h 130147"/>
                <a:gd name="connsiteX7" fmla="*/ 40995 w 239919"/>
                <a:gd name="connsiteY7" fmla="*/ 80966 h 130147"/>
                <a:gd name="connsiteX8" fmla="*/ 68356 w 239919"/>
                <a:gd name="connsiteY8" fmla="*/ 98866 h 130147"/>
                <a:gd name="connsiteX9" fmla="*/ 91281 w 239919"/>
                <a:gd name="connsiteY9" fmla="*/ 113754 h 130147"/>
                <a:gd name="connsiteX10" fmla="*/ 127516 w 239919"/>
                <a:gd name="connsiteY10" fmla="*/ 130148 h 130147"/>
                <a:gd name="connsiteX11" fmla="*/ 221431 w 239919"/>
                <a:gd name="connsiteY11" fmla="*/ 109739 h 130147"/>
                <a:gd name="connsiteX12" fmla="*/ 190225 w 239919"/>
                <a:gd name="connsiteY12" fmla="*/ 89498 h 13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919" h="130147">
                  <a:moveTo>
                    <a:pt x="190225" y="89498"/>
                  </a:moveTo>
                  <a:lnTo>
                    <a:pt x="239919" y="57044"/>
                  </a:lnTo>
                  <a:lnTo>
                    <a:pt x="152659" y="0"/>
                  </a:lnTo>
                  <a:lnTo>
                    <a:pt x="103408" y="32119"/>
                  </a:lnTo>
                  <a:cubicBezTo>
                    <a:pt x="102669" y="32119"/>
                    <a:pt x="102077" y="32119"/>
                    <a:pt x="101337" y="32119"/>
                  </a:cubicBezTo>
                  <a:cubicBezTo>
                    <a:pt x="66729" y="32119"/>
                    <a:pt x="24726" y="41319"/>
                    <a:pt x="7422" y="52528"/>
                  </a:cubicBezTo>
                  <a:cubicBezTo>
                    <a:pt x="-9735" y="63736"/>
                    <a:pt x="3872" y="72769"/>
                    <a:pt x="37741" y="72937"/>
                  </a:cubicBezTo>
                  <a:cubicBezTo>
                    <a:pt x="36558" y="75780"/>
                    <a:pt x="37593" y="78792"/>
                    <a:pt x="40995" y="80966"/>
                  </a:cubicBezTo>
                  <a:lnTo>
                    <a:pt x="68356" y="98866"/>
                  </a:lnTo>
                  <a:lnTo>
                    <a:pt x="91281" y="113754"/>
                  </a:lnTo>
                  <a:cubicBezTo>
                    <a:pt x="82702" y="123122"/>
                    <a:pt x="97197" y="130148"/>
                    <a:pt x="127516" y="130148"/>
                  </a:cubicBezTo>
                  <a:cubicBezTo>
                    <a:pt x="162124" y="130148"/>
                    <a:pt x="204127" y="120947"/>
                    <a:pt x="221431" y="109739"/>
                  </a:cubicBezTo>
                  <a:cubicBezTo>
                    <a:pt x="238735" y="98698"/>
                    <a:pt x="224685" y="89498"/>
                    <a:pt x="190225" y="89498"/>
                  </a:cubicBezTo>
                  <a:close/>
                </a:path>
              </a:pathLst>
            </a:custGeom>
            <a:gradFill>
              <a:gsLst>
                <a:gs pos="0">
                  <a:srgbClr val="AFBED4">
                    <a:alpha val="35686"/>
                  </a:srgbClr>
                </a:gs>
                <a:gs pos="31900">
                  <a:srgbClr val="E3EAF7"/>
                </a:gs>
                <a:gs pos="85850">
                  <a:srgbClr val="F8F8FD">
                    <a:alpha val="0"/>
                  </a:srgbClr>
                </a:gs>
                <a:gs pos="98900">
                  <a:srgbClr val="FFFFFF">
                    <a:alpha val="0"/>
                  </a:srgbClr>
                </a:gs>
              </a:gsLst>
              <a:lin ang="18188729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:a16="http://schemas.microsoft.com/office/drawing/2014/main" id="{EA85A87E-3812-9CD2-0878-1BC9FFD3BE69}"/>
                </a:ext>
              </a:extLst>
            </p:cNvPr>
            <p:cNvSpPr/>
            <p:nvPr/>
          </p:nvSpPr>
          <p:spPr>
            <a:xfrm>
              <a:off x="15823972" y="7092990"/>
              <a:ext cx="56793" cy="82841"/>
            </a:xfrm>
            <a:custGeom>
              <a:avLst/>
              <a:gdLst>
                <a:gd name="connsiteX0" fmla="*/ 28397 w 56793"/>
                <a:gd name="connsiteY0" fmla="*/ 4382 h 82841"/>
                <a:gd name="connsiteX1" fmla="*/ 0 w 56793"/>
                <a:gd name="connsiteY1" fmla="*/ 59921 h 82841"/>
                <a:gd name="connsiteX2" fmla="*/ 28397 w 56793"/>
                <a:gd name="connsiteY2" fmla="*/ 78489 h 82841"/>
                <a:gd name="connsiteX3" fmla="*/ 56794 w 56793"/>
                <a:gd name="connsiteY3" fmla="*/ 22951 h 82841"/>
                <a:gd name="connsiteX4" fmla="*/ 28397 w 56793"/>
                <a:gd name="connsiteY4" fmla="*/ 4382 h 82841"/>
                <a:gd name="connsiteX5" fmla="*/ 28397 w 56793"/>
                <a:gd name="connsiteY5" fmla="*/ 72802 h 82841"/>
                <a:gd name="connsiteX6" fmla="*/ 4289 w 56793"/>
                <a:gd name="connsiteY6" fmla="*/ 57077 h 82841"/>
                <a:gd name="connsiteX7" fmla="*/ 28397 w 56793"/>
                <a:gd name="connsiteY7" fmla="*/ 9902 h 82841"/>
                <a:gd name="connsiteX8" fmla="*/ 52505 w 56793"/>
                <a:gd name="connsiteY8" fmla="*/ 25627 h 82841"/>
                <a:gd name="connsiteX9" fmla="*/ 28397 w 56793"/>
                <a:gd name="connsiteY9" fmla="*/ 72802 h 8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793" h="82841">
                  <a:moveTo>
                    <a:pt x="28397" y="4382"/>
                  </a:moveTo>
                  <a:cubicBezTo>
                    <a:pt x="12719" y="14587"/>
                    <a:pt x="0" y="39512"/>
                    <a:pt x="0" y="59921"/>
                  </a:cubicBezTo>
                  <a:cubicBezTo>
                    <a:pt x="0" y="80329"/>
                    <a:pt x="12719" y="88694"/>
                    <a:pt x="28397" y="78489"/>
                  </a:cubicBezTo>
                  <a:cubicBezTo>
                    <a:pt x="44074" y="68285"/>
                    <a:pt x="56794" y="43360"/>
                    <a:pt x="56794" y="22951"/>
                  </a:cubicBezTo>
                  <a:cubicBezTo>
                    <a:pt x="56794" y="2375"/>
                    <a:pt x="44074" y="-5823"/>
                    <a:pt x="28397" y="4382"/>
                  </a:cubicBezTo>
                  <a:close/>
                  <a:moveTo>
                    <a:pt x="28397" y="72802"/>
                  </a:moveTo>
                  <a:cubicBezTo>
                    <a:pt x="15086" y="81501"/>
                    <a:pt x="4289" y="74474"/>
                    <a:pt x="4289" y="57077"/>
                  </a:cubicBezTo>
                  <a:cubicBezTo>
                    <a:pt x="4289" y="39679"/>
                    <a:pt x="15086" y="18601"/>
                    <a:pt x="28397" y="9902"/>
                  </a:cubicBezTo>
                  <a:cubicBezTo>
                    <a:pt x="41708" y="1204"/>
                    <a:pt x="52505" y="8230"/>
                    <a:pt x="52505" y="25627"/>
                  </a:cubicBezTo>
                  <a:cubicBezTo>
                    <a:pt x="52505" y="43024"/>
                    <a:pt x="41708" y="64102"/>
                    <a:pt x="28397" y="72802"/>
                  </a:cubicBezTo>
                  <a:close/>
                </a:path>
              </a:pathLst>
            </a:custGeom>
            <a:solidFill>
              <a:srgbClr val="E3E6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: фигура 124">
              <a:extLst>
                <a:ext uri="{FF2B5EF4-FFF2-40B4-BE49-F238E27FC236}">
                  <a16:creationId xmlns:a16="http://schemas.microsoft.com/office/drawing/2014/main" id="{349E713A-16DF-E65C-CA00-DF0BC036C74C}"/>
                </a:ext>
              </a:extLst>
            </p:cNvPr>
            <p:cNvSpPr/>
            <p:nvPr/>
          </p:nvSpPr>
          <p:spPr>
            <a:xfrm>
              <a:off x="15828114" y="7099162"/>
              <a:ext cx="48362" cy="70361"/>
            </a:xfrm>
            <a:custGeom>
              <a:avLst/>
              <a:gdLst>
                <a:gd name="connsiteX0" fmla="*/ 24255 w 48362"/>
                <a:gd name="connsiteY0" fmla="*/ 66631 h 70361"/>
                <a:gd name="connsiteX1" fmla="*/ 48363 w 48362"/>
                <a:gd name="connsiteY1" fmla="*/ 19456 h 70361"/>
                <a:gd name="connsiteX2" fmla="*/ 24255 w 48362"/>
                <a:gd name="connsiteY2" fmla="*/ 3731 h 70361"/>
                <a:gd name="connsiteX3" fmla="*/ 22629 w 48362"/>
                <a:gd name="connsiteY3" fmla="*/ 4902 h 70361"/>
                <a:gd name="connsiteX4" fmla="*/ 148 w 48362"/>
                <a:gd name="connsiteY4" fmla="*/ 48730 h 70361"/>
                <a:gd name="connsiteX5" fmla="*/ 0 w 48362"/>
                <a:gd name="connsiteY5" fmla="*/ 50906 h 70361"/>
                <a:gd name="connsiteX6" fmla="*/ 24255 w 48362"/>
                <a:gd name="connsiteY6" fmla="*/ 66631 h 7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62" h="70361">
                  <a:moveTo>
                    <a:pt x="24255" y="66631"/>
                  </a:moveTo>
                  <a:cubicBezTo>
                    <a:pt x="37566" y="57931"/>
                    <a:pt x="48363" y="36854"/>
                    <a:pt x="48363" y="19456"/>
                  </a:cubicBezTo>
                  <a:cubicBezTo>
                    <a:pt x="48363" y="2059"/>
                    <a:pt x="37566" y="-4968"/>
                    <a:pt x="24255" y="3731"/>
                  </a:cubicBezTo>
                  <a:cubicBezTo>
                    <a:pt x="23664" y="4066"/>
                    <a:pt x="23220" y="4400"/>
                    <a:pt x="22629" y="4902"/>
                  </a:cubicBezTo>
                  <a:cubicBezTo>
                    <a:pt x="21741" y="21129"/>
                    <a:pt x="12276" y="39864"/>
                    <a:pt x="148" y="48730"/>
                  </a:cubicBezTo>
                  <a:cubicBezTo>
                    <a:pt x="148" y="49400"/>
                    <a:pt x="0" y="50236"/>
                    <a:pt x="0" y="50906"/>
                  </a:cubicBezTo>
                  <a:cubicBezTo>
                    <a:pt x="296" y="68303"/>
                    <a:pt x="10945" y="75329"/>
                    <a:pt x="24255" y="66631"/>
                  </a:cubicBezTo>
                  <a:close/>
                </a:path>
              </a:pathLst>
            </a:custGeom>
            <a:gradFill>
              <a:gsLst>
                <a:gs pos="0">
                  <a:srgbClr val="F7F7FC"/>
                </a:gs>
                <a:gs pos="50000">
                  <a:srgbClr val="E3E5F9"/>
                </a:gs>
                <a:gs pos="100000">
                  <a:srgbClr val="D0D4F6"/>
                </a:gs>
              </a:gsLst>
              <a:lin ang="18188738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: фигура 125">
              <a:extLst>
                <a:ext uri="{FF2B5EF4-FFF2-40B4-BE49-F238E27FC236}">
                  <a16:creationId xmlns:a16="http://schemas.microsoft.com/office/drawing/2014/main" id="{7382405C-EFFE-0D72-454C-753635CB38D0}"/>
                </a:ext>
              </a:extLst>
            </p:cNvPr>
            <p:cNvSpPr/>
            <p:nvPr/>
          </p:nvSpPr>
          <p:spPr>
            <a:xfrm>
              <a:off x="15821014" y="7088646"/>
              <a:ext cx="62709" cy="91563"/>
            </a:xfrm>
            <a:custGeom>
              <a:avLst/>
              <a:gdLst>
                <a:gd name="connsiteX0" fmla="*/ 31355 w 62709"/>
                <a:gd name="connsiteY0" fmla="*/ 4881 h 91563"/>
                <a:gd name="connsiteX1" fmla="*/ 0 w 62709"/>
                <a:gd name="connsiteY1" fmla="*/ 66274 h 91563"/>
                <a:gd name="connsiteX2" fmla="*/ 31355 w 62709"/>
                <a:gd name="connsiteY2" fmla="*/ 86683 h 91563"/>
                <a:gd name="connsiteX3" fmla="*/ 62709 w 62709"/>
                <a:gd name="connsiteY3" fmla="*/ 25289 h 91563"/>
                <a:gd name="connsiteX4" fmla="*/ 31355 w 62709"/>
                <a:gd name="connsiteY4" fmla="*/ 4881 h 91563"/>
                <a:gd name="connsiteX5" fmla="*/ 31355 w 62709"/>
                <a:gd name="connsiteY5" fmla="*/ 82668 h 91563"/>
                <a:gd name="connsiteX6" fmla="*/ 2958 w 62709"/>
                <a:gd name="connsiteY6" fmla="*/ 64100 h 91563"/>
                <a:gd name="connsiteX7" fmla="*/ 31355 w 62709"/>
                <a:gd name="connsiteY7" fmla="*/ 8560 h 91563"/>
                <a:gd name="connsiteX8" fmla="*/ 59752 w 62709"/>
                <a:gd name="connsiteY8" fmla="*/ 27129 h 91563"/>
                <a:gd name="connsiteX9" fmla="*/ 31355 w 62709"/>
                <a:gd name="connsiteY9" fmla="*/ 82668 h 9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09" h="91563">
                  <a:moveTo>
                    <a:pt x="31355" y="4881"/>
                  </a:moveTo>
                  <a:cubicBezTo>
                    <a:pt x="14050" y="16256"/>
                    <a:pt x="0" y="43691"/>
                    <a:pt x="0" y="66274"/>
                  </a:cubicBezTo>
                  <a:cubicBezTo>
                    <a:pt x="0" y="88857"/>
                    <a:pt x="14050" y="98058"/>
                    <a:pt x="31355" y="86683"/>
                  </a:cubicBezTo>
                  <a:cubicBezTo>
                    <a:pt x="48659" y="75308"/>
                    <a:pt x="62709" y="47873"/>
                    <a:pt x="62709" y="25289"/>
                  </a:cubicBezTo>
                  <a:cubicBezTo>
                    <a:pt x="62709" y="2706"/>
                    <a:pt x="48659" y="-6495"/>
                    <a:pt x="31355" y="4881"/>
                  </a:cubicBezTo>
                  <a:close/>
                  <a:moveTo>
                    <a:pt x="31355" y="82668"/>
                  </a:moveTo>
                  <a:cubicBezTo>
                    <a:pt x="15677" y="92872"/>
                    <a:pt x="2958" y="84676"/>
                    <a:pt x="2958" y="64100"/>
                  </a:cubicBezTo>
                  <a:cubicBezTo>
                    <a:pt x="2958" y="43691"/>
                    <a:pt x="15677" y="18765"/>
                    <a:pt x="31355" y="8560"/>
                  </a:cubicBezTo>
                  <a:cubicBezTo>
                    <a:pt x="47032" y="-1644"/>
                    <a:pt x="59752" y="6553"/>
                    <a:pt x="59752" y="27129"/>
                  </a:cubicBezTo>
                  <a:cubicBezTo>
                    <a:pt x="59752" y="47705"/>
                    <a:pt x="47032" y="72464"/>
                    <a:pt x="31355" y="82668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: фигура 126">
              <a:extLst>
                <a:ext uri="{FF2B5EF4-FFF2-40B4-BE49-F238E27FC236}">
                  <a16:creationId xmlns:a16="http://schemas.microsoft.com/office/drawing/2014/main" id="{78799078-3664-ECB9-34DD-7BE2929F2559}"/>
                </a:ext>
              </a:extLst>
            </p:cNvPr>
            <p:cNvSpPr/>
            <p:nvPr/>
          </p:nvSpPr>
          <p:spPr>
            <a:xfrm>
              <a:off x="15795427" y="7071842"/>
              <a:ext cx="79865" cy="105662"/>
            </a:xfrm>
            <a:custGeom>
              <a:avLst/>
              <a:gdLst>
                <a:gd name="connsiteX0" fmla="*/ 54279 w 79865"/>
                <a:gd name="connsiteY0" fmla="*/ 2950 h 105662"/>
                <a:gd name="connsiteX1" fmla="*/ 31355 w 79865"/>
                <a:gd name="connsiteY1" fmla="*/ 4790 h 105662"/>
                <a:gd name="connsiteX2" fmla="*/ 0 w 79865"/>
                <a:gd name="connsiteY2" fmla="*/ 66184 h 105662"/>
                <a:gd name="connsiteX3" fmla="*/ 9466 w 79865"/>
                <a:gd name="connsiteY3" fmla="*/ 89269 h 105662"/>
                <a:gd name="connsiteX4" fmla="*/ 34608 w 79865"/>
                <a:gd name="connsiteY4" fmla="*/ 105663 h 105662"/>
                <a:gd name="connsiteX5" fmla="*/ 25587 w 79865"/>
                <a:gd name="connsiteY5" fmla="*/ 82912 h 105662"/>
                <a:gd name="connsiteX6" fmla="*/ 56941 w 79865"/>
                <a:gd name="connsiteY6" fmla="*/ 21519 h 105662"/>
                <a:gd name="connsiteX7" fmla="*/ 79865 w 79865"/>
                <a:gd name="connsiteY7" fmla="*/ 19679 h 105662"/>
                <a:gd name="connsiteX8" fmla="*/ 54279 w 79865"/>
                <a:gd name="connsiteY8" fmla="*/ 2950 h 10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65" h="105662">
                  <a:moveTo>
                    <a:pt x="54279" y="2950"/>
                  </a:moveTo>
                  <a:cubicBezTo>
                    <a:pt x="48511" y="-1399"/>
                    <a:pt x="40376" y="-1065"/>
                    <a:pt x="31355" y="4790"/>
                  </a:cubicBezTo>
                  <a:cubicBezTo>
                    <a:pt x="14050" y="16166"/>
                    <a:pt x="0" y="43601"/>
                    <a:pt x="0" y="66184"/>
                  </a:cubicBezTo>
                  <a:cubicBezTo>
                    <a:pt x="0" y="77726"/>
                    <a:pt x="3550" y="85589"/>
                    <a:pt x="9466" y="89269"/>
                  </a:cubicBezTo>
                  <a:lnTo>
                    <a:pt x="34608" y="105663"/>
                  </a:lnTo>
                  <a:cubicBezTo>
                    <a:pt x="29136" y="101982"/>
                    <a:pt x="25587" y="93953"/>
                    <a:pt x="25587" y="82912"/>
                  </a:cubicBezTo>
                  <a:cubicBezTo>
                    <a:pt x="25587" y="60329"/>
                    <a:pt x="39637" y="32894"/>
                    <a:pt x="56941" y="21519"/>
                  </a:cubicBezTo>
                  <a:cubicBezTo>
                    <a:pt x="65963" y="15664"/>
                    <a:pt x="74245" y="15330"/>
                    <a:pt x="79865" y="19679"/>
                  </a:cubicBezTo>
                  <a:lnTo>
                    <a:pt x="54279" y="2950"/>
                  </a:ln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8188736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: фигура 127">
              <a:extLst>
                <a:ext uri="{FF2B5EF4-FFF2-40B4-BE49-F238E27FC236}">
                  <a16:creationId xmlns:a16="http://schemas.microsoft.com/office/drawing/2014/main" id="{BEA6DB05-929A-16BE-86C0-72B26245E44D}"/>
                </a:ext>
              </a:extLst>
            </p:cNvPr>
            <p:cNvSpPr/>
            <p:nvPr/>
          </p:nvSpPr>
          <p:spPr>
            <a:xfrm>
              <a:off x="15788572" y="7004367"/>
              <a:ext cx="36140" cy="68252"/>
            </a:xfrm>
            <a:custGeom>
              <a:avLst/>
              <a:gdLst>
                <a:gd name="connsiteX0" fmla="*/ 34513 w 36140"/>
                <a:gd name="connsiteY0" fmla="*/ 0 h 68252"/>
                <a:gd name="connsiteX1" fmla="*/ 10554 w 36140"/>
                <a:gd name="connsiteY1" fmla="*/ 19572 h 68252"/>
                <a:gd name="connsiteX2" fmla="*/ 1384 w 36140"/>
                <a:gd name="connsiteY2" fmla="*/ 68252 h 68252"/>
                <a:gd name="connsiteX3" fmla="*/ 16174 w 36140"/>
                <a:gd name="connsiteY3" fmla="*/ 63066 h 68252"/>
                <a:gd name="connsiteX4" fmla="*/ 23421 w 36140"/>
                <a:gd name="connsiteY4" fmla="*/ 29275 h 68252"/>
                <a:gd name="connsiteX5" fmla="*/ 36140 w 36140"/>
                <a:gd name="connsiteY5" fmla="*/ 17565 h 68252"/>
                <a:gd name="connsiteX6" fmla="*/ 34513 w 36140"/>
                <a:gd name="connsiteY6" fmla="*/ 0 h 6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40" h="68252">
                  <a:moveTo>
                    <a:pt x="34513" y="0"/>
                  </a:moveTo>
                  <a:cubicBezTo>
                    <a:pt x="25787" y="1004"/>
                    <a:pt x="17357" y="7862"/>
                    <a:pt x="10554" y="19572"/>
                  </a:cubicBezTo>
                  <a:cubicBezTo>
                    <a:pt x="3011" y="32453"/>
                    <a:pt x="-2757" y="52527"/>
                    <a:pt x="1384" y="68252"/>
                  </a:cubicBezTo>
                  <a:lnTo>
                    <a:pt x="16174" y="63066"/>
                  </a:lnTo>
                  <a:cubicBezTo>
                    <a:pt x="13955" y="54702"/>
                    <a:pt x="17061" y="40148"/>
                    <a:pt x="23421" y="29275"/>
                  </a:cubicBezTo>
                  <a:cubicBezTo>
                    <a:pt x="27414" y="22416"/>
                    <a:pt x="32147" y="17899"/>
                    <a:pt x="36140" y="17565"/>
                  </a:cubicBezTo>
                  <a:lnTo>
                    <a:pt x="34513" y="0"/>
                  </a:ln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331089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: фигура 128">
              <a:extLst>
                <a:ext uri="{FF2B5EF4-FFF2-40B4-BE49-F238E27FC236}">
                  <a16:creationId xmlns:a16="http://schemas.microsoft.com/office/drawing/2014/main" id="{7948EF48-0839-15EB-6913-C8E975B78DAE}"/>
                </a:ext>
              </a:extLst>
            </p:cNvPr>
            <p:cNvSpPr/>
            <p:nvPr/>
          </p:nvSpPr>
          <p:spPr>
            <a:xfrm>
              <a:off x="15829925" y="7059192"/>
              <a:ext cx="107744" cy="70343"/>
            </a:xfrm>
            <a:custGeom>
              <a:avLst/>
              <a:gdLst>
                <a:gd name="connsiteX0" fmla="*/ 104084 w 107744"/>
                <a:gd name="connsiteY0" fmla="*/ 41361 h 70343"/>
                <a:gd name="connsiteX1" fmla="*/ 104084 w 107744"/>
                <a:gd name="connsiteY1" fmla="*/ 29652 h 70343"/>
                <a:gd name="connsiteX2" fmla="*/ 62376 w 107744"/>
                <a:gd name="connsiteY2" fmla="*/ 2384 h 70343"/>
                <a:gd name="connsiteX3" fmla="*/ 44481 w 107744"/>
                <a:gd name="connsiteY3" fmla="*/ 2384 h 70343"/>
                <a:gd name="connsiteX4" fmla="*/ 3661 w 107744"/>
                <a:gd name="connsiteY4" fmla="*/ 28982 h 70343"/>
                <a:gd name="connsiteX5" fmla="*/ 3661 w 107744"/>
                <a:gd name="connsiteY5" fmla="*/ 40692 h 70343"/>
                <a:gd name="connsiteX6" fmla="*/ 45368 w 107744"/>
                <a:gd name="connsiteY6" fmla="*/ 67960 h 70343"/>
                <a:gd name="connsiteX7" fmla="*/ 63264 w 107744"/>
                <a:gd name="connsiteY7" fmla="*/ 67960 h 70343"/>
                <a:gd name="connsiteX8" fmla="*/ 104084 w 107744"/>
                <a:gd name="connsiteY8" fmla="*/ 41361 h 7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44" h="70343">
                  <a:moveTo>
                    <a:pt x="104084" y="41361"/>
                  </a:moveTo>
                  <a:cubicBezTo>
                    <a:pt x="108965" y="38183"/>
                    <a:pt x="108965" y="32830"/>
                    <a:pt x="104084" y="29652"/>
                  </a:cubicBezTo>
                  <a:lnTo>
                    <a:pt x="62376" y="2384"/>
                  </a:lnTo>
                  <a:cubicBezTo>
                    <a:pt x="57496" y="-795"/>
                    <a:pt x="49361" y="-795"/>
                    <a:pt x="44481" y="2384"/>
                  </a:cubicBezTo>
                  <a:lnTo>
                    <a:pt x="3661" y="28982"/>
                  </a:lnTo>
                  <a:cubicBezTo>
                    <a:pt x="-1220" y="32161"/>
                    <a:pt x="-1220" y="37514"/>
                    <a:pt x="3661" y="40692"/>
                  </a:cubicBezTo>
                  <a:lnTo>
                    <a:pt x="45368" y="67960"/>
                  </a:lnTo>
                  <a:cubicBezTo>
                    <a:pt x="50249" y="71138"/>
                    <a:pt x="58383" y="71138"/>
                    <a:pt x="63264" y="67960"/>
                  </a:cubicBezTo>
                  <a:lnTo>
                    <a:pt x="104084" y="41361"/>
                  </a:lnTo>
                  <a:close/>
                </a:path>
              </a:pathLst>
            </a:custGeom>
            <a:solidFill>
              <a:srgbClr val="C4C8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: фигура 129">
              <a:extLst>
                <a:ext uri="{FF2B5EF4-FFF2-40B4-BE49-F238E27FC236}">
                  <a16:creationId xmlns:a16="http://schemas.microsoft.com/office/drawing/2014/main" id="{62789E9E-4C3D-BBBB-9517-30400FFD24BE}"/>
                </a:ext>
              </a:extLst>
            </p:cNvPr>
            <p:cNvSpPr/>
            <p:nvPr/>
          </p:nvSpPr>
          <p:spPr>
            <a:xfrm>
              <a:off x="15829925" y="7059192"/>
              <a:ext cx="107744" cy="70343"/>
            </a:xfrm>
            <a:custGeom>
              <a:avLst/>
              <a:gdLst>
                <a:gd name="connsiteX0" fmla="*/ 104084 w 107744"/>
                <a:gd name="connsiteY0" fmla="*/ 41361 h 70343"/>
                <a:gd name="connsiteX1" fmla="*/ 104084 w 107744"/>
                <a:gd name="connsiteY1" fmla="*/ 29652 h 70343"/>
                <a:gd name="connsiteX2" fmla="*/ 62376 w 107744"/>
                <a:gd name="connsiteY2" fmla="*/ 2384 h 70343"/>
                <a:gd name="connsiteX3" fmla="*/ 44481 w 107744"/>
                <a:gd name="connsiteY3" fmla="*/ 2384 h 70343"/>
                <a:gd name="connsiteX4" fmla="*/ 3661 w 107744"/>
                <a:gd name="connsiteY4" fmla="*/ 28982 h 70343"/>
                <a:gd name="connsiteX5" fmla="*/ 3661 w 107744"/>
                <a:gd name="connsiteY5" fmla="*/ 40692 h 70343"/>
                <a:gd name="connsiteX6" fmla="*/ 45368 w 107744"/>
                <a:gd name="connsiteY6" fmla="*/ 67960 h 70343"/>
                <a:gd name="connsiteX7" fmla="*/ 63264 w 107744"/>
                <a:gd name="connsiteY7" fmla="*/ 67960 h 70343"/>
                <a:gd name="connsiteX8" fmla="*/ 104084 w 107744"/>
                <a:gd name="connsiteY8" fmla="*/ 41361 h 7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44" h="70343">
                  <a:moveTo>
                    <a:pt x="104084" y="41361"/>
                  </a:moveTo>
                  <a:cubicBezTo>
                    <a:pt x="108965" y="38183"/>
                    <a:pt x="108965" y="32830"/>
                    <a:pt x="104084" y="29652"/>
                  </a:cubicBezTo>
                  <a:lnTo>
                    <a:pt x="62376" y="2384"/>
                  </a:lnTo>
                  <a:cubicBezTo>
                    <a:pt x="57496" y="-795"/>
                    <a:pt x="49361" y="-795"/>
                    <a:pt x="44481" y="2384"/>
                  </a:cubicBezTo>
                  <a:lnTo>
                    <a:pt x="3661" y="28982"/>
                  </a:lnTo>
                  <a:cubicBezTo>
                    <a:pt x="-1220" y="32161"/>
                    <a:pt x="-1220" y="37514"/>
                    <a:pt x="3661" y="40692"/>
                  </a:cubicBezTo>
                  <a:lnTo>
                    <a:pt x="45368" y="67960"/>
                  </a:lnTo>
                  <a:cubicBezTo>
                    <a:pt x="50249" y="71138"/>
                    <a:pt x="58383" y="71138"/>
                    <a:pt x="63264" y="67960"/>
                  </a:cubicBezTo>
                  <a:lnTo>
                    <a:pt x="104084" y="41361"/>
                  </a:lnTo>
                  <a:close/>
                </a:path>
              </a:pathLst>
            </a:custGeom>
            <a:solidFill>
              <a:srgbClr val="F7F7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: фигура 130">
              <a:extLst>
                <a:ext uri="{FF2B5EF4-FFF2-40B4-BE49-F238E27FC236}">
                  <a16:creationId xmlns:a16="http://schemas.microsoft.com/office/drawing/2014/main" id="{16E064B6-E87C-B3E9-C06E-61C855A3552D}"/>
                </a:ext>
              </a:extLst>
            </p:cNvPr>
            <p:cNvSpPr/>
            <p:nvPr/>
          </p:nvSpPr>
          <p:spPr>
            <a:xfrm>
              <a:off x="15829888" y="7094032"/>
              <a:ext cx="107818" cy="105172"/>
            </a:xfrm>
            <a:custGeom>
              <a:avLst/>
              <a:gdLst>
                <a:gd name="connsiteX0" fmla="*/ 107818 w 107818"/>
                <a:gd name="connsiteY0" fmla="*/ 1004 h 105172"/>
                <a:gd name="connsiteX1" fmla="*/ 104121 w 107818"/>
                <a:gd name="connsiteY1" fmla="*/ 6524 h 105172"/>
                <a:gd name="connsiteX2" fmla="*/ 63301 w 107818"/>
                <a:gd name="connsiteY2" fmla="*/ 33122 h 105172"/>
                <a:gd name="connsiteX3" fmla="*/ 45405 w 107818"/>
                <a:gd name="connsiteY3" fmla="*/ 33122 h 105172"/>
                <a:gd name="connsiteX4" fmla="*/ 3698 w 107818"/>
                <a:gd name="connsiteY4" fmla="*/ 5855 h 105172"/>
                <a:gd name="connsiteX5" fmla="*/ 0 w 107818"/>
                <a:gd name="connsiteY5" fmla="*/ 0 h 105172"/>
                <a:gd name="connsiteX6" fmla="*/ 0 w 107818"/>
                <a:gd name="connsiteY6" fmla="*/ 47341 h 105172"/>
                <a:gd name="connsiteX7" fmla="*/ 13311 w 107818"/>
                <a:gd name="connsiteY7" fmla="*/ 73605 h 105172"/>
                <a:gd name="connsiteX8" fmla="*/ 59455 w 107818"/>
                <a:gd name="connsiteY8" fmla="*/ 103716 h 105172"/>
                <a:gd name="connsiteX9" fmla="*/ 59751 w 107818"/>
                <a:gd name="connsiteY9" fmla="*/ 103883 h 105172"/>
                <a:gd name="connsiteX10" fmla="*/ 59899 w 107818"/>
                <a:gd name="connsiteY10" fmla="*/ 104051 h 105172"/>
                <a:gd name="connsiteX11" fmla="*/ 72175 w 107818"/>
                <a:gd name="connsiteY11" fmla="*/ 102378 h 105172"/>
                <a:gd name="connsiteX12" fmla="*/ 95100 w 107818"/>
                <a:gd name="connsiteY12" fmla="*/ 87490 h 105172"/>
                <a:gd name="connsiteX13" fmla="*/ 107671 w 107818"/>
                <a:gd name="connsiteY13" fmla="*/ 55873 h 105172"/>
                <a:gd name="connsiteX14" fmla="*/ 107671 w 107818"/>
                <a:gd name="connsiteY14" fmla="*/ 1004 h 105172"/>
                <a:gd name="connsiteX15" fmla="*/ 107818 w 107818"/>
                <a:gd name="connsiteY15" fmla="*/ 1004 h 1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818" h="105172">
                  <a:moveTo>
                    <a:pt x="107818" y="1004"/>
                  </a:moveTo>
                  <a:cubicBezTo>
                    <a:pt x="107671" y="3011"/>
                    <a:pt x="106488" y="5019"/>
                    <a:pt x="104121" y="6524"/>
                  </a:cubicBezTo>
                  <a:lnTo>
                    <a:pt x="63301" y="33122"/>
                  </a:lnTo>
                  <a:cubicBezTo>
                    <a:pt x="58421" y="36301"/>
                    <a:pt x="50285" y="36301"/>
                    <a:pt x="45405" y="33122"/>
                  </a:cubicBezTo>
                  <a:lnTo>
                    <a:pt x="3698" y="5855"/>
                  </a:lnTo>
                  <a:cubicBezTo>
                    <a:pt x="1183" y="4181"/>
                    <a:pt x="0" y="2175"/>
                    <a:pt x="0" y="0"/>
                  </a:cubicBezTo>
                  <a:lnTo>
                    <a:pt x="0" y="47341"/>
                  </a:lnTo>
                  <a:cubicBezTo>
                    <a:pt x="0" y="54032"/>
                    <a:pt x="4881" y="68587"/>
                    <a:pt x="13311" y="73605"/>
                  </a:cubicBezTo>
                  <a:lnTo>
                    <a:pt x="59455" y="103716"/>
                  </a:lnTo>
                  <a:cubicBezTo>
                    <a:pt x="59604" y="103716"/>
                    <a:pt x="59604" y="103883"/>
                    <a:pt x="59751" y="103883"/>
                  </a:cubicBezTo>
                  <a:lnTo>
                    <a:pt x="59899" y="104051"/>
                  </a:lnTo>
                  <a:cubicBezTo>
                    <a:pt x="63153" y="105891"/>
                    <a:pt x="67442" y="105556"/>
                    <a:pt x="72175" y="102378"/>
                  </a:cubicBezTo>
                  <a:lnTo>
                    <a:pt x="95100" y="87490"/>
                  </a:lnTo>
                  <a:cubicBezTo>
                    <a:pt x="108114" y="78958"/>
                    <a:pt x="107671" y="63066"/>
                    <a:pt x="107671" y="55873"/>
                  </a:cubicBezTo>
                  <a:lnTo>
                    <a:pt x="107671" y="1004"/>
                  </a:lnTo>
                  <a:lnTo>
                    <a:pt x="107818" y="1004"/>
                  </a:lnTo>
                  <a:close/>
                </a:path>
              </a:pathLst>
            </a:custGeom>
            <a:gradFill>
              <a:gsLst>
                <a:gs pos="41060">
                  <a:srgbClr val="D0D4F6"/>
                </a:gs>
                <a:gs pos="53170">
                  <a:srgbClr val="BCC1E4"/>
                </a:gs>
                <a:gs pos="67610">
                  <a:srgbClr val="A9AFD3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: фигура 131">
              <a:extLst>
                <a:ext uri="{FF2B5EF4-FFF2-40B4-BE49-F238E27FC236}">
                  <a16:creationId xmlns:a16="http://schemas.microsoft.com/office/drawing/2014/main" id="{CCC571BB-5121-1979-013A-CD7DBCCA915C}"/>
                </a:ext>
              </a:extLst>
            </p:cNvPr>
            <p:cNvSpPr/>
            <p:nvPr/>
          </p:nvSpPr>
          <p:spPr>
            <a:xfrm>
              <a:off x="15829888" y="7094032"/>
              <a:ext cx="107818" cy="105172"/>
            </a:xfrm>
            <a:custGeom>
              <a:avLst/>
              <a:gdLst>
                <a:gd name="connsiteX0" fmla="*/ 107818 w 107818"/>
                <a:gd name="connsiteY0" fmla="*/ 1004 h 105172"/>
                <a:gd name="connsiteX1" fmla="*/ 104121 w 107818"/>
                <a:gd name="connsiteY1" fmla="*/ 6524 h 105172"/>
                <a:gd name="connsiteX2" fmla="*/ 63301 w 107818"/>
                <a:gd name="connsiteY2" fmla="*/ 33122 h 105172"/>
                <a:gd name="connsiteX3" fmla="*/ 45405 w 107818"/>
                <a:gd name="connsiteY3" fmla="*/ 33122 h 105172"/>
                <a:gd name="connsiteX4" fmla="*/ 3698 w 107818"/>
                <a:gd name="connsiteY4" fmla="*/ 5855 h 105172"/>
                <a:gd name="connsiteX5" fmla="*/ 0 w 107818"/>
                <a:gd name="connsiteY5" fmla="*/ 0 h 105172"/>
                <a:gd name="connsiteX6" fmla="*/ 0 w 107818"/>
                <a:gd name="connsiteY6" fmla="*/ 47341 h 105172"/>
                <a:gd name="connsiteX7" fmla="*/ 13311 w 107818"/>
                <a:gd name="connsiteY7" fmla="*/ 73605 h 105172"/>
                <a:gd name="connsiteX8" fmla="*/ 59455 w 107818"/>
                <a:gd name="connsiteY8" fmla="*/ 103716 h 105172"/>
                <a:gd name="connsiteX9" fmla="*/ 59751 w 107818"/>
                <a:gd name="connsiteY9" fmla="*/ 103883 h 105172"/>
                <a:gd name="connsiteX10" fmla="*/ 59899 w 107818"/>
                <a:gd name="connsiteY10" fmla="*/ 104051 h 105172"/>
                <a:gd name="connsiteX11" fmla="*/ 72175 w 107818"/>
                <a:gd name="connsiteY11" fmla="*/ 102378 h 105172"/>
                <a:gd name="connsiteX12" fmla="*/ 95100 w 107818"/>
                <a:gd name="connsiteY12" fmla="*/ 87490 h 105172"/>
                <a:gd name="connsiteX13" fmla="*/ 107671 w 107818"/>
                <a:gd name="connsiteY13" fmla="*/ 55873 h 105172"/>
                <a:gd name="connsiteX14" fmla="*/ 107671 w 107818"/>
                <a:gd name="connsiteY14" fmla="*/ 1004 h 105172"/>
                <a:gd name="connsiteX15" fmla="*/ 107818 w 107818"/>
                <a:gd name="connsiteY15" fmla="*/ 1004 h 1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818" h="105172">
                  <a:moveTo>
                    <a:pt x="107818" y="1004"/>
                  </a:moveTo>
                  <a:cubicBezTo>
                    <a:pt x="107671" y="3011"/>
                    <a:pt x="106488" y="5019"/>
                    <a:pt x="104121" y="6524"/>
                  </a:cubicBezTo>
                  <a:lnTo>
                    <a:pt x="63301" y="33122"/>
                  </a:lnTo>
                  <a:cubicBezTo>
                    <a:pt x="58421" y="36301"/>
                    <a:pt x="50285" y="36301"/>
                    <a:pt x="45405" y="33122"/>
                  </a:cubicBezTo>
                  <a:lnTo>
                    <a:pt x="3698" y="5855"/>
                  </a:lnTo>
                  <a:cubicBezTo>
                    <a:pt x="1183" y="4181"/>
                    <a:pt x="0" y="2175"/>
                    <a:pt x="0" y="0"/>
                  </a:cubicBezTo>
                  <a:lnTo>
                    <a:pt x="0" y="47341"/>
                  </a:lnTo>
                  <a:cubicBezTo>
                    <a:pt x="0" y="54032"/>
                    <a:pt x="4881" y="68587"/>
                    <a:pt x="13311" y="73605"/>
                  </a:cubicBezTo>
                  <a:lnTo>
                    <a:pt x="59455" y="103716"/>
                  </a:lnTo>
                  <a:cubicBezTo>
                    <a:pt x="59604" y="103716"/>
                    <a:pt x="59604" y="103883"/>
                    <a:pt x="59751" y="103883"/>
                  </a:cubicBezTo>
                  <a:lnTo>
                    <a:pt x="59899" y="104051"/>
                  </a:lnTo>
                  <a:cubicBezTo>
                    <a:pt x="63153" y="105891"/>
                    <a:pt x="67442" y="105556"/>
                    <a:pt x="72175" y="102378"/>
                  </a:cubicBezTo>
                  <a:lnTo>
                    <a:pt x="95100" y="87490"/>
                  </a:lnTo>
                  <a:cubicBezTo>
                    <a:pt x="108114" y="78958"/>
                    <a:pt x="107671" y="63066"/>
                    <a:pt x="107671" y="55873"/>
                  </a:cubicBezTo>
                  <a:lnTo>
                    <a:pt x="107671" y="1004"/>
                  </a:lnTo>
                  <a:lnTo>
                    <a:pt x="107818" y="1004"/>
                  </a:lnTo>
                  <a:close/>
                </a:path>
              </a:pathLst>
            </a:custGeom>
            <a:gradFill>
              <a:gsLst>
                <a:gs pos="0">
                  <a:srgbClr val="9DAFC9"/>
                </a:gs>
                <a:gs pos="804">
                  <a:srgbClr val="A5B5CE"/>
                </a:gs>
                <a:gs pos="28722">
                  <a:srgbClr val="DEE6F3"/>
                </a:gs>
                <a:gs pos="48391">
                  <a:srgbClr val="C0CDE0"/>
                </a:gs>
                <a:gs pos="98648">
                  <a:srgbClr val="CED8E9"/>
                </a:gs>
              </a:gsLst>
              <a:lin ang="18188716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: фигура 132">
              <a:extLst>
                <a:ext uri="{FF2B5EF4-FFF2-40B4-BE49-F238E27FC236}">
                  <a16:creationId xmlns:a16="http://schemas.microsoft.com/office/drawing/2014/main" id="{2645B16C-5FBD-E53C-8C31-7A830943C7DE}"/>
                </a:ext>
              </a:extLst>
            </p:cNvPr>
            <p:cNvSpPr/>
            <p:nvPr/>
          </p:nvSpPr>
          <p:spPr>
            <a:xfrm>
              <a:off x="15909311" y="7148698"/>
              <a:ext cx="56792" cy="82841"/>
            </a:xfrm>
            <a:custGeom>
              <a:avLst/>
              <a:gdLst>
                <a:gd name="connsiteX0" fmla="*/ 28397 w 56792"/>
                <a:gd name="connsiteY0" fmla="*/ 4382 h 82841"/>
                <a:gd name="connsiteX1" fmla="*/ 0 w 56792"/>
                <a:gd name="connsiteY1" fmla="*/ 59920 h 82841"/>
                <a:gd name="connsiteX2" fmla="*/ 28397 w 56792"/>
                <a:gd name="connsiteY2" fmla="*/ 78489 h 82841"/>
                <a:gd name="connsiteX3" fmla="*/ 56793 w 56792"/>
                <a:gd name="connsiteY3" fmla="*/ 22951 h 82841"/>
                <a:gd name="connsiteX4" fmla="*/ 28397 w 56792"/>
                <a:gd name="connsiteY4" fmla="*/ 4382 h 82841"/>
                <a:gd name="connsiteX5" fmla="*/ 28397 w 56792"/>
                <a:gd name="connsiteY5" fmla="*/ 72801 h 82841"/>
                <a:gd name="connsiteX6" fmla="*/ 4289 w 56792"/>
                <a:gd name="connsiteY6" fmla="*/ 57076 h 82841"/>
                <a:gd name="connsiteX7" fmla="*/ 28397 w 56792"/>
                <a:gd name="connsiteY7" fmla="*/ 9903 h 82841"/>
                <a:gd name="connsiteX8" fmla="*/ 52504 w 56792"/>
                <a:gd name="connsiteY8" fmla="*/ 25628 h 82841"/>
                <a:gd name="connsiteX9" fmla="*/ 28397 w 56792"/>
                <a:gd name="connsiteY9" fmla="*/ 72801 h 8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792" h="82841">
                  <a:moveTo>
                    <a:pt x="28397" y="4382"/>
                  </a:moveTo>
                  <a:cubicBezTo>
                    <a:pt x="12719" y="14586"/>
                    <a:pt x="0" y="39512"/>
                    <a:pt x="0" y="59920"/>
                  </a:cubicBezTo>
                  <a:cubicBezTo>
                    <a:pt x="0" y="80330"/>
                    <a:pt x="12719" y="88694"/>
                    <a:pt x="28397" y="78489"/>
                  </a:cubicBezTo>
                  <a:cubicBezTo>
                    <a:pt x="44074" y="68284"/>
                    <a:pt x="56793" y="43359"/>
                    <a:pt x="56793" y="22951"/>
                  </a:cubicBezTo>
                  <a:cubicBezTo>
                    <a:pt x="56645" y="2374"/>
                    <a:pt x="44074" y="-5822"/>
                    <a:pt x="28397" y="4382"/>
                  </a:cubicBezTo>
                  <a:close/>
                  <a:moveTo>
                    <a:pt x="28397" y="72801"/>
                  </a:moveTo>
                  <a:cubicBezTo>
                    <a:pt x="15086" y="81500"/>
                    <a:pt x="4289" y="74475"/>
                    <a:pt x="4289" y="57076"/>
                  </a:cubicBezTo>
                  <a:cubicBezTo>
                    <a:pt x="4289" y="39679"/>
                    <a:pt x="15086" y="18601"/>
                    <a:pt x="28397" y="9903"/>
                  </a:cubicBezTo>
                  <a:cubicBezTo>
                    <a:pt x="41707" y="1204"/>
                    <a:pt x="52504" y="8229"/>
                    <a:pt x="52504" y="25628"/>
                  </a:cubicBezTo>
                  <a:cubicBezTo>
                    <a:pt x="52504" y="43025"/>
                    <a:pt x="41707" y="64103"/>
                    <a:pt x="28397" y="72801"/>
                  </a:cubicBezTo>
                  <a:close/>
                </a:path>
              </a:pathLst>
            </a:custGeom>
            <a:solidFill>
              <a:srgbClr val="C5D0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: фигура 133">
              <a:extLst>
                <a:ext uri="{FF2B5EF4-FFF2-40B4-BE49-F238E27FC236}">
                  <a16:creationId xmlns:a16="http://schemas.microsoft.com/office/drawing/2014/main" id="{84B3337D-37CD-550B-28E0-4A1B4CEE1AF8}"/>
                </a:ext>
              </a:extLst>
            </p:cNvPr>
            <p:cNvSpPr/>
            <p:nvPr/>
          </p:nvSpPr>
          <p:spPr>
            <a:xfrm>
              <a:off x="15913450" y="7154870"/>
              <a:ext cx="48363" cy="70361"/>
            </a:xfrm>
            <a:custGeom>
              <a:avLst/>
              <a:gdLst>
                <a:gd name="connsiteX0" fmla="*/ 24256 w 48363"/>
                <a:gd name="connsiteY0" fmla="*/ 66630 h 70361"/>
                <a:gd name="connsiteX1" fmla="*/ 48363 w 48363"/>
                <a:gd name="connsiteY1" fmla="*/ 19456 h 70361"/>
                <a:gd name="connsiteX2" fmla="*/ 24256 w 48363"/>
                <a:gd name="connsiteY2" fmla="*/ 3731 h 70361"/>
                <a:gd name="connsiteX3" fmla="*/ 22630 w 48363"/>
                <a:gd name="connsiteY3" fmla="*/ 4902 h 70361"/>
                <a:gd name="connsiteX4" fmla="*/ 149 w 48363"/>
                <a:gd name="connsiteY4" fmla="*/ 48731 h 70361"/>
                <a:gd name="connsiteX5" fmla="*/ 0 w 48363"/>
                <a:gd name="connsiteY5" fmla="*/ 50905 h 70361"/>
                <a:gd name="connsiteX6" fmla="*/ 24256 w 48363"/>
                <a:gd name="connsiteY6" fmla="*/ 66630 h 7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63" h="70361">
                  <a:moveTo>
                    <a:pt x="24256" y="66630"/>
                  </a:moveTo>
                  <a:cubicBezTo>
                    <a:pt x="37567" y="57931"/>
                    <a:pt x="48363" y="36853"/>
                    <a:pt x="48363" y="19456"/>
                  </a:cubicBezTo>
                  <a:cubicBezTo>
                    <a:pt x="48363" y="2058"/>
                    <a:pt x="37567" y="-4967"/>
                    <a:pt x="24256" y="3731"/>
                  </a:cubicBezTo>
                  <a:cubicBezTo>
                    <a:pt x="23664" y="4065"/>
                    <a:pt x="23221" y="4401"/>
                    <a:pt x="22630" y="4902"/>
                  </a:cubicBezTo>
                  <a:cubicBezTo>
                    <a:pt x="21742" y="21128"/>
                    <a:pt x="12276" y="39865"/>
                    <a:pt x="149" y="48731"/>
                  </a:cubicBezTo>
                  <a:cubicBezTo>
                    <a:pt x="149" y="49399"/>
                    <a:pt x="0" y="50236"/>
                    <a:pt x="0" y="50905"/>
                  </a:cubicBezTo>
                  <a:cubicBezTo>
                    <a:pt x="149" y="68303"/>
                    <a:pt x="10945" y="75328"/>
                    <a:pt x="24256" y="6663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F2F5FB"/>
                </a:gs>
                <a:gs pos="100000">
                  <a:srgbClr val="E5ECF8"/>
                </a:gs>
              </a:gsLst>
              <a:lin ang="18188727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: фигура 134">
              <a:extLst>
                <a:ext uri="{FF2B5EF4-FFF2-40B4-BE49-F238E27FC236}">
                  <a16:creationId xmlns:a16="http://schemas.microsoft.com/office/drawing/2014/main" id="{D39607D6-8EFB-3247-2249-38D86AE5872D}"/>
                </a:ext>
              </a:extLst>
            </p:cNvPr>
            <p:cNvSpPr/>
            <p:nvPr/>
          </p:nvSpPr>
          <p:spPr>
            <a:xfrm>
              <a:off x="15906351" y="7144354"/>
              <a:ext cx="62708" cy="91563"/>
            </a:xfrm>
            <a:custGeom>
              <a:avLst/>
              <a:gdLst>
                <a:gd name="connsiteX0" fmla="*/ 31354 w 62708"/>
                <a:gd name="connsiteY0" fmla="*/ 4881 h 91563"/>
                <a:gd name="connsiteX1" fmla="*/ 0 w 62708"/>
                <a:gd name="connsiteY1" fmla="*/ 66274 h 91563"/>
                <a:gd name="connsiteX2" fmla="*/ 31354 w 62708"/>
                <a:gd name="connsiteY2" fmla="*/ 86683 h 91563"/>
                <a:gd name="connsiteX3" fmla="*/ 62709 w 62708"/>
                <a:gd name="connsiteY3" fmla="*/ 25289 h 91563"/>
                <a:gd name="connsiteX4" fmla="*/ 31354 w 62708"/>
                <a:gd name="connsiteY4" fmla="*/ 4881 h 91563"/>
                <a:gd name="connsiteX5" fmla="*/ 31354 w 62708"/>
                <a:gd name="connsiteY5" fmla="*/ 82835 h 91563"/>
                <a:gd name="connsiteX6" fmla="*/ 2958 w 62708"/>
                <a:gd name="connsiteY6" fmla="*/ 64267 h 91563"/>
                <a:gd name="connsiteX7" fmla="*/ 31354 w 62708"/>
                <a:gd name="connsiteY7" fmla="*/ 8728 h 91563"/>
                <a:gd name="connsiteX8" fmla="*/ 59751 w 62708"/>
                <a:gd name="connsiteY8" fmla="*/ 27297 h 91563"/>
                <a:gd name="connsiteX9" fmla="*/ 31354 w 62708"/>
                <a:gd name="connsiteY9" fmla="*/ 82835 h 9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08" h="91563">
                  <a:moveTo>
                    <a:pt x="31354" y="4881"/>
                  </a:moveTo>
                  <a:cubicBezTo>
                    <a:pt x="14050" y="16257"/>
                    <a:pt x="0" y="43691"/>
                    <a:pt x="0" y="66274"/>
                  </a:cubicBezTo>
                  <a:cubicBezTo>
                    <a:pt x="0" y="88858"/>
                    <a:pt x="14050" y="98058"/>
                    <a:pt x="31354" y="86683"/>
                  </a:cubicBezTo>
                  <a:cubicBezTo>
                    <a:pt x="48658" y="75308"/>
                    <a:pt x="62709" y="47873"/>
                    <a:pt x="62709" y="25289"/>
                  </a:cubicBezTo>
                  <a:cubicBezTo>
                    <a:pt x="62561" y="2706"/>
                    <a:pt x="48658" y="-6495"/>
                    <a:pt x="31354" y="4881"/>
                  </a:cubicBezTo>
                  <a:close/>
                  <a:moveTo>
                    <a:pt x="31354" y="82835"/>
                  </a:moveTo>
                  <a:cubicBezTo>
                    <a:pt x="15677" y="93040"/>
                    <a:pt x="2958" y="84843"/>
                    <a:pt x="2958" y="64267"/>
                  </a:cubicBezTo>
                  <a:cubicBezTo>
                    <a:pt x="2958" y="43858"/>
                    <a:pt x="15677" y="18933"/>
                    <a:pt x="31354" y="8728"/>
                  </a:cubicBezTo>
                  <a:cubicBezTo>
                    <a:pt x="47032" y="-1476"/>
                    <a:pt x="59751" y="6721"/>
                    <a:pt x="59751" y="27297"/>
                  </a:cubicBezTo>
                  <a:cubicBezTo>
                    <a:pt x="59604" y="47705"/>
                    <a:pt x="47032" y="72631"/>
                    <a:pt x="31354" y="82835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: фигура 135">
              <a:extLst>
                <a:ext uri="{FF2B5EF4-FFF2-40B4-BE49-F238E27FC236}">
                  <a16:creationId xmlns:a16="http://schemas.microsoft.com/office/drawing/2014/main" id="{1116EAE8-3B2C-7CC3-5744-194FFC3C0675}"/>
                </a:ext>
              </a:extLst>
            </p:cNvPr>
            <p:cNvSpPr/>
            <p:nvPr/>
          </p:nvSpPr>
          <p:spPr>
            <a:xfrm>
              <a:off x="15880617" y="7127546"/>
              <a:ext cx="79866" cy="105662"/>
            </a:xfrm>
            <a:custGeom>
              <a:avLst/>
              <a:gdLst>
                <a:gd name="connsiteX0" fmla="*/ 54279 w 79866"/>
                <a:gd name="connsiteY0" fmla="*/ 2950 h 105662"/>
                <a:gd name="connsiteX1" fmla="*/ 31354 w 79866"/>
                <a:gd name="connsiteY1" fmla="*/ 4791 h 105662"/>
                <a:gd name="connsiteX2" fmla="*/ 0 w 79866"/>
                <a:gd name="connsiteY2" fmla="*/ 66184 h 105662"/>
                <a:gd name="connsiteX3" fmla="*/ 9466 w 79866"/>
                <a:gd name="connsiteY3" fmla="*/ 89269 h 105662"/>
                <a:gd name="connsiteX4" fmla="*/ 34608 w 79866"/>
                <a:gd name="connsiteY4" fmla="*/ 105662 h 105662"/>
                <a:gd name="connsiteX5" fmla="*/ 25587 w 79866"/>
                <a:gd name="connsiteY5" fmla="*/ 82912 h 105662"/>
                <a:gd name="connsiteX6" fmla="*/ 56941 w 79866"/>
                <a:gd name="connsiteY6" fmla="*/ 21518 h 105662"/>
                <a:gd name="connsiteX7" fmla="*/ 79866 w 79866"/>
                <a:gd name="connsiteY7" fmla="*/ 19678 h 105662"/>
                <a:gd name="connsiteX8" fmla="*/ 54279 w 79866"/>
                <a:gd name="connsiteY8" fmla="*/ 2950 h 10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66" h="105662">
                  <a:moveTo>
                    <a:pt x="54279" y="2950"/>
                  </a:moveTo>
                  <a:cubicBezTo>
                    <a:pt x="48511" y="-1400"/>
                    <a:pt x="40376" y="-1064"/>
                    <a:pt x="31354" y="4791"/>
                  </a:cubicBezTo>
                  <a:cubicBezTo>
                    <a:pt x="14050" y="16165"/>
                    <a:pt x="0" y="43600"/>
                    <a:pt x="0" y="66184"/>
                  </a:cubicBezTo>
                  <a:cubicBezTo>
                    <a:pt x="0" y="77726"/>
                    <a:pt x="3550" y="85588"/>
                    <a:pt x="9466" y="89269"/>
                  </a:cubicBezTo>
                  <a:lnTo>
                    <a:pt x="34608" y="105662"/>
                  </a:lnTo>
                  <a:cubicBezTo>
                    <a:pt x="29136" y="101983"/>
                    <a:pt x="25587" y="93953"/>
                    <a:pt x="25587" y="82912"/>
                  </a:cubicBezTo>
                  <a:cubicBezTo>
                    <a:pt x="25587" y="60329"/>
                    <a:pt x="39637" y="32894"/>
                    <a:pt x="56941" y="21518"/>
                  </a:cubicBezTo>
                  <a:cubicBezTo>
                    <a:pt x="65963" y="15663"/>
                    <a:pt x="74245" y="15329"/>
                    <a:pt x="79866" y="19678"/>
                  </a:cubicBezTo>
                  <a:lnTo>
                    <a:pt x="54279" y="2950"/>
                  </a:ln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818873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Полилиния: фигура 136">
              <a:extLst>
                <a:ext uri="{FF2B5EF4-FFF2-40B4-BE49-F238E27FC236}">
                  <a16:creationId xmlns:a16="http://schemas.microsoft.com/office/drawing/2014/main" id="{F60639E2-3777-11CF-27AE-51276ADB971E}"/>
                </a:ext>
              </a:extLst>
            </p:cNvPr>
            <p:cNvSpPr/>
            <p:nvPr/>
          </p:nvSpPr>
          <p:spPr>
            <a:xfrm>
              <a:off x="15818794" y="6997005"/>
              <a:ext cx="130162" cy="134705"/>
            </a:xfrm>
            <a:custGeom>
              <a:avLst/>
              <a:gdLst>
                <a:gd name="connsiteX0" fmla="*/ 130003 w 130162"/>
                <a:gd name="connsiteY0" fmla="*/ 15390 h 134705"/>
                <a:gd name="connsiteX1" fmla="*/ 126306 w 130162"/>
                <a:gd name="connsiteY1" fmla="*/ 21078 h 134705"/>
                <a:gd name="connsiteX2" fmla="*/ 85633 w 130162"/>
                <a:gd name="connsiteY2" fmla="*/ 47676 h 134705"/>
                <a:gd name="connsiteX3" fmla="*/ 67738 w 130162"/>
                <a:gd name="connsiteY3" fmla="*/ 47676 h 134705"/>
                <a:gd name="connsiteX4" fmla="*/ 3697 w 130162"/>
                <a:gd name="connsiteY4" fmla="*/ 5855 h 134705"/>
                <a:gd name="connsiteX5" fmla="*/ 0 w 130162"/>
                <a:gd name="connsiteY5" fmla="*/ 0 h 134705"/>
                <a:gd name="connsiteX6" fmla="*/ 0 w 130162"/>
                <a:gd name="connsiteY6" fmla="*/ 84646 h 134705"/>
                <a:gd name="connsiteX7" fmla="*/ 3697 w 130162"/>
                <a:gd name="connsiteY7" fmla="*/ 90501 h 134705"/>
                <a:gd name="connsiteX8" fmla="*/ 67738 w 130162"/>
                <a:gd name="connsiteY8" fmla="*/ 132322 h 134705"/>
                <a:gd name="connsiteX9" fmla="*/ 85633 w 130162"/>
                <a:gd name="connsiteY9" fmla="*/ 132322 h 134705"/>
                <a:gd name="connsiteX10" fmla="*/ 126454 w 130162"/>
                <a:gd name="connsiteY10" fmla="*/ 105724 h 134705"/>
                <a:gd name="connsiteX11" fmla="*/ 130151 w 130162"/>
                <a:gd name="connsiteY11" fmla="*/ 99535 h 134705"/>
                <a:gd name="connsiteX12" fmla="*/ 130003 w 130162"/>
                <a:gd name="connsiteY12" fmla="*/ 15390 h 1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162" h="134705">
                  <a:moveTo>
                    <a:pt x="130003" y="15390"/>
                  </a:moveTo>
                  <a:cubicBezTo>
                    <a:pt x="130003" y="17398"/>
                    <a:pt x="128672" y="19572"/>
                    <a:pt x="126306" y="21078"/>
                  </a:cubicBezTo>
                  <a:lnTo>
                    <a:pt x="85633" y="47676"/>
                  </a:lnTo>
                  <a:cubicBezTo>
                    <a:pt x="80753" y="50854"/>
                    <a:pt x="72619" y="50854"/>
                    <a:pt x="67738" y="47676"/>
                  </a:cubicBezTo>
                  <a:lnTo>
                    <a:pt x="3697" y="5855"/>
                  </a:lnTo>
                  <a:cubicBezTo>
                    <a:pt x="1183" y="4182"/>
                    <a:pt x="0" y="2175"/>
                    <a:pt x="0" y="0"/>
                  </a:cubicBezTo>
                  <a:lnTo>
                    <a:pt x="0" y="84646"/>
                  </a:lnTo>
                  <a:cubicBezTo>
                    <a:pt x="0" y="86821"/>
                    <a:pt x="1183" y="88828"/>
                    <a:pt x="3697" y="90501"/>
                  </a:cubicBezTo>
                  <a:lnTo>
                    <a:pt x="67738" y="132322"/>
                  </a:lnTo>
                  <a:cubicBezTo>
                    <a:pt x="72619" y="135500"/>
                    <a:pt x="80753" y="135500"/>
                    <a:pt x="85633" y="132322"/>
                  </a:cubicBezTo>
                  <a:lnTo>
                    <a:pt x="126454" y="105724"/>
                  </a:lnTo>
                  <a:cubicBezTo>
                    <a:pt x="128967" y="104051"/>
                    <a:pt x="130299" y="101876"/>
                    <a:pt x="130151" y="99535"/>
                  </a:cubicBezTo>
                  <a:cubicBezTo>
                    <a:pt x="130003" y="99535"/>
                    <a:pt x="130003" y="15390"/>
                    <a:pt x="130003" y="15390"/>
                  </a:cubicBezTo>
                  <a:close/>
                </a:path>
              </a:pathLst>
            </a:custGeom>
            <a:gradFill>
              <a:gsLst>
                <a:gs pos="51430">
                  <a:srgbClr val="C5D0E1"/>
                </a:gs>
                <a:gs pos="68220">
                  <a:srgbClr val="9DAFC9"/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: фигура 137">
              <a:extLst>
                <a:ext uri="{FF2B5EF4-FFF2-40B4-BE49-F238E27FC236}">
                  <a16:creationId xmlns:a16="http://schemas.microsoft.com/office/drawing/2014/main" id="{7B02261A-19C2-1CA5-A2D0-7B5958043E79}"/>
                </a:ext>
              </a:extLst>
            </p:cNvPr>
            <p:cNvSpPr/>
            <p:nvPr/>
          </p:nvSpPr>
          <p:spPr>
            <a:xfrm>
              <a:off x="15818684" y="6962170"/>
              <a:ext cx="130076" cy="84896"/>
            </a:xfrm>
            <a:custGeom>
              <a:avLst/>
              <a:gdLst>
                <a:gd name="connsiteX0" fmla="*/ 126416 w 130076"/>
                <a:gd name="connsiteY0" fmla="*/ 55915 h 84896"/>
                <a:gd name="connsiteX1" fmla="*/ 126416 w 130076"/>
                <a:gd name="connsiteY1" fmla="*/ 44205 h 84896"/>
                <a:gd name="connsiteX2" fmla="*/ 62376 w 130076"/>
                <a:gd name="connsiteY2" fmla="*/ 2384 h 84896"/>
                <a:gd name="connsiteX3" fmla="*/ 44481 w 130076"/>
                <a:gd name="connsiteY3" fmla="*/ 2384 h 84896"/>
                <a:gd name="connsiteX4" fmla="*/ 3660 w 130076"/>
                <a:gd name="connsiteY4" fmla="*/ 28982 h 84896"/>
                <a:gd name="connsiteX5" fmla="*/ 3660 w 130076"/>
                <a:gd name="connsiteY5" fmla="*/ 40692 h 84896"/>
                <a:gd name="connsiteX6" fmla="*/ 67701 w 130076"/>
                <a:gd name="connsiteY6" fmla="*/ 82513 h 84896"/>
                <a:gd name="connsiteX7" fmla="*/ 85596 w 130076"/>
                <a:gd name="connsiteY7" fmla="*/ 82513 h 84896"/>
                <a:gd name="connsiteX8" fmla="*/ 126416 w 130076"/>
                <a:gd name="connsiteY8" fmla="*/ 55915 h 8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76" h="84896">
                  <a:moveTo>
                    <a:pt x="126416" y="55915"/>
                  </a:moveTo>
                  <a:cubicBezTo>
                    <a:pt x="131297" y="52736"/>
                    <a:pt x="131297" y="47383"/>
                    <a:pt x="126416" y="44205"/>
                  </a:cubicBezTo>
                  <a:lnTo>
                    <a:pt x="62376" y="2384"/>
                  </a:lnTo>
                  <a:cubicBezTo>
                    <a:pt x="57496" y="-795"/>
                    <a:pt x="49361" y="-795"/>
                    <a:pt x="44481" y="2384"/>
                  </a:cubicBezTo>
                  <a:lnTo>
                    <a:pt x="3660" y="28982"/>
                  </a:lnTo>
                  <a:cubicBezTo>
                    <a:pt x="-1220" y="32160"/>
                    <a:pt x="-1220" y="37514"/>
                    <a:pt x="3660" y="40692"/>
                  </a:cubicBezTo>
                  <a:lnTo>
                    <a:pt x="67701" y="82513"/>
                  </a:lnTo>
                  <a:cubicBezTo>
                    <a:pt x="72581" y="85691"/>
                    <a:pt x="80716" y="85691"/>
                    <a:pt x="85596" y="82513"/>
                  </a:cubicBezTo>
                  <a:lnTo>
                    <a:pt x="126416" y="55915"/>
                  </a:lnTo>
                  <a:close/>
                </a:path>
              </a:pathLst>
            </a:custGeom>
            <a:solidFill>
              <a:srgbClr val="EFF2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Полилиния: фигура 138">
              <a:extLst>
                <a:ext uri="{FF2B5EF4-FFF2-40B4-BE49-F238E27FC236}">
                  <a16:creationId xmlns:a16="http://schemas.microsoft.com/office/drawing/2014/main" id="{6005B564-C463-7B8D-35E1-05AF150AA8E8}"/>
                </a:ext>
              </a:extLst>
            </p:cNvPr>
            <p:cNvSpPr/>
            <p:nvPr/>
          </p:nvSpPr>
          <p:spPr>
            <a:xfrm>
              <a:off x="15881506" y="6982452"/>
              <a:ext cx="63160" cy="54033"/>
            </a:xfrm>
            <a:custGeom>
              <a:avLst/>
              <a:gdLst>
                <a:gd name="connsiteX0" fmla="*/ 52356 w 63160"/>
                <a:gd name="connsiteY0" fmla="*/ 17063 h 54033"/>
                <a:gd name="connsiteX1" fmla="*/ 0 w 63160"/>
                <a:gd name="connsiteY1" fmla="*/ 0 h 54033"/>
                <a:gd name="connsiteX2" fmla="*/ 23220 w 63160"/>
                <a:gd name="connsiteY2" fmla="*/ 25427 h 54033"/>
                <a:gd name="connsiteX3" fmla="*/ 13015 w 63160"/>
                <a:gd name="connsiteY3" fmla="*/ 32119 h 54033"/>
                <a:gd name="connsiteX4" fmla="*/ 1035 w 63160"/>
                <a:gd name="connsiteY4" fmla="*/ 49851 h 54033"/>
                <a:gd name="connsiteX5" fmla="*/ 14050 w 63160"/>
                <a:gd name="connsiteY5" fmla="*/ 54033 h 54033"/>
                <a:gd name="connsiteX6" fmla="*/ 21593 w 63160"/>
                <a:gd name="connsiteY6" fmla="*/ 54033 h 54033"/>
                <a:gd name="connsiteX7" fmla="*/ 30911 w 63160"/>
                <a:gd name="connsiteY7" fmla="*/ 52026 h 54033"/>
                <a:gd name="connsiteX8" fmla="*/ 60195 w 63160"/>
                <a:gd name="connsiteY8" fmla="*/ 32788 h 54033"/>
                <a:gd name="connsiteX9" fmla="*/ 52356 w 63160"/>
                <a:gd name="connsiteY9" fmla="*/ 17063 h 54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160" h="54033">
                  <a:moveTo>
                    <a:pt x="52356" y="17063"/>
                  </a:moveTo>
                  <a:cubicBezTo>
                    <a:pt x="37862" y="7695"/>
                    <a:pt x="14494" y="0"/>
                    <a:pt x="0" y="0"/>
                  </a:cubicBezTo>
                  <a:lnTo>
                    <a:pt x="23220" y="25427"/>
                  </a:lnTo>
                  <a:lnTo>
                    <a:pt x="13015" y="32119"/>
                  </a:lnTo>
                  <a:cubicBezTo>
                    <a:pt x="2958" y="38643"/>
                    <a:pt x="1035" y="49851"/>
                    <a:pt x="1035" y="49851"/>
                  </a:cubicBezTo>
                  <a:cubicBezTo>
                    <a:pt x="4584" y="52193"/>
                    <a:pt x="10500" y="54033"/>
                    <a:pt x="14050" y="54033"/>
                  </a:cubicBezTo>
                  <a:lnTo>
                    <a:pt x="21593" y="54033"/>
                  </a:lnTo>
                  <a:cubicBezTo>
                    <a:pt x="26030" y="54033"/>
                    <a:pt x="29136" y="53364"/>
                    <a:pt x="30911" y="52026"/>
                  </a:cubicBezTo>
                  <a:lnTo>
                    <a:pt x="60195" y="32788"/>
                  </a:lnTo>
                  <a:cubicBezTo>
                    <a:pt x="65963" y="30279"/>
                    <a:pt x="63300" y="24089"/>
                    <a:pt x="52356" y="17063"/>
                  </a:cubicBezTo>
                  <a:close/>
                </a:path>
              </a:pathLst>
            </a:custGeom>
            <a:gradFill>
              <a:gsLst>
                <a:gs pos="0">
                  <a:srgbClr val="CED9E9"/>
                </a:gs>
                <a:gs pos="55460">
                  <a:srgbClr val="EAEFF9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: фигура 139">
              <a:extLst>
                <a:ext uri="{FF2B5EF4-FFF2-40B4-BE49-F238E27FC236}">
                  <a16:creationId xmlns:a16="http://schemas.microsoft.com/office/drawing/2014/main" id="{F6063413-3BBD-B98E-73B5-6F66E1A2C804}"/>
                </a:ext>
              </a:extLst>
            </p:cNvPr>
            <p:cNvSpPr/>
            <p:nvPr/>
          </p:nvSpPr>
          <p:spPr>
            <a:xfrm>
              <a:off x="15835804" y="6962202"/>
              <a:ext cx="52209" cy="70278"/>
            </a:xfrm>
            <a:custGeom>
              <a:avLst/>
              <a:gdLst>
                <a:gd name="connsiteX0" fmla="*/ 26178 w 52209"/>
                <a:gd name="connsiteY0" fmla="*/ 4022 h 70278"/>
                <a:gd name="connsiteX1" fmla="*/ 0 w 52209"/>
                <a:gd name="connsiteY1" fmla="*/ 21085 h 70278"/>
                <a:gd name="connsiteX2" fmla="*/ 0 w 52209"/>
                <a:gd name="connsiteY2" fmla="*/ 30955 h 70278"/>
                <a:gd name="connsiteX3" fmla="*/ 6508 w 52209"/>
                <a:gd name="connsiteY3" fmla="*/ 43668 h 70278"/>
                <a:gd name="connsiteX4" fmla="*/ 45701 w 52209"/>
                <a:gd name="connsiteY4" fmla="*/ 69263 h 70278"/>
                <a:gd name="connsiteX5" fmla="*/ 52209 w 52209"/>
                <a:gd name="connsiteY5" fmla="*/ 65081 h 70278"/>
                <a:gd name="connsiteX6" fmla="*/ 52209 w 52209"/>
                <a:gd name="connsiteY6" fmla="*/ 55211 h 70278"/>
                <a:gd name="connsiteX7" fmla="*/ 26178 w 52209"/>
                <a:gd name="connsiteY7" fmla="*/ 4022 h 7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09" h="70278">
                  <a:moveTo>
                    <a:pt x="26178" y="4022"/>
                  </a:moveTo>
                  <a:cubicBezTo>
                    <a:pt x="11684" y="-5346"/>
                    <a:pt x="0" y="2182"/>
                    <a:pt x="0" y="21085"/>
                  </a:cubicBezTo>
                  <a:lnTo>
                    <a:pt x="0" y="30955"/>
                  </a:lnTo>
                  <a:cubicBezTo>
                    <a:pt x="0" y="35639"/>
                    <a:pt x="2958" y="41326"/>
                    <a:pt x="6508" y="43668"/>
                  </a:cubicBezTo>
                  <a:lnTo>
                    <a:pt x="45701" y="69263"/>
                  </a:lnTo>
                  <a:cubicBezTo>
                    <a:pt x="49250" y="71605"/>
                    <a:pt x="52209" y="69765"/>
                    <a:pt x="52209" y="65081"/>
                  </a:cubicBezTo>
                  <a:lnTo>
                    <a:pt x="52209" y="55211"/>
                  </a:lnTo>
                  <a:cubicBezTo>
                    <a:pt x="52356" y="36475"/>
                    <a:pt x="40672" y="13557"/>
                    <a:pt x="26178" y="4022"/>
                  </a:cubicBezTo>
                  <a:close/>
                </a:path>
              </a:pathLst>
            </a:custGeom>
            <a:solidFill>
              <a:srgbClr val="E5EC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id="{A12BD94D-C4A2-30F3-8C9A-FCF9E36C9D67}"/>
                </a:ext>
              </a:extLst>
            </p:cNvPr>
            <p:cNvSpPr/>
            <p:nvPr/>
          </p:nvSpPr>
          <p:spPr>
            <a:xfrm>
              <a:off x="15839206" y="6967895"/>
              <a:ext cx="45700" cy="60043"/>
            </a:xfrm>
            <a:custGeom>
              <a:avLst/>
              <a:gdLst>
                <a:gd name="connsiteX0" fmla="*/ 3254 w 45700"/>
                <a:gd name="connsiteY0" fmla="*/ 25427 h 60043"/>
                <a:gd name="connsiteX1" fmla="*/ 3254 w 45700"/>
                <a:gd name="connsiteY1" fmla="*/ 15558 h 60043"/>
                <a:gd name="connsiteX2" fmla="*/ 8430 w 45700"/>
                <a:gd name="connsiteY2" fmla="*/ 0 h 60043"/>
                <a:gd name="connsiteX3" fmla="*/ 0 w 45700"/>
                <a:gd name="connsiteY3" fmla="*/ 17732 h 60043"/>
                <a:gd name="connsiteX4" fmla="*/ 0 w 45700"/>
                <a:gd name="connsiteY4" fmla="*/ 27602 h 60043"/>
                <a:gd name="connsiteX5" fmla="*/ 3254 w 45700"/>
                <a:gd name="connsiteY5" fmla="*/ 33959 h 60043"/>
                <a:gd name="connsiteX6" fmla="*/ 42447 w 45700"/>
                <a:gd name="connsiteY6" fmla="*/ 59553 h 60043"/>
                <a:gd name="connsiteX7" fmla="*/ 45700 w 45700"/>
                <a:gd name="connsiteY7" fmla="*/ 57379 h 60043"/>
                <a:gd name="connsiteX8" fmla="*/ 6507 w 45700"/>
                <a:gd name="connsiteY8" fmla="*/ 31784 h 60043"/>
                <a:gd name="connsiteX9" fmla="*/ 3254 w 45700"/>
                <a:gd name="connsiteY9" fmla="*/ 25427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00" h="60043">
                  <a:moveTo>
                    <a:pt x="3254" y="25427"/>
                  </a:moveTo>
                  <a:lnTo>
                    <a:pt x="3254" y="15558"/>
                  </a:lnTo>
                  <a:cubicBezTo>
                    <a:pt x="3254" y="8364"/>
                    <a:pt x="5176" y="3178"/>
                    <a:pt x="8430" y="0"/>
                  </a:cubicBezTo>
                  <a:cubicBezTo>
                    <a:pt x="3254" y="2175"/>
                    <a:pt x="0" y="8364"/>
                    <a:pt x="0" y="17732"/>
                  </a:cubicBezTo>
                  <a:lnTo>
                    <a:pt x="0" y="27602"/>
                  </a:lnTo>
                  <a:cubicBezTo>
                    <a:pt x="0" y="29944"/>
                    <a:pt x="1479" y="32788"/>
                    <a:pt x="3254" y="33959"/>
                  </a:cubicBezTo>
                  <a:lnTo>
                    <a:pt x="42447" y="59553"/>
                  </a:lnTo>
                  <a:cubicBezTo>
                    <a:pt x="44222" y="60724"/>
                    <a:pt x="45700" y="59721"/>
                    <a:pt x="45700" y="57379"/>
                  </a:cubicBezTo>
                  <a:lnTo>
                    <a:pt x="6507" y="31784"/>
                  </a:lnTo>
                  <a:cubicBezTo>
                    <a:pt x="4733" y="30613"/>
                    <a:pt x="3254" y="27769"/>
                    <a:pt x="3254" y="25427"/>
                  </a:cubicBezTo>
                  <a:close/>
                </a:path>
              </a:pathLst>
            </a:custGeom>
            <a:gradFill>
              <a:gsLst>
                <a:gs pos="22590">
                  <a:srgbClr val="9DAFC9"/>
                </a:gs>
                <a:gs pos="27540">
                  <a:srgbClr val="BAC7DC"/>
                </a:gs>
                <a:gs pos="37580">
                  <a:srgbClr val="E4EBF7"/>
                </a:gs>
                <a:gs pos="40000">
                  <a:srgbClr val="F7F7FC"/>
                </a:gs>
              </a:gsLst>
              <a:lin ang="341124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id="{D68F74A3-91B5-CD3F-B84D-C6D1AAEB4F4B}"/>
                </a:ext>
              </a:extLst>
            </p:cNvPr>
            <p:cNvSpPr/>
            <p:nvPr/>
          </p:nvSpPr>
          <p:spPr>
            <a:xfrm>
              <a:off x="15842311" y="6967067"/>
              <a:ext cx="42448" cy="58208"/>
            </a:xfrm>
            <a:custGeom>
              <a:avLst/>
              <a:gdLst>
                <a:gd name="connsiteX0" fmla="*/ 19671 w 42448"/>
                <a:gd name="connsiteY0" fmla="*/ 3507 h 58208"/>
                <a:gd name="connsiteX1" fmla="*/ 5176 w 42448"/>
                <a:gd name="connsiteY1" fmla="*/ 830 h 58208"/>
                <a:gd name="connsiteX2" fmla="*/ 0 w 42448"/>
                <a:gd name="connsiteY2" fmla="*/ 16388 h 58208"/>
                <a:gd name="connsiteX3" fmla="*/ 0 w 42448"/>
                <a:gd name="connsiteY3" fmla="*/ 26258 h 58208"/>
                <a:gd name="connsiteX4" fmla="*/ 3254 w 42448"/>
                <a:gd name="connsiteY4" fmla="*/ 32614 h 58208"/>
                <a:gd name="connsiteX5" fmla="*/ 42447 w 42448"/>
                <a:gd name="connsiteY5" fmla="*/ 58209 h 58208"/>
                <a:gd name="connsiteX6" fmla="*/ 42447 w 42448"/>
                <a:gd name="connsiteY6" fmla="*/ 48339 h 58208"/>
                <a:gd name="connsiteX7" fmla="*/ 19671 w 42448"/>
                <a:gd name="connsiteY7" fmla="*/ 3507 h 5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48" h="58208">
                  <a:moveTo>
                    <a:pt x="19671" y="3507"/>
                  </a:moveTo>
                  <a:cubicBezTo>
                    <a:pt x="14198" y="-6"/>
                    <a:pt x="9170" y="-842"/>
                    <a:pt x="5176" y="830"/>
                  </a:cubicBezTo>
                  <a:cubicBezTo>
                    <a:pt x="1923" y="3841"/>
                    <a:pt x="0" y="9195"/>
                    <a:pt x="0" y="16388"/>
                  </a:cubicBezTo>
                  <a:lnTo>
                    <a:pt x="0" y="26258"/>
                  </a:lnTo>
                  <a:cubicBezTo>
                    <a:pt x="0" y="28600"/>
                    <a:pt x="1479" y="31443"/>
                    <a:pt x="3254" y="32614"/>
                  </a:cubicBezTo>
                  <a:lnTo>
                    <a:pt x="42447" y="58209"/>
                  </a:lnTo>
                  <a:lnTo>
                    <a:pt x="42447" y="48339"/>
                  </a:lnTo>
                  <a:cubicBezTo>
                    <a:pt x="42595" y="31778"/>
                    <a:pt x="32390" y="11704"/>
                    <a:pt x="19671" y="3507"/>
                  </a:cubicBez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3958874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id="{79589EED-C4B0-65D4-2B85-DE0FE1C21D8C}"/>
                </a:ext>
              </a:extLst>
            </p:cNvPr>
            <p:cNvSpPr/>
            <p:nvPr/>
          </p:nvSpPr>
          <p:spPr>
            <a:xfrm>
              <a:off x="15842459" y="6967067"/>
              <a:ext cx="28840" cy="32781"/>
            </a:xfrm>
            <a:custGeom>
              <a:avLst/>
              <a:gdLst>
                <a:gd name="connsiteX0" fmla="*/ 2662 w 28840"/>
                <a:gd name="connsiteY0" fmla="*/ 29269 h 32781"/>
                <a:gd name="connsiteX1" fmla="*/ 2662 w 28840"/>
                <a:gd name="connsiteY1" fmla="*/ 19399 h 32781"/>
                <a:gd name="connsiteX2" fmla="*/ 7839 w 28840"/>
                <a:gd name="connsiteY2" fmla="*/ 3841 h 32781"/>
                <a:gd name="connsiteX3" fmla="*/ 22333 w 28840"/>
                <a:gd name="connsiteY3" fmla="*/ 6518 h 32781"/>
                <a:gd name="connsiteX4" fmla="*/ 28840 w 28840"/>
                <a:gd name="connsiteY4" fmla="*/ 12038 h 32781"/>
                <a:gd name="connsiteX5" fmla="*/ 19671 w 28840"/>
                <a:gd name="connsiteY5" fmla="*/ 3507 h 32781"/>
                <a:gd name="connsiteX6" fmla="*/ 5176 w 28840"/>
                <a:gd name="connsiteY6" fmla="*/ 830 h 32781"/>
                <a:gd name="connsiteX7" fmla="*/ 0 w 28840"/>
                <a:gd name="connsiteY7" fmla="*/ 16388 h 32781"/>
                <a:gd name="connsiteX8" fmla="*/ 0 w 28840"/>
                <a:gd name="connsiteY8" fmla="*/ 26258 h 32781"/>
                <a:gd name="connsiteX9" fmla="*/ 3254 w 28840"/>
                <a:gd name="connsiteY9" fmla="*/ 32614 h 32781"/>
                <a:gd name="connsiteX10" fmla="*/ 3550 w 28840"/>
                <a:gd name="connsiteY10" fmla="*/ 32782 h 32781"/>
                <a:gd name="connsiteX11" fmla="*/ 2662 w 28840"/>
                <a:gd name="connsiteY11" fmla="*/ 29269 h 3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840" h="32781">
                  <a:moveTo>
                    <a:pt x="2662" y="29269"/>
                  </a:moveTo>
                  <a:lnTo>
                    <a:pt x="2662" y="19399"/>
                  </a:lnTo>
                  <a:cubicBezTo>
                    <a:pt x="2662" y="12206"/>
                    <a:pt x="4585" y="7020"/>
                    <a:pt x="7839" y="3841"/>
                  </a:cubicBezTo>
                  <a:cubicBezTo>
                    <a:pt x="11832" y="2169"/>
                    <a:pt x="16861" y="3005"/>
                    <a:pt x="22333" y="6518"/>
                  </a:cubicBezTo>
                  <a:cubicBezTo>
                    <a:pt x="24551" y="8024"/>
                    <a:pt x="26770" y="9864"/>
                    <a:pt x="28840" y="12038"/>
                  </a:cubicBezTo>
                  <a:cubicBezTo>
                    <a:pt x="26030" y="8525"/>
                    <a:pt x="22924" y="5682"/>
                    <a:pt x="19671" y="3507"/>
                  </a:cubicBezTo>
                  <a:cubicBezTo>
                    <a:pt x="14198" y="-6"/>
                    <a:pt x="9170" y="-842"/>
                    <a:pt x="5176" y="830"/>
                  </a:cubicBezTo>
                  <a:cubicBezTo>
                    <a:pt x="1923" y="3841"/>
                    <a:pt x="0" y="9195"/>
                    <a:pt x="0" y="16388"/>
                  </a:cubicBezTo>
                  <a:lnTo>
                    <a:pt x="0" y="26258"/>
                  </a:lnTo>
                  <a:cubicBezTo>
                    <a:pt x="0" y="28600"/>
                    <a:pt x="1479" y="31443"/>
                    <a:pt x="3254" y="32614"/>
                  </a:cubicBezTo>
                  <a:lnTo>
                    <a:pt x="3550" y="32782"/>
                  </a:lnTo>
                  <a:cubicBezTo>
                    <a:pt x="2958" y="31611"/>
                    <a:pt x="2662" y="30440"/>
                    <a:pt x="2662" y="29269"/>
                  </a:cubicBezTo>
                  <a:close/>
                </a:path>
              </a:pathLst>
            </a:custGeom>
            <a:gradFill>
              <a:gsLst>
                <a:gs pos="7121">
                  <a:srgbClr val="F7F7FC"/>
                </a:gs>
                <a:gs pos="53100">
                  <a:srgbClr val="EAEFF9"/>
                </a:gs>
                <a:gs pos="100000">
                  <a:srgbClr val="CED9E9"/>
                </a:gs>
              </a:gsLst>
              <a:lin ang="162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: фигура 143">
              <a:extLst>
                <a:ext uri="{FF2B5EF4-FFF2-40B4-BE49-F238E27FC236}">
                  <a16:creationId xmlns:a16="http://schemas.microsoft.com/office/drawing/2014/main" id="{41862393-C502-4594-AFA6-52FF0F904535}"/>
                </a:ext>
              </a:extLst>
            </p:cNvPr>
            <p:cNvSpPr/>
            <p:nvPr/>
          </p:nvSpPr>
          <p:spPr>
            <a:xfrm>
              <a:off x="15851110" y="6984583"/>
              <a:ext cx="9595" cy="9641"/>
            </a:xfrm>
            <a:custGeom>
              <a:avLst/>
              <a:gdLst>
                <a:gd name="connsiteX0" fmla="*/ 1701 w 9595"/>
                <a:gd name="connsiteY0" fmla="*/ 4393 h 9641"/>
                <a:gd name="connsiteX1" fmla="*/ 3624 w 9595"/>
                <a:gd name="connsiteY1" fmla="*/ 2385 h 9641"/>
                <a:gd name="connsiteX2" fmla="*/ 4067 w 9595"/>
                <a:gd name="connsiteY2" fmla="*/ 2218 h 9641"/>
                <a:gd name="connsiteX3" fmla="*/ 5990 w 9595"/>
                <a:gd name="connsiteY3" fmla="*/ 4560 h 9641"/>
                <a:gd name="connsiteX4" fmla="*/ 7913 w 9595"/>
                <a:gd name="connsiteY4" fmla="*/ 9077 h 9641"/>
                <a:gd name="connsiteX5" fmla="*/ 9096 w 9595"/>
                <a:gd name="connsiteY5" fmla="*/ 9579 h 9641"/>
                <a:gd name="connsiteX6" fmla="*/ 9540 w 9595"/>
                <a:gd name="connsiteY6" fmla="*/ 8240 h 9641"/>
                <a:gd name="connsiteX7" fmla="*/ 7469 w 9595"/>
                <a:gd name="connsiteY7" fmla="*/ 3556 h 9641"/>
                <a:gd name="connsiteX8" fmla="*/ 4215 w 9595"/>
                <a:gd name="connsiteY8" fmla="*/ 44 h 9641"/>
                <a:gd name="connsiteX9" fmla="*/ 2145 w 9595"/>
                <a:gd name="connsiteY9" fmla="*/ 713 h 9641"/>
                <a:gd name="connsiteX10" fmla="*/ 222 w 9595"/>
                <a:gd name="connsiteY10" fmla="*/ 2720 h 9641"/>
                <a:gd name="connsiteX11" fmla="*/ 222 w 9595"/>
                <a:gd name="connsiteY11" fmla="*/ 4226 h 9641"/>
                <a:gd name="connsiteX12" fmla="*/ 1701 w 9595"/>
                <a:gd name="connsiteY12" fmla="*/ 4393 h 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95" h="9641">
                  <a:moveTo>
                    <a:pt x="1701" y="4393"/>
                  </a:moveTo>
                  <a:lnTo>
                    <a:pt x="3624" y="2385"/>
                  </a:lnTo>
                  <a:cubicBezTo>
                    <a:pt x="3771" y="2218"/>
                    <a:pt x="3919" y="2218"/>
                    <a:pt x="4067" y="2218"/>
                  </a:cubicBezTo>
                  <a:cubicBezTo>
                    <a:pt x="4511" y="2386"/>
                    <a:pt x="5398" y="3055"/>
                    <a:pt x="5990" y="4560"/>
                  </a:cubicBezTo>
                  <a:lnTo>
                    <a:pt x="7913" y="9077"/>
                  </a:lnTo>
                  <a:cubicBezTo>
                    <a:pt x="8061" y="9579"/>
                    <a:pt x="8652" y="9746"/>
                    <a:pt x="9096" y="9579"/>
                  </a:cubicBezTo>
                  <a:cubicBezTo>
                    <a:pt x="9540" y="9411"/>
                    <a:pt x="9687" y="8742"/>
                    <a:pt x="9540" y="8240"/>
                  </a:cubicBezTo>
                  <a:lnTo>
                    <a:pt x="7469" y="3556"/>
                  </a:lnTo>
                  <a:cubicBezTo>
                    <a:pt x="6729" y="1716"/>
                    <a:pt x="5546" y="378"/>
                    <a:pt x="4215" y="44"/>
                  </a:cubicBezTo>
                  <a:cubicBezTo>
                    <a:pt x="3476" y="-124"/>
                    <a:pt x="2736" y="211"/>
                    <a:pt x="2145" y="713"/>
                  </a:cubicBezTo>
                  <a:lnTo>
                    <a:pt x="222" y="2720"/>
                  </a:lnTo>
                  <a:cubicBezTo>
                    <a:pt x="-74" y="3055"/>
                    <a:pt x="-74" y="3724"/>
                    <a:pt x="222" y="4226"/>
                  </a:cubicBezTo>
                  <a:cubicBezTo>
                    <a:pt x="813" y="4727"/>
                    <a:pt x="1405" y="4727"/>
                    <a:pt x="1701" y="439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: фигура 144">
              <a:extLst>
                <a:ext uri="{FF2B5EF4-FFF2-40B4-BE49-F238E27FC236}">
                  <a16:creationId xmlns:a16="http://schemas.microsoft.com/office/drawing/2014/main" id="{0C2999C2-67D5-C280-80D4-0874741678FE}"/>
                </a:ext>
              </a:extLst>
            </p:cNvPr>
            <p:cNvSpPr/>
            <p:nvPr/>
          </p:nvSpPr>
          <p:spPr>
            <a:xfrm>
              <a:off x="15869895" y="6996963"/>
              <a:ext cx="9510" cy="9474"/>
            </a:xfrm>
            <a:custGeom>
              <a:avLst/>
              <a:gdLst>
                <a:gd name="connsiteX0" fmla="*/ 9392 w 9510"/>
                <a:gd name="connsiteY0" fmla="*/ 8073 h 9474"/>
                <a:gd name="connsiteX1" fmla="*/ 7469 w 9510"/>
                <a:gd name="connsiteY1" fmla="*/ 3557 h 9474"/>
                <a:gd name="connsiteX2" fmla="*/ 4215 w 9510"/>
                <a:gd name="connsiteY2" fmla="*/ 44 h 9474"/>
                <a:gd name="connsiteX3" fmla="*/ 2145 w 9510"/>
                <a:gd name="connsiteY3" fmla="*/ 713 h 9474"/>
                <a:gd name="connsiteX4" fmla="*/ 222 w 9510"/>
                <a:gd name="connsiteY4" fmla="*/ 2720 h 9474"/>
                <a:gd name="connsiteX5" fmla="*/ 222 w 9510"/>
                <a:gd name="connsiteY5" fmla="*/ 4226 h 9474"/>
                <a:gd name="connsiteX6" fmla="*/ 1553 w 9510"/>
                <a:gd name="connsiteY6" fmla="*/ 4226 h 9474"/>
                <a:gd name="connsiteX7" fmla="*/ 3476 w 9510"/>
                <a:gd name="connsiteY7" fmla="*/ 2218 h 9474"/>
                <a:gd name="connsiteX8" fmla="*/ 3919 w 9510"/>
                <a:gd name="connsiteY8" fmla="*/ 2051 h 9474"/>
                <a:gd name="connsiteX9" fmla="*/ 5842 w 9510"/>
                <a:gd name="connsiteY9" fmla="*/ 4393 h 9474"/>
                <a:gd name="connsiteX10" fmla="*/ 7765 w 9510"/>
                <a:gd name="connsiteY10" fmla="*/ 8910 h 9474"/>
                <a:gd name="connsiteX11" fmla="*/ 8948 w 9510"/>
                <a:gd name="connsiteY11" fmla="*/ 9411 h 9474"/>
                <a:gd name="connsiteX12" fmla="*/ 9392 w 9510"/>
                <a:gd name="connsiteY12" fmla="*/ 8073 h 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10" h="9474">
                  <a:moveTo>
                    <a:pt x="9392" y="8073"/>
                  </a:moveTo>
                  <a:lnTo>
                    <a:pt x="7469" y="3557"/>
                  </a:lnTo>
                  <a:cubicBezTo>
                    <a:pt x="6729" y="1716"/>
                    <a:pt x="5546" y="378"/>
                    <a:pt x="4215" y="44"/>
                  </a:cubicBezTo>
                  <a:cubicBezTo>
                    <a:pt x="3476" y="-124"/>
                    <a:pt x="2736" y="211"/>
                    <a:pt x="2145" y="713"/>
                  </a:cubicBezTo>
                  <a:lnTo>
                    <a:pt x="222" y="2720"/>
                  </a:lnTo>
                  <a:cubicBezTo>
                    <a:pt x="-74" y="3055"/>
                    <a:pt x="-74" y="3724"/>
                    <a:pt x="222" y="4226"/>
                  </a:cubicBezTo>
                  <a:cubicBezTo>
                    <a:pt x="518" y="4560"/>
                    <a:pt x="1109" y="4560"/>
                    <a:pt x="1553" y="4226"/>
                  </a:cubicBezTo>
                  <a:lnTo>
                    <a:pt x="3476" y="2218"/>
                  </a:lnTo>
                  <a:cubicBezTo>
                    <a:pt x="3624" y="2051"/>
                    <a:pt x="3771" y="2051"/>
                    <a:pt x="3919" y="2051"/>
                  </a:cubicBezTo>
                  <a:cubicBezTo>
                    <a:pt x="4363" y="2218"/>
                    <a:pt x="5250" y="2887"/>
                    <a:pt x="5842" y="4393"/>
                  </a:cubicBezTo>
                  <a:lnTo>
                    <a:pt x="7765" y="8910"/>
                  </a:lnTo>
                  <a:cubicBezTo>
                    <a:pt x="7912" y="9411"/>
                    <a:pt x="8504" y="9579"/>
                    <a:pt x="8948" y="9411"/>
                  </a:cubicBezTo>
                  <a:cubicBezTo>
                    <a:pt x="9392" y="9077"/>
                    <a:pt x="9687" y="8575"/>
                    <a:pt x="9392" y="807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: фигура 145">
              <a:extLst>
                <a:ext uri="{FF2B5EF4-FFF2-40B4-BE49-F238E27FC236}">
                  <a16:creationId xmlns:a16="http://schemas.microsoft.com/office/drawing/2014/main" id="{B5F19A15-E3DA-9E8C-23C4-188C5B7FA134}"/>
                </a:ext>
              </a:extLst>
            </p:cNvPr>
            <p:cNvSpPr/>
            <p:nvPr/>
          </p:nvSpPr>
          <p:spPr>
            <a:xfrm>
              <a:off x="15843643" y="6940116"/>
              <a:ext cx="78534" cy="91851"/>
            </a:xfrm>
            <a:custGeom>
              <a:avLst/>
              <a:gdLst>
                <a:gd name="connsiteX0" fmla="*/ 52356 w 78534"/>
                <a:gd name="connsiteY0" fmla="*/ 4027 h 91851"/>
                <a:gd name="connsiteX1" fmla="*/ 33869 w 78534"/>
                <a:gd name="connsiteY1" fmla="*/ 2020 h 91851"/>
                <a:gd name="connsiteX2" fmla="*/ 0 w 78534"/>
                <a:gd name="connsiteY2" fmla="*/ 24102 h 91851"/>
                <a:gd name="connsiteX3" fmla="*/ 18487 w 78534"/>
                <a:gd name="connsiteY3" fmla="*/ 26109 h 91851"/>
                <a:gd name="connsiteX4" fmla="*/ 44666 w 78534"/>
                <a:gd name="connsiteY4" fmla="*/ 77298 h 91851"/>
                <a:gd name="connsiteX5" fmla="*/ 44666 w 78534"/>
                <a:gd name="connsiteY5" fmla="*/ 87168 h 91851"/>
                <a:gd name="connsiteX6" fmla="*/ 42743 w 78534"/>
                <a:gd name="connsiteY6" fmla="*/ 91852 h 91851"/>
                <a:gd name="connsiteX7" fmla="*/ 76464 w 78534"/>
                <a:gd name="connsiteY7" fmla="*/ 69770 h 91851"/>
                <a:gd name="connsiteX8" fmla="*/ 78535 w 78534"/>
                <a:gd name="connsiteY8" fmla="*/ 64919 h 91851"/>
                <a:gd name="connsiteX9" fmla="*/ 78535 w 78534"/>
                <a:gd name="connsiteY9" fmla="*/ 55049 h 91851"/>
                <a:gd name="connsiteX10" fmla="*/ 52356 w 78534"/>
                <a:gd name="connsiteY10" fmla="*/ 4027 h 9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34" h="91851">
                  <a:moveTo>
                    <a:pt x="52356" y="4027"/>
                  </a:moveTo>
                  <a:cubicBezTo>
                    <a:pt x="45110" y="-657"/>
                    <a:pt x="38602" y="-1158"/>
                    <a:pt x="33869" y="2020"/>
                  </a:cubicBezTo>
                  <a:lnTo>
                    <a:pt x="0" y="24102"/>
                  </a:lnTo>
                  <a:cubicBezTo>
                    <a:pt x="4733" y="21090"/>
                    <a:pt x="11240" y="21425"/>
                    <a:pt x="18487" y="26109"/>
                  </a:cubicBezTo>
                  <a:cubicBezTo>
                    <a:pt x="32981" y="35477"/>
                    <a:pt x="44666" y="58395"/>
                    <a:pt x="44666" y="77298"/>
                  </a:cubicBezTo>
                  <a:lnTo>
                    <a:pt x="44666" y="87168"/>
                  </a:lnTo>
                  <a:cubicBezTo>
                    <a:pt x="44666" y="89510"/>
                    <a:pt x="43926" y="91183"/>
                    <a:pt x="42743" y="91852"/>
                  </a:cubicBezTo>
                  <a:lnTo>
                    <a:pt x="76464" y="69770"/>
                  </a:lnTo>
                  <a:cubicBezTo>
                    <a:pt x="77647" y="69101"/>
                    <a:pt x="78535" y="67428"/>
                    <a:pt x="78535" y="64919"/>
                  </a:cubicBezTo>
                  <a:lnTo>
                    <a:pt x="78535" y="55049"/>
                  </a:lnTo>
                  <a:cubicBezTo>
                    <a:pt x="78386" y="36481"/>
                    <a:pt x="66703" y="13563"/>
                    <a:pt x="52356" y="4027"/>
                  </a:cubicBezTo>
                  <a:close/>
                </a:path>
              </a:pathLst>
            </a:custGeom>
            <a:gradFill>
              <a:gsLst>
                <a:gs pos="0">
                  <a:srgbClr val="F7F7FC"/>
                </a:gs>
                <a:gs pos="33480">
                  <a:srgbClr val="E5ECF8"/>
                </a:gs>
                <a:gs pos="78360">
                  <a:srgbClr val="9DAFC9"/>
                </a:gs>
              </a:gsLst>
              <a:lin ang="3411275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: фигура 146">
              <a:extLst>
                <a:ext uri="{FF2B5EF4-FFF2-40B4-BE49-F238E27FC236}">
                  <a16:creationId xmlns:a16="http://schemas.microsoft.com/office/drawing/2014/main" id="{C188F061-72AD-71A4-181D-FD1EC6D78575}"/>
                </a:ext>
              </a:extLst>
            </p:cNvPr>
            <p:cNvSpPr/>
            <p:nvPr/>
          </p:nvSpPr>
          <p:spPr>
            <a:xfrm>
              <a:off x="15854508" y="7112914"/>
              <a:ext cx="18879" cy="10056"/>
            </a:xfrm>
            <a:custGeom>
              <a:avLst/>
              <a:gdLst>
                <a:gd name="connsiteX0" fmla="*/ 6734 w 18879"/>
                <a:gd name="connsiteY0" fmla="*/ 10056 h 10056"/>
                <a:gd name="connsiteX1" fmla="*/ 3185 w 18879"/>
                <a:gd name="connsiteY1" fmla="*/ 9722 h 10056"/>
                <a:gd name="connsiteX2" fmla="*/ 79 w 18879"/>
                <a:gd name="connsiteY2" fmla="*/ 4703 h 10056"/>
                <a:gd name="connsiteX3" fmla="*/ 4516 w 18879"/>
                <a:gd name="connsiteY3" fmla="*/ 1190 h 10056"/>
                <a:gd name="connsiteX4" fmla="*/ 13834 w 18879"/>
                <a:gd name="connsiteY4" fmla="*/ 187 h 10056"/>
                <a:gd name="connsiteX5" fmla="*/ 18714 w 18879"/>
                <a:gd name="connsiteY5" fmla="*/ 3031 h 10056"/>
                <a:gd name="connsiteX6" fmla="*/ 16200 w 18879"/>
                <a:gd name="connsiteY6" fmla="*/ 8550 h 10056"/>
                <a:gd name="connsiteX7" fmla="*/ 6734 w 18879"/>
                <a:gd name="connsiteY7" fmla="*/ 10056 h 1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79" h="10056">
                  <a:moveTo>
                    <a:pt x="6734" y="10056"/>
                  </a:moveTo>
                  <a:cubicBezTo>
                    <a:pt x="5551" y="10056"/>
                    <a:pt x="4368" y="9889"/>
                    <a:pt x="3185" y="9722"/>
                  </a:cubicBezTo>
                  <a:cubicBezTo>
                    <a:pt x="1114" y="9220"/>
                    <a:pt x="-365" y="7045"/>
                    <a:pt x="79" y="4703"/>
                  </a:cubicBezTo>
                  <a:cubicBezTo>
                    <a:pt x="523" y="2361"/>
                    <a:pt x="2445" y="689"/>
                    <a:pt x="4516" y="1190"/>
                  </a:cubicBezTo>
                  <a:cubicBezTo>
                    <a:pt x="7178" y="1692"/>
                    <a:pt x="11763" y="1023"/>
                    <a:pt x="13834" y="187"/>
                  </a:cubicBezTo>
                  <a:cubicBezTo>
                    <a:pt x="15904" y="-482"/>
                    <a:pt x="17975" y="689"/>
                    <a:pt x="18714" y="3031"/>
                  </a:cubicBezTo>
                  <a:cubicBezTo>
                    <a:pt x="19306" y="5372"/>
                    <a:pt x="18271" y="7714"/>
                    <a:pt x="16200" y="8550"/>
                  </a:cubicBezTo>
                  <a:cubicBezTo>
                    <a:pt x="14129" y="9220"/>
                    <a:pt x="10432" y="10056"/>
                    <a:pt x="6734" y="10056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: фигура 147">
              <a:extLst>
                <a:ext uri="{FF2B5EF4-FFF2-40B4-BE49-F238E27FC236}">
                  <a16:creationId xmlns:a16="http://schemas.microsoft.com/office/drawing/2014/main" id="{3B0BC97D-1266-15E9-4172-95DBFF16F98C}"/>
                </a:ext>
              </a:extLst>
            </p:cNvPr>
            <p:cNvSpPr/>
            <p:nvPr/>
          </p:nvSpPr>
          <p:spPr>
            <a:xfrm>
              <a:off x="15781072" y="7065410"/>
              <a:ext cx="18531" cy="11882"/>
            </a:xfrm>
            <a:custGeom>
              <a:avLst/>
              <a:gdLst>
                <a:gd name="connsiteX0" fmla="*/ 16130 w 18531"/>
                <a:gd name="connsiteY0" fmla="*/ 11553 h 11882"/>
                <a:gd name="connsiteX1" fmla="*/ 12433 w 18531"/>
                <a:gd name="connsiteY1" fmla="*/ 11051 h 11882"/>
                <a:gd name="connsiteX2" fmla="*/ 3559 w 18531"/>
                <a:gd name="connsiteY2" fmla="*/ 8542 h 11882"/>
                <a:gd name="connsiteX3" fmla="*/ 9 w 18531"/>
                <a:gd name="connsiteY3" fmla="*/ 4025 h 11882"/>
                <a:gd name="connsiteX4" fmla="*/ 4003 w 18531"/>
                <a:gd name="connsiteY4" fmla="*/ 11 h 11882"/>
                <a:gd name="connsiteX5" fmla="*/ 16870 w 18531"/>
                <a:gd name="connsiteY5" fmla="*/ 4193 h 11882"/>
                <a:gd name="connsiteX6" fmla="*/ 17757 w 18531"/>
                <a:gd name="connsiteY6" fmla="*/ 10215 h 11882"/>
                <a:gd name="connsiteX7" fmla="*/ 16130 w 18531"/>
                <a:gd name="connsiteY7" fmla="*/ 11553 h 1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1" h="11882">
                  <a:moveTo>
                    <a:pt x="16130" y="11553"/>
                  </a:moveTo>
                  <a:cubicBezTo>
                    <a:pt x="14947" y="12055"/>
                    <a:pt x="13616" y="12055"/>
                    <a:pt x="12433" y="11051"/>
                  </a:cubicBezTo>
                  <a:cubicBezTo>
                    <a:pt x="10362" y="9378"/>
                    <a:pt x="5482" y="8710"/>
                    <a:pt x="3559" y="8542"/>
                  </a:cubicBezTo>
                  <a:cubicBezTo>
                    <a:pt x="1488" y="8375"/>
                    <a:pt x="-139" y="6368"/>
                    <a:pt x="9" y="4025"/>
                  </a:cubicBezTo>
                  <a:cubicBezTo>
                    <a:pt x="157" y="1683"/>
                    <a:pt x="1932" y="-157"/>
                    <a:pt x="4003" y="11"/>
                  </a:cubicBezTo>
                  <a:cubicBezTo>
                    <a:pt x="4890" y="11"/>
                    <a:pt x="12433" y="680"/>
                    <a:pt x="16870" y="4193"/>
                  </a:cubicBezTo>
                  <a:cubicBezTo>
                    <a:pt x="18645" y="5531"/>
                    <a:pt x="19088" y="8208"/>
                    <a:pt x="17757" y="10215"/>
                  </a:cubicBezTo>
                  <a:cubicBezTo>
                    <a:pt x="17313" y="10717"/>
                    <a:pt x="16722" y="11219"/>
                    <a:pt x="16130" y="11553"/>
                  </a:cubicBezTo>
                  <a:close/>
                </a:path>
              </a:pathLst>
            </a:custGeom>
            <a:solidFill>
              <a:srgbClr val="1212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2DC52939-630C-FDE1-031E-41D2A70DA509}"/>
                </a:ext>
              </a:extLst>
            </p:cNvPr>
            <p:cNvSpPr/>
            <p:nvPr/>
          </p:nvSpPr>
          <p:spPr>
            <a:xfrm>
              <a:off x="15921436" y="7041338"/>
              <a:ext cx="31354" cy="32118"/>
            </a:xfrm>
            <a:custGeom>
              <a:avLst/>
              <a:gdLst>
                <a:gd name="connsiteX0" fmla="*/ 22629 w 31354"/>
                <a:gd name="connsiteY0" fmla="*/ 32118 h 32118"/>
                <a:gd name="connsiteX1" fmla="*/ 0 w 31354"/>
                <a:gd name="connsiteY1" fmla="*/ 12379 h 32118"/>
                <a:gd name="connsiteX2" fmla="*/ 8578 w 31354"/>
                <a:gd name="connsiteY2" fmla="*/ 0 h 32118"/>
                <a:gd name="connsiteX3" fmla="*/ 31354 w 31354"/>
                <a:gd name="connsiteY3" fmla="*/ 19740 h 32118"/>
                <a:gd name="connsiteX4" fmla="*/ 22629 w 31354"/>
                <a:gd name="connsiteY4" fmla="*/ 32118 h 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4" h="32118">
                  <a:moveTo>
                    <a:pt x="22629" y="32118"/>
                  </a:moveTo>
                  <a:lnTo>
                    <a:pt x="0" y="12379"/>
                  </a:lnTo>
                  <a:lnTo>
                    <a:pt x="8578" y="0"/>
                  </a:lnTo>
                  <a:lnTo>
                    <a:pt x="31354" y="19740"/>
                  </a:lnTo>
                  <a:lnTo>
                    <a:pt x="22629" y="32118"/>
                  </a:lnTo>
                  <a:close/>
                </a:path>
              </a:pathLst>
            </a:custGeom>
            <a:gradFill>
              <a:gsLst>
                <a:gs pos="0">
                  <a:srgbClr val="9DAFC9"/>
                </a:gs>
                <a:gs pos="74354">
                  <a:srgbClr val="E5ECF8">
                    <a:alpha val="0"/>
                  </a:srgbClr>
                </a:gs>
              </a:gsLst>
              <a:lin ang="2090517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B8F6DF99-F6F8-72A5-C877-061C6C9C22C1}"/>
                </a:ext>
              </a:extLst>
            </p:cNvPr>
            <p:cNvSpPr/>
            <p:nvPr/>
          </p:nvSpPr>
          <p:spPr>
            <a:xfrm>
              <a:off x="15781228" y="7043844"/>
              <a:ext cx="103085" cy="67248"/>
            </a:xfrm>
            <a:custGeom>
              <a:avLst/>
              <a:gdLst>
                <a:gd name="connsiteX0" fmla="*/ 47180 w 103085"/>
                <a:gd name="connsiteY0" fmla="*/ 0 h 67248"/>
                <a:gd name="connsiteX1" fmla="*/ 0 w 103085"/>
                <a:gd name="connsiteY1" fmla="*/ 30781 h 67248"/>
                <a:gd name="connsiteX2" fmla="*/ 55906 w 103085"/>
                <a:gd name="connsiteY2" fmla="*/ 67248 h 67248"/>
                <a:gd name="connsiteX3" fmla="*/ 103086 w 103085"/>
                <a:gd name="connsiteY3" fmla="*/ 36636 h 67248"/>
                <a:gd name="connsiteX4" fmla="*/ 47180 w 103085"/>
                <a:gd name="connsiteY4" fmla="*/ 0 h 6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085" h="67248">
                  <a:moveTo>
                    <a:pt x="47180" y="0"/>
                  </a:moveTo>
                  <a:lnTo>
                    <a:pt x="0" y="30781"/>
                  </a:lnTo>
                  <a:lnTo>
                    <a:pt x="55906" y="67248"/>
                  </a:lnTo>
                  <a:lnTo>
                    <a:pt x="103086" y="36636"/>
                  </a:lnTo>
                  <a:lnTo>
                    <a:pt x="47180" y="0"/>
                  </a:lnTo>
                  <a:close/>
                </a:path>
              </a:pathLst>
            </a:custGeom>
            <a:solidFill>
              <a:srgbClr val="3E6E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1" name="Полилиния: фигура 150">
              <a:extLst>
                <a:ext uri="{FF2B5EF4-FFF2-40B4-BE49-F238E27FC236}">
                  <a16:creationId xmlns:a16="http://schemas.microsoft.com/office/drawing/2014/main" id="{DEC257D4-F06B-C276-3DAF-E6E6F5AF3281}"/>
                </a:ext>
              </a:extLst>
            </p:cNvPr>
            <p:cNvSpPr/>
            <p:nvPr/>
          </p:nvSpPr>
          <p:spPr>
            <a:xfrm>
              <a:off x="15796018" y="7053546"/>
              <a:ext cx="50877" cy="33289"/>
            </a:xfrm>
            <a:custGeom>
              <a:avLst/>
              <a:gdLst>
                <a:gd name="connsiteX0" fmla="*/ 31650 w 50877"/>
                <a:gd name="connsiteY0" fmla="*/ 0 h 33289"/>
                <a:gd name="connsiteX1" fmla="*/ 0 w 50877"/>
                <a:gd name="connsiteY1" fmla="*/ 20576 h 33289"/>
                <a:gd name="connsiteX2" fmla="*/ 19375 w 50877"/>
                <a:gd name="connsiteY2" fmla="*/ 33290 h 33289"/>
                <a:gd name="connsiteX3" fmla="*/ 50877 w 50877"/>
                <a:gd name="connsiteY3" fmla="*/ 12714 h 33289"/>
                <a:gd name="connsiteX4" fmla="*/ 31650 w 50877"/>
                <a:gd name="connsiteY4" fmla="*/ 0 h 3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77" h="33289">
                  <a:moveTo>
                    <a:pt x="31650" y="0"/>
                  </a:moveTo>
                  <a:lnTo>
                    <a:pt x="0" y="20576"/>
                  </a:lnTo>
                  <a:lnTo>
                    <a:pt x="19375" y="33290"/>
                  </a:lnTo>
                  <a:lnTo>
                    <a:pt x="50877" y="12714"/>
                  </a:lnTo>
                  <a:lnTo>
                    <a:pt x="31650" y="0"/>
                  </a:lnTo>
                  <a:close/>
                </a:path>
              </a:pathLst>
            </a:custGeom>
            <a:solidFill>
              <a:srgbClr val="345E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2" name="Полилиния: фигура 151">
              <a:extLst>
                <a:ext uri="{FF2B5EF4-FFF2-40B4-BE49-F238E27FC236}">
                  <a16:creationId xmlns:a16="http://schemas.microsoft.com/office/drawing/2014/main" id="{3213A390-6E76-02FD-3B12-DC9DF6C8F742}"/>
                </a:ext>
              </a:extLst>
            </p:cNvPr>
            <p:cNvSpPr/>
            <p:nvPr/>
          </p:nvSpPr>
          <p:spPr>
            <a:xfrm>
              <a:off x="15837134" y="7080479"/>
              <a:ext cx="47179" cy="53029"/>
            </a:xfrm>
            <a:custGeom>
              <a:avLst/>
              <a:gdLst>
                <a:gd name="connsiteX0" fmla="*/ 47180 w 47179"/>
                <a:gd name="connsiteY0" fmla="*/ 0 h 53029"/>
                <a:gd name="connsiteX1" fmla="*/ 0 w 47179"/>
                <a:gd name="connsiteY1" fmla="*/ 30781 h 53029"/>
                <a:gd name="connsiteX2" fmla="*/ 0 w 47179"/>
                <a:gd name="connsiteY2" fmla="*/ 53029 h 53029"/>
                <a:gd name="connsiteX3" fmla="*/ 47180 w 47179"/>
                <a:gd name="connsiteY3" fmla="*/ 22249 h 53029"/>
                <a:gd name="connsiteX4" fmla="*/ 47180 w 47179"/>
                <a:gd name="connsiteY4" fmla="*/ 0 h 5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79" h="53029">
                  <a:moveTo>
                    <a:pt x="47180" y="0"/>
                  </a:moveTo>
                  <a:lnTo>
                    <a:pt x="0" y="30781"/>
                  </a:lnTo>
                  <a:lnTo>
                    <a:pt x="0" y="53029"/>
                  </a:lnTo>
                  <a:lnTo>
                    <a:pt x="47180" y="22249"/>
                  </a:lnTo>
                  <a:lnTo>
                    <a:pt x="47180" y="0"/>
                  </a:lnTo>
                  <a:close/>
                </a:path>
              </a:pathLst>
            </a:custGeom>
            <a:solidFill>
              <a:srgbClr val="264B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" name="Полилиния: фигура 152">
              <a:extLst>
                <a:ext uri="{FF2B5EF4-FFF2-40B4-BE49-F238E27FC236}">
                  <a16:creationId xmlns:a16="http://schemas.microsoft.com/office/drawing/2014/main" id="{2B9E6175-3587-E657-7CA5-FF98980B5BFD}"/>
                </a:ext>
              </a:extLst>
            </p:cNvPr>
            <p:cNvSpPr/>
            <p:nvPr/>
          </p:nvSpPr>
          <p:spPr>
            <a:xfrm>
              <a:off x="15781228" y="7074629"/>
              <a:ext cx="55905" cy="58883"/>
            </a:xfrm>
            <a:custGeom>
              <a:avLst/>
              <a:gdLst>
                <a:gd name="connsiteX0" fmla="*/ 55906 w 55905"/>
                <a:gd name="connsiteY0" fmla="*/ 36467 h 58883"/>
                <a:gd name="connsiteX1" fmla="*/ 0 w 55905"/>
                <a:gd name="connsiteY1" fmla="*/ 0 h 58883"/>
                <a:gd name="connsiteX2" fmla="*/ 0 w 55905"/>
                <a:gd name="connsiteY2" fmla="*/ 22248 h 58883"/>
                <a:gd name="connsiteX3" fmla="*/ 55906 w 55905"/>
                <a:gd name="connsiteY3" fmla="*/ 58884 h 58883"/>
                <a:gd name="connsiteX4" fmla="*/ 55906 w 55905"/>
                <a:gd name="connsiteY4" fmla="*/ 36467 h 58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05" h="58883">
                  <a:moveTo>
                    <a:pt x="55906" y="36467"/>
                  </a:moveTo>
                  <a:lnTo>
                    <a:pt x="0" y="0"/>
                  </a:lnTo>
                  <a:lnTo>
                    <a:pt x="0" y="22248"/>
                  </a:lnTo>
                  <a:lnTo>
                    <a:pt x="55906" y="58884"/>
                  </a:lnTo>
                  <a:lnTo>
                    <a:pt x="55906" y="36467"/>
                  </a:lnTo>
                  <a:close/>
                </a:path>
              </a:pathLst>
            </a:custGeom>
            <a:solidFill>
              <a:srgbClr val="345E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4" name="Полилиния: фигура 153">
              <a:extLst>
                <a:ext uri="{FF2B5EF4-FFF2-40B4-BE49-F238E27FC236}">
                  <a16:creationId xmlns:a16="http://schemas.microsoft.com/office/drawing/2014/main" id="{28A2AE27-B7DA-2F36-7593-313843B8D2C6}"/>
                </a:ext>
              </a:extLst>
            </p:cNvPr>
            <p:cNvSpPr/>
            <p:nvPr/>
          </p:nvSpPr>
          <p:spPr>
            <a:xfrm>
              <a:off x="15813175" y="7064084"/>
              <a:ext cx="17600" cy="11543"/>
            </a:xfrm>
            <a:custGeom>
              <a:avLst/>
              <a:gdLst>
                <a:gd name="connsiteX0" fmla="*/ 4289 w 17600"/>
                <a:gd name="connsiteY0" fmla="*/ 11543 h 11543"/>
                <a:gd name="connsiteX1" fmla="*/ 17600 w 17600"/>
                <a:gd name="connsiteY1" fmla="*/ 2844 h 11543"/>
                <a:gd name="connsiteX2" fmla="*/ 13311 w 17600"/>
                <a:gd name="connsiteY2" fmla="*/ 0 h 11543"/>
                <a:gd name="connsiteX3" fmla="*/ 0 w 17600"/>
                <a:gd name="connsiteY3" fmla="*/ 8699 h 11543"/>
                <a:gd name="connsiteX4" fmla="*/ 4289 w 17600"/>
                <a:gd name="connsiteY4" fmla="*/ 11543 h 1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0" h="11543">
                  <a:moveTo>
                    <a:pt x="4289" y="11543"/>
                  </a:moveTo>
                  <a:lnTo>
                    <a:pt x="17600" y="2844"/>
                  </a:lnTo>
                  <a:lnTo>
                    <a:pt x="13311" y="0"/>
                  </a:lnTo>
                  <a:lnTo>
                    <a:pt x="0" y="8699"/>
                  </a:lnTo>
                  <a:lnTo>
                    <a:pt x="4289" y="1154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5" name="Полилиния: фигура 154">
              <a:extLst>
                <a:ext uri="{FF2B5EF4-FFF2-40B4-BE49-F238E27FC236}">
                  <a16:creationId xmlns:a16="http://schemas.microsoft.com/office/drawing/2014/main" id="{4B17DD86-60A3-1FB7-4C25-F52A45643F5F}"/>
                </a:ext>
              </a:extLst>
            </p:cNvPr>
            <p:cNvSpPr/>
            <p:nvPr/>
          </p:nvSpPr>
          <p:spPr>
            <a:xfrm>
              <a:off x="15861316" y="7096957"/>
              <a:ext cx="13697" cy="19321"/>
            </a:xfrm>
            <a:custGeom>
              <a:avLst/>
              <a:gdLst>
                <a:gd name="connsiteX0" fmla="*/ 9835 w 13697"/>
                <a:gd name="connsiteY0" fmla="*/ 19321 h 19321"/>
                <a:gd name="connsiteX1" fmla="*/ 6138 w 13697"/>
                <a:gd name="connsiteY1" fmla="*/ 16311 h 19321"/>
                <a:gd name="connsiteX2" fmla="*/ 1109 w 13697"/>
                <a:gd name="connsiteY2" fmla="*/ 7445 h 19321"/>
                <a:gd name="connsiteX3" fmla="*/ 1109 w 13697"/>
                <a:gd name="connsiteY3" fmla="*/ 1254 h 19321"/>
                <a:gd name="connsiteX4" fmla="*/ 6581 w 13697"/>
                <a:gd name="connsiteY4" fmla="*/ 1254 h 19321"/>
                <a:gd name="connsiteX5" fmla="*/ 13533 w 13697"/>
                <a:gd name="connsiteY5" fmla="*/ 13634 h 19321"/>
                <a:gd name="connsiteX6" fmla="*/ 11019 w 13697"/>
                <a:gd name="connsiteY6" fmla="*/ 19154 h 19321"/>
                <a:gd name="connsiteX7" fmla="*/ 9835 w 13697"/>
                <a:gd name="connsiteY7" fmla="*/ 19321 h 1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97" h="19321">
                  <a:moveTo>
                    <a:pt x="9835" y="19321"/>
                  </a:moveTo>
                  <a:cubicBezTo>
                    <a:pt x="8208" y="19321"/>
                    <a:pt x="6729" y="18151"/>
                    <a:pt x="6138" y="16311"/>
                  </a:cubicBezTo>
                  <a:cubicBezTo>
                    <a:pt x="5250" y="13466"/>
                    <a:pt x="2588" y="9284"/>
                    <a:pt x="1109" y="7445"/>
                  </a:cubicBezTo>
                  <a:cubicBezTo>
                    <a:pt x="-370" y="5771"/>
                    <a:pt x="-370" y="2928"/>
                    <a:pt x="1109" y="1254"/>
                  </a:cubicBezTo>
                  <a:cubicBezTo>
                    <a:pt x="2588" y="-418"/>
                    <a:pt x="5103" y="-418"/>
                    <a:pt x="6581" y="1254"/>
                  </a:cubicBezTo>
                  <a:cubicBezTo>
                    <a:pt x="8652" y="3597"/>
                    <a:pt x="12202" y="8950"/>
                    <a:pt x="13533" y="13634"/>
                  </a:cubicBezTo>
                  <a:cubicBezTo>
                    <a:pt x="14124" y="15975"/>
                    <a:pt x="13089" y="18318"/>
                    <a:pt x="11019" y="19154"/>
                  </a:cubicBezTo>
                  <a:cubicBezTo>
                    <a:pt x="10575" y="19321"/>
                    <a:pt x="10279" y="19321"/>
                    <a:pt x="9835" y="19321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" name="Полилиния: фигура 155">
              <a:extLst>
                <a:ext uri="{FF2B5EF4-FFF2-40B4-BE49-F238E27FC236}">
                  <a16:creationId xmlns:a16="http://schemas.microsoft.com/office/drawing/2014/main" id="{7BFEA651-37A8-DEE7-2B4A-3710291A31A0}"/>
                </a:ext>
              </a:extLst>
            </p:cNvPr>
            <p:cNvSpPr/>
            <p:nvPr/>
          </p:nvSpPr>
          <p:spPr>
            <a:xfrm>
              <a:off x="15919516" y="7039621"/>
              <a:ext cx="15972" cy="23331"/>
            </a:xfrm>
            <a:custGeom>
              <a:avLst/>
              <a:gdLst>
                <a:gd name="connsiteX0" fmla="*/ 0 w 15972"/>
                <a:gd name="connsiteY0" fmla="*/ 16936 h 23331"/>
                <a:gd name="connsiteX1" fmla="*/ 7986 w 15972"/>
                <a:gd name="connsiteY1" fmla="*/ 1211 h 23331"/>
                <a:gd name="connsiteX2" fmla="*/ 15972 w 15972"/>
                <a:gd name="connsiteY2" fmla="*/ 6396 h 23331"/>
                <a:gd name="connsiteX3" fmla="*/ 7986 w 15972"/>
                <a:gd name="connsiteY3" fmla="*/ 22121 h 23331"/>
                <a:gd name="connsiteX4" fmla="*/ 0 w 15972"/>
                <a:gd name="connsiteY4" fmla="*/ 16936 h 2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2" h="23331">
                  <a:moveTo>
                    <a:pt x="0" y="16936"/>
                  </a:moveTo>
                  <a:cubicBezTo>
                    <a:pt x="0" y="11081"/>
                    <a:pt x="3549" y="4054"/>
                    <a:pt x="7986" y="1211"/>
                  </a:cubicBezTo>
                  <a:cubicBezTo>
                    <a:pt x="12423" y="-1633"/>
                    <a:pt x="15972" y="709"/>
                    <a:pt x="15972" y="6396"/>
                  </a:cubicBezTo>
                  <a:cubicBezTo>
                    <a:pt x="15972" y="12251"/>
                    <a:pt x="12423" y="19277"/>
                    <a:pt x="7986" y="22121"/>
                  </a:cubicBezTo>
                  <a:cubicBezTo>
                    <a:pt x="3549" y="24965"/>
                    <a:pt x="0" y="22623"/>
                    <a:pt x="0" y="16936"/>
                  </a:cubicBezTo>
                  <a:close/>
                </a:path>
              </a:pathLst>
            </a:custGeom>
            <a:solidFill>
              <a:srgbClr val="122D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" name="Полилиния: фигура 156">
              <a:extLst>
                <a:ext uri="{FF2B5EF4-FFF2-40B4-BE49-F238E27FC236}">
                  <a16:creationId xmlns:a16="http://schemas.microsoft.com/office/drawing/2014/main" id="{1F370A28-7EB5-D911-ACA2-E157F86C4BCB}"/>
                </a:ext>
              </a:extLst>
            </p:cNvPr>
            <p:cNvSpPr/>
            <p:nvPr/>
          </p:nvSpPr>
          <p:spPr>
            <a:xfrm>
              <a:off x="15866565" y="7039831"/>
              <a:ext cx="74105" cy="84743"/>
            </a:xfrm>
            <a:custGeom>
              <a:avLst/>
              <a:gdLst>
                <a:gd name="connsiteX0" fmla="*/ 67887 w 74105"/>
                <a:gd name="connsiteY0" fmla="*/ 6356 h 84743"/>
                <a:gd name="connsiteX1" fmla="*/ 62711 w 74105"/>
                <a:gd name="connsiteY1" fmla="*/ 0 h 84743"/>
                <a:gd name="connsiteX2" fmla="*/ 61084 w 74105"/>
                <a:gd name="connsiteY2" fmla="*/ 836 h 84743"/>
                <a:gd name="connsiteX3" fmla="*/ 53393 w 74105"/>
                <a:gd name="connsiteY3" fmla="*/ 13549 h 84743"/>
                <a:gd name="connsiteX4" fmla="*/ 55316 w 74105"/>
                <a:gd name="connsiteY4" fmla="*/ 17230 h 84743"/>
                <a:gd name="connsiteX5" fmla="*/ 52210 w 74105"/>
                <a:gd name="connsiteY5" fmla="*/ 47174 h 84743"/>
                <a:gd name="connsiteX6" fmla="*/ 9171 w 74105"/>
                <a:gd name="connsiteY6" fmla="*/ 64571 h 84743"/>
                <a:gd name="connsiteX7" fmla="*/ 3107 w 74105"/>
                <a:gd name="connsiteY7" fmla="*/ 80631 h 84743"/>
                <a:gd name="connsiteX8" fmla="*/ 64782 w 74105"/>
                <a:gd name="connsiteY8" fmla="*/ 57379 h 84743"/>
                <a:gd name="connsiteX9" fmla="*/ 67887 w 74105"/>
                <a:gd name="connsiteY9" fmla="*/ 6356 h 8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05" h="84743">
                  <a:moveTo>
                    <a:pt x="67887" y="6356"/>
                  </a:moveTo>
                  <a:cubicBezTo>
                    <a:pt x="67887" y="6356"/>
                    <a:pt x="64338" y="1505"/>
                    <a:pt x="62711" y="0"/>
                  </a:cubicBezTo>
                  <a:cubicBezTo>
                    <a:pt x="62119" y="167"/>
                    <a:pt x="61528" y="501"/>
                    <a:pt x="61084" y="836"/>
                  </a:cubicBezTo>
                  <a:cubicBezTo>
                    <a:pt x="57386" y="3178"/>
                    <a:pt x="54280" y="8531"/>
                    <a:pt x="53393" y="13549"/>
                  </a:cubicBezTo>
                  <a:cubicBezTo>
                    <a:pt x="54133" y="15390"/>
                    <a:pt x="54872" y="16728"/>
                    <a:pt x="55316" y="17230"/>
                  </a:cubicBezTo>
                  <a:cubicBezTo>
                    <a:pt x="61823" y="25427"/>
                    <a:pt x="57682" y="38475"/>
                    <a:pt x="52210" y="47174"/>
                  </a:cubicBezTo>
                  <a:cubicBezTo>
                    <a:pt x="43336" y="61226"/>
                    <a:pt x="27215" y="71932"/>
                    <a:pt x="9171" y="64571"/>
                  </a:cubicBezTo>
                  <a:cubicBezTo>
                    <a:pt x="1" y="65575"/>
                    <a:pt x="-2809" y="75779"/>
                    <a:pt x="3107" y="80631"/>
                  </a:cubicBezTo>
                  <a:cubicBezTo>
                    <a:pt x="27954" y="92508"/>
                    <a:pt x="52506" y="76783"/>
                    <a:pt x="64782" y="57379"/>
                  </a:cubicBezTo>
                  <a:cubicBezTo>
                    <a:pt x="76317" y="38977"/>
                    <a:pt x="76909" y="18066"/>
                    <a:pt x="67887" y="6356"/>
                  </a:cubicBezTo>
                  <a:close/>
                </a:path>
              </a:pathLst>
            </a:custGeom>
            <a:gradFill>
              <a:gsLst>
                <a:gs pos="0">
                  <a:srgbClr val="224780"/>
                </a:gs>
                <a:gs pos="50000">
                  <a:srgbClr val="305A9C"/>
                </a:gs>
                <a:gs pos="100000">
                  <a:srgbClr val="3E6EB8"/>
                </a:gs>
              </a:gsLst>
              <a:lin ang="17966558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06BE1D6-731E-6F4F-A5F0-C6E21076F8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140" y="7060913"/>
            <a:ext cx="5892334" cy="3317165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DB7BFEF6-8C6D-CF9E-ACA7-5EDADB52BE7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549654" y="-779043"/>
            <a:ext cx="581025" cy="504825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D957742-FDF5-BE98-5E77-A95A74B724C5}"/>
              </a:ext>
            </a:extLst>
          </p:cNvPr>
          <p:cNvGrpSpPr/>
          <p:nvPr/>
        </p:nvGrpSpPr>
        <p:grpSpPr>
          <a:xfrm>
            <a:off x="3532210" y="12434259"/>
            <a:ext cx="575865" cy="514470"/>
            <a:chOff x="7234273" y="7005448"/>
            <a:chExt cx="4047604" cy="3616079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9ADA2D02-9380-ED48-16B0-5F8F973B2462}"/>
                </a:ext>
              </a:extLst>
            </p:cNvPr>
            <p:cNvGrpSpPr/>
            <p:nvPr/>
          </p:nvGrpSpPr>
          <p:grpSpPr>
            <a:xfrm>
              <a:off x="7234273" y="7702714"/>
              <a:ext cx="3581824" cy="2918813"/>
              <a:chOff x="7234273" y="7702714"/>
              <a:chExt cx="3581824" cy="2918813"/>
            </a:xfrm>
            <a:solidFill>
              <a:schemeClr val="bg1"/>
            </a:solidFill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25761B4-9C8B-E353-E6F5-0FE0231F94FC}"/>
                  </a:ext>
                </a:extLst>
              </p:cNvPr>
              <p:cNvSpPr/>
              <p:nvPr/>
            </p:nvSpPr>
            <p:spPr>
              <a:xfrm>
                <a:off x="7234273" y="7705525"/>
                <a:ext cx="718555" cy="2916002"/>
              </a:xfrm>
              <a:prstGeom prst="rect">
                <a:avLst/>
              </a:prstGeom>
              <a:grpFill/>
              <a:ln w="635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7" tIns="121917" rIns="121917" bIns="121917" numCol="1" spcCol="38100" rtlCol="0" anchor="ctr">
                <a:spAutoFit/>
              </a:bodyPr>
              <a:lstStyle/>
              <a:p>
                <a:pPr marL="0" marR="0" indent="0" algn="l" defTabSz="1219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T Moscow Economy" panose="020B0103030101020204" pitchFamily="34" charset="0"/>
                  <a:ea typeface="Gotham Pro"/>
                  <a:cs typeface="Gotham Pro"/>
                  <a:sym typeface="Gotham Pro"/>
                </a:endParaRPr>
              </a:p>
            </p:txBody>
          </p:sp>
          <p:sp>
            <p:nvSpPr>
              <p:cNvPr id="48" name="Блок-схема: данные 10">
                <a:extLst>
                  <a:ext uri="{FF2B5EF4-FFF2-40B4-BE49-F238E27FC236}">
                    <a16:creationId xmlns:a16="http://schemas.microsoft.com/office/drawing/2014/main" id="{AEE1C992-9B55-FB1A-7621-4E561ED41B05}"/>
                  </a:ext>
                </a:extLst>
              </p:cNvPr>
              <p:cNvSpPr/>
              <p:nvPr/>
            </p:nvSpPr>
            <p:spPr>
              <a:xfrm flipH="1">
                <a:off x="9348897" y="9644089"/>
                <a:ext cx="1467200" cy="958728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7722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4453"/>
                  <a:gd name="connsiteY0" fmla="*/ 9901 h 10000"/>
                  <a:gd name="connsiteX1" fmla="*/ 2175 w 4453"/>
                  <a:gd name="connsiteY1" fmla="*/ 0 h 10000"/>
                  <a:gd name="connsiteX2" fmla="*/ 4453 w 4453"/>
                  <a:gd name="connsiteY2" fmla="*/ 0 h 10000"/>
                  <a:gd name="connsiteX3" fmla="*/ 2453 w 4453"/>
                  <a:gd name="connsiteY3" fmla="*/ 10000 h 10000"/>
                  <a:gd name="connsiteX4" fmla="*/ 0 w 4453"/>
                  <a:gd name="connsiteY4" fmla="*/ 9901 h 10000"/>
                  <a:gd name="connsiteX0" fmla="*/ 0 w 9410"/>
                  <a:gd name="connsiteY0" fmla="*/ 10050 h 10050"/>
                  <a:gd name="connsiteX1" fmla="*/ 4294 w 9410"/>
                  <a:gd name="connsiteY1" fmla="*/ 0 h 10050"/>
                  <a:gd name="connsiteX2" fmla="*/ 9410 w 9410"/>
                  <a:gd name="connsiteY2" fmla="*/ 0 h 10050"/>
                  <a:gd name="connsiteX3" fmla="*/ 4919 w 9410"/>
                  <a:gd name="connsiteY3" fmla="*/ 10000 h 10050"/>
                  <a:gd name="connsiteX4" fmla="*/ 0 w 9410"/>
                  <a:gd name="connsiteY4" fmla="*/ 10050 h 10050"/>
                  <a:gd name="connsiteX0" fmla="*/ 0 w 10697"/>
                  <a:gd name="connsiteY0" fmla="*/ 9852 h 9950"/>
                  <a:gd name="connsiteX1" fmla="*/ 5260 w 10697"/>
                  <a:gd name="connsiteY1" fmla="*/ 0 h 9950"/>
                  <a:gd name="connsiteX2" fmla="*/ 10697 w 10697"/>
                  <a:gd name="connsiteY2" fmla="*/ 0 h 9950"/>
                  <a:gd name="connsiteX3" fmla="*/ 5924 w 10697"/>
                  <a:gd name="connsiteY3" fmla="*/ 9950 h 9950"/>
                  <a:gd name="connsiteX4" fmla="*/ 0 w 10697"/>
                  <a:gd name="connsiteY4" fmla="*/ 9852 h 9950"/>
                  <a:gd name="connsiteX0" fmla="*/ 0 w 10033"/>
                  <a:gd name="connsiteY0" fmla="*/ 9952 h 10000"/>
                  <a:gd name="connsiteX1" fmla="*/ 4950 w 10033"/>
                  <a:gd name="connsiteY1" fmla="*/ 0 h 10000"/>
                  <a:gd name="connsiteX2" fmla="*/ 10033 w 10033"/>
                  <a:gd name="connsiteY2" fmla="*/ 0 h 10000"/>
                  <a:gd name="connsiteX3" fmla="*/ 5571 w 10033"/>
                  <a:gd name="connsiteY3" fmla="*/ 10000 h 10000"/>
                  <a:gd name="connsiteX4" fmla="*/ 0 w 10033"/>
                  <a:gd name="connsiteY4" fmla="*/ 995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3" h="10000">
                    <a:moveTo>
                      <a:pt x="0" y="9952"/>
                    </a:moveTo>
                    <a:lnTo>
                      <a:pt x="4950" y="0"/>
                    </a:lnTo>
                    <a:lnTo>
                      <a:pt x="10033" y="0"/>
                    </a:lnTo>
                    <a:lnTo>
                      <a:pt x="5571" y="10000"/>
                    </a:lnTo>
                    <a:lnTo>
                      <a:pt x="0" y="9952"/>
                    </a:lnTo>
                    <a:close/>
                  </a:path>
                </a:pathLst>
              </a:custGeom>
              <a:grpFill/>
              <a:ln w="635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7" tIns="121917" rIns="121917" bIns="121917" numCol="1" spcCol="38100" rtlCol="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1368CFBB-F7EF-92B2-C2AC-B3E9C763818A}"/>
                  </a:ext>
                </a:extLst>
              </p:cNvPr>
              <p:cNvSpPr/>
              <p:nvPr/>
            </p:nvSpPr>
            <p:spPr>
              <a:xfrm>
                <a:off x="7327205" y="7702714"/>
                <a:ext cx="3372781" cy="1944000"/>
              </a:xfrm>
              <a:custGeom>
                <a:avLst/>
                <a:gdLst>
                  <a:gd name="connsiteX0" fmla="*/ 664945 w 3372781"/>
                  <a:gd name="connsiteY0" fmla="*/ 0 h 1944000"/>
                  <a:gd name="connsiteX1" fmla="*/ 2707836 w 3372781"/>
                  <a:gd name="connsiteY1" fmla="*/ 0 h 1944000"/>
                  <a:gd name="connsiteX2" fmla="*/ 3372781 w 3372781"/>
                  <a:gd name="connsiteY2" fmla="*/ 664945 h 1944000"/>
                  <a:gd name="connsiteX3" fmla="*/ 3372781 w 3372781"/>
                  <a:gd name="connsiteY3" fmla="*/ 1279055 h 1944000"/>
                  <a:gd name="connsiteX4" fmla="*/ 2707836 w 3372781"/>
                  <a:gd name="connsiteY4" fmla="*/ 1944000 h 1944000"/>
                  <a:gd name="connsiteX5" fmla="*/ 664945 w 3372781"/>
                  <a:gd name="connsiteY5" fmla="*/ 1944000 h 1944000"/>
                  <a:gd name="connsiteX6" fmla="*/ 0 w 3372781"/>
                  <a:gd name="connsiteY6" fmla="*/ 1279055 h 1944000"/>
                  <a:gd name="connsiteX7" fmla="*/ 0 w 3372781"/>
                  <a:gd name="connsiteY7" fmla="*/ 664945 h 1944000"/>
                  <a:gd name="connsiteX8" fmla="*/ 664945 w 3372781"/>
                  <a:gd name="connsiteY8" fmla="*/ 0 h 1944000"/>
                  <a:gd name="connsiteX9" fmla="*/ 640120 w 3372781"/>
                  <a:gd name="connsiteY9" fmla="*/ 620655 h 1944000"/>
                  <a:gd name="connsiteX10" fmla="*/ 640120 w 3372781"/>
                  <a:gd name="connsiteY10" fmla="*/ 1304655 h 1944000"/>
                  <a:gd name="connsiteX11" fmla="*/ 2506721 w 3372781"/>
                  <a:gd name="connsiteY11" fmla="*/ 1304655 h 1944000"/>
                  <a:gd name="connsiteX12" fmla="*/ 2669246 w 3372781"/>
                  <a:gd name="connsiteY12" fmla="*/ 1142130 h 1944000"/>
                  <a:gd name="connsiteX13" fmla="*/ 2669246 w 3372781"/>
                  <a:gd name="connsiteY13" fmla="*/ 783180 h 1944000"/>
                  <a:gd name="connsiteX14" fmla="*/ 2506721 w 3372781"/>
                  <a:gd name="connsiteY14" fmla="*/ 620655 h 1944000"/>
                  <a:gd name="connsiteX15" fmla="*/ 640120 w 3372781"/>
                  <a:gd name="connsiteY15" fmla="*/ 620655 h 194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72781" h="1944000">
                    <a:moveTo>
                      <a:pt x="664945" y="0"/>
                    </a:moveTo>
                    <a:lnTo>
                      <a:pt x="2707836" y="0"/>
                    </a:lnTo>
                    <a:cubicBezTo>
                      <a:pt x="3075075" y="0"/>
                      <a:pt x="3372781" y="297706"/>
                      <a:pt x="3372781" y="664945"/>
                    </a:cubicBezTo>
                    <a:lnTo>
                      <a:pt x="3372781" y="1279055"/>
                    </a:lnTo>
                    <a:cubicBezTo>
                      <a:pt x="3372781" y="1646294"/>
                      <a:pt x="3075075" y="1944000"/>
                      <a:pt x="2707836" y="1944000"/>
                    </a:cubicBezTo>
                    <a:lnTo>
                      <a:pt x="664945" y="1944000"/>
                    </a:lnTo>
                    <a:cubicBezTo>
                      <a:pt x="297706" y="1944000"/>
                      <a:pt x="0" y="1646294"/>
                      <a:pt x="0" y="1279055"/>
                    </a:cubicBezTo>
                    <a:lnTo>
                      <a:pt x="0" y="664945"/>
                    </a:lnTo>
                    <a:cubicBezTo>
                      <a:pt x="0" y="297706"/>
                      <a:pt x="297706" y="0"/>
                      <a:pt x="664945" y="0"/>
                    </a:cubicBezTo>
                    <a:close/>
                    <a:moveTo>
                      <a:pt x="640120" y="620655"/>
                    </a:moveTo>
                    <a:lnTo>
                      <a:pt x="640120" y="1304655"/>
                    </a:lnTo>
                    <a:lnTo>
                      <a:pt x="2506721" y="1304655"/>
                    </a:lnTo>
                    <a:cubicBezTo>
                      <a:pt x="2596481" y="1304655"/>
                      <a:pt x="2669246" y="1231890"/>
                      <a:pt x="2669246" y="1142130"/>
                    </a:cubicBezTo>
                    <a:lnTo>
                      <a:pt x="2669246" y="783180"/>
                    </a:lnTo>
                    <a:cubicBezTo>
                      <a:pt x="2669246" y="693420"/>
                      <a:pt x="2596481" y="620655"/>
                      <a:pt x="2506721" y="620655"/>
                    </a:cubicBezTo>
                    <a:lnTo>
                      <a:pt x="640120" y="620655"/>
                    </a:lnTo>
                    <a:close/>
                  </a:path>
                </a:pathLst>
              </a:custGeom>
              <a:grpFill/>
              <a:ln w="635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7" tIns="121917" rIns="121917" bIns="121917" numCol="1" spcCol="38100" rtlCol="0" anchor="ctr">
                <a:noAutofit/>
              </a:bodyPr>
              <a:lstStyle/>
              <a:p>
                <a:pPr marL="0" marR="0" indent="0" algn="l" defTabSz="1219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T Moscow Economy" panose="020B0103030101020204" pitchFamily="34" charset="0"/>
                  <a:ea typeface="Gotham Pro"/>
                  <a:cs typeface="Gotham Pro"/>
                  <a:sym typeface="Gotham Pro"/>
                </a:endParaRPr>
              </a:p>
            </p:txBody>
          </p:sp>
        </p:grp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5E7F95BB-56E4-D17A-277A-64EB175D7ABE}"/>
                </a:ext>
              </a:extLst>
            </p:cNvPr>
            <p:cNvSpPr/>
            <p:nvPr/>
          </p:nvSpPr>
          <p:spPr>
            <a:xfrm>
              <a:off x="10561874" y="7005448"/>
              <a:ext cx="720003" cy="719997"/>
            </a:xfrm>
            <a:prstGeom prst="ellipse">
              <a:avLst/>
            </a:prstGeom>
            <a:solidFill>
              <a:srgbClr val="F41240"/>
            </a:solidFill>
            <a:ln w="635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7" tIns="121917" rIns="121917" bIns="121917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T Moscow Economy" panose="020B0103030101020204" pitchFamily="34" charset="0"/>
                <a:ea typeface="Gotham Pro"/>
                <a:cs typeface="Gotham Pro"/>
                <a:sym typeface="Gotham Pro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BFF27C8-E810-0DDF-DB62-C2B2BD210742}"/>
              </a:ext>
            </a:extLst>
          </p:cNvPr>
          <p:cNvSpPr txBox="1"/>
          <p:nvPr/>
        </p:nvSpPr>
        <p:spPr>
          <a:xfrm>
            <a:off x="9936440" y="7255330"/>
            <a:ext cx="6719832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buClr>
                <a:srgbClr val="C00000"/>
              </a:buClr>
              <a:defRPr sz="900">
                <a:solidFill>
                  <a:srgbClr val="DB002D"/>
                </a:solidFill>
                <a:latin typeface="+mn-lt"/>
              </a:defRPr>
            </a:lvl1pPr>
          </a:lstStyle>
          <a:p>
            <a:r>
              <a:rPr lang="ru-RU" sz="2400" dirty="0">
                <a:solidFill>
                  <a:srgbClr val="ABDDFF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Электронное исполнение контрактов</a:t>
            </a:r>
          </a:p>
          <a:p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Масштабирование функционала электронного актирования </a:t>
            </a:r>
            <a:br>
              <a:rPr lang="en-US" sz="2400" dirty="0">
                <a:solidFill>
                  <a:schemeClr val="bg1"/>
                </a:solidFill>
                <a:latin typeface="TT Moscow Economy" panose="020B0103030101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в субъекты РФ</a:t>
            </a:r>
            <a:endParaRPr lang="ru" sz="24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9293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: скругленные углы 111">
            <a:extLst>
              <a:ext uri="{FF2B5EF4-FFF2-40B4-BE49-F238E27FC236}">
                <a16:creationId xmlns:a16="http://schemas.microsoft.com/office/drawing/2014/main" id="{C528066D-BF8C-5F04-2CF8-2E0F3A4A46D2}"/>
              </a:ext>
            </a:extLst>
          </p:cNvPr>
          <p:cNvSpPr/>
          <p:nvPr/>
        </p:nvSpPr>
        <p:spPr>
          <a:xfrm>
            <a:off x="17754000" y="2937235"/>
            <a:ext cx="6120000" cy="1800000"/>
          </a:xfrm>
          <a:prstGeom prst="roundRect">
            <a:avLst/>
          </a:prstGeom>
          <a:solidFill>
            <a:srgbClr val="FF9F9F">
              <a:alpha val="40000"/>
            </a:srgbClr>
          </a:solidFill>
          <a:ln w="25400" cap="flat">
            <a:solidFill>
              <a:srgbClr val="FF9F9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7" tIns="121917" rIns="121917" bIns="121917" numCol="1" spcCol="38100" rtlCol="0" anchor="ctr">
            <a:spAutoFit/>
          </a:bodyPr>
          <a:lstStyle/>
          <a:p>
            <a:pPr defTabSz="1219215"/>
            <a:endParaRPr lang="ru-RU"/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2094692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ВСЕ ЗАКУПКИ В ЕДИНОЙ СИСТЕМЕ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3045158B-5AEF-882C-EF93-684AA52F7AD2}"/>
              </a:ext>
            </a:extLst>
          </p:cNvPr>
          <p:cNvSpPr/>
          <p:nvPr/>
        </p:nvSpPr>
        <p:spPr>
          <a:xfrm>
            <a:off x="509999" y="2964151"/>
            <a:ext cx="6120000" cy="1800000"/>
          </a:xfrm>
          <a:prstGeom prst="roundRect">
            <a:avLst/>
          </a:prstGeom>
          <a:solidFill>
            <a:schemeClr val="accent5">
              <a:lumMod val="75000"/>
              <a:alpha val="40000"/>
            </a:schemeClr>
          </a:solidFill>
          <a:ln w="25400" cap="flat">
            <a:solidFill>
              <a:srgbClr val="C9E9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7" tIns="121917" rIns="121917" bIns="121917" numCol="1" spcCol="38100" rtlCol="0" anchor="ctr">
            <a:spAutoFit/>
          </a:bodyPr>
          <a:lstStyle/>
          <a:p>
            <a:pPr defTabSz="1219215"/>
            <a:endParaRPr lang="ru-RU"/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id="{D3A7DD2F-2A0F-1C29-7FB9-D78A9A3A3304}"/>
              </a:ext>
            </a:extLst>
          </p:cNvPr>
          <p:cNvSpPr/>
          <p:nvPr/>
        </p:nvSpPr>
        <p:spPr>
          <a:xfrm>
            <a:off x="509999" y="6658689"/>
            <a:ext cx="23364001" cy="6197876"/>
          </a:xfrm>
          <a:custGeom>
            <a:avLst/>
            <a:gdLst>
              <a:gd name="connsiteX0" fmla="*/ 240005 w 23364001"/>
              <a:gd name="connsiteY0" fmla="*/ 0 h 6197876"/>
              <a:gd name="connsiteX1" fmla="*/ 6116309 w 23364001"/>
              <a:gd name="connsiteY1" fmla="*/ 0 h 6197876"/>
              <a:gd name="connsiteX2" fmla="*/ 6356314 w 23364001"/>
              <a:gd name="connsiteY2" fmla="*/ 240005 h 6197876"/>
              <a:gd name="connsiteX3" fmla="*/ 6356314 w 23364001"/>
              <a:gd name="connsiteY3" fmla="*/ 797876 h 6197876"/>
              <a:gd name="connsiteX4" fmla="*/ 23162257 w 23364001"/>
              <a:gd name="connsiteY4" fmla="*/ 797876 h 6197876"/>
              <a:gd name="connsiteX5" fmla="*/ 23364001 w 23364001"/>
              <a:gd name="connsiteY5" fmla="*/ 999620 h 6197876"/>
              <a:gd name="connsiteX6" fmla="*/ 23364001 w 23364001"/>
              <a:gd name="connsiteY6" fmla="*/ 5996132 h 6197876"/>
              <a:gd name="connsiteX7" fmla="*/ 23162257 w 23364001"/>
              <a:gd name="connsiteY7" fmla="*/ 6197876 h 6197876"/>
              <a:gd name="connsiteX8" fmla="*/ 201745 w 23364001"/>
              <a:gd name="connsiteY8" fmla="*/ 6197876 h 6197876"/>
              <a:gd name="connsiteX9" fmla="*/ 1 w 23364001"/>
              <a:gd name="connsiteY9" fmla="*/ 5996132 h 6197876"/>
              <a:gd name="connsiteX10" fmla="*/ 1 w 23364001"/>
              <a:gd name="connsiteY10" fmla="*/ 1200000 h 6197876"/>
              <a:gd name="connsiteX11" fmla="*/ 0 w 23364001"/>
              <a:gd name="connsiteY11" fmla="*/ 1199995 h 6197876"/>
              <a:gd name="connsiteX12" fmla="*/ 0 w 23364001"/>
              <a:gd name="connsiteY12" fmla="*/ 240005 h 6197876"/>
              <a:gd name="connsiteX13" fmla="*/ 240005 w 23364001"/>
              <a:gd name="connsiteY13" fmla="*/ 0 h 619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364001" h="6197876">
                <a:moveTo>
                  <a:pt x="240005" y="0"/>
                </a:moveTo>
                <a:lnTo>
                  <a:pt x="6116309" y="0"/>
                </a:lnTo>
                <a:cubicBezTo>
                  <a:pt x="6248861" y="0"/>
                  <a:pt x="6356314" y="107454"/>
                  <a:pt x="6356314" y="240005"/>
                </a:cubicBezTo>
                <a:lnTo>
                  <a:pt x="6356314" y="797876"/>
                </a:lnTo>
                <a:lnTo>
                  <a:pt x="23162257" y="797876"/>
                </a:lnTo>
                <a:cubicBezTo>
                  <a:pt x="23273677" y="797876"/>
                  <a:pt x="23364001" y="888200"/>
                  <a:pt x="23364001" y="999620"/>
                </a:cubicBezTo>
                <a:lnTo>
                  <a:pt x="23364001" y="5996132"/>
                </a:lnTo>
                <a:cubicBezTo>
                  <a:pt x="23364001" y="6107552"/>
                  <a:pt x="23273677" y="6197876"/>
                  <a:pt x="23162257" y="6197876"/>
                </a:cubicBezTo>
                <a:lnTo>
                  <a:pt x="201745" y="6197876"/>
                </a:lnTo>
                <a:cubicBezTo>
                  <a:pt x="90325" y="6197876"/>
                  <a:pt x="1" y="6107552"/>
                  <a:pt x="1" y="5996132"/>
                </a:cubicBezTo>
                <a:lnTo>
                  <a:pt x="1" y="1200000"/>
                </a:lnTo>
                <a:lnTo>
                  <a:pt x="0" y="1199995"/>
                </a:ln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accent5">
              <a:lumMod val="75000"/>
              <a:alpha val="40000"/>
            </a:schemeClr>
          </a:solidFill>
          <a:ln w="25400" cap="flat">
            <a:solidFill>
              <a:srgbClr val="C9E9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7" tIns="121917" rIns="121917" bIns="121917" numCol="1" spcCol="38100" rtlCol="0" anchor="ctr">
            <a:noAutofit/>
          </a:bodyPr>
          <a:lstStyle/>
          <a:p>
            <a:pPr defTabSz="1219215"/>
            <a:endParaRPr lang="ru-RU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3D79AAF-D6FD-50AD-4180-6728A0B8F5DF}"/>
              </a:ext>
            </a:extLst>
          </p:cNvPr>
          <p:cNvSpPr txBox="1"/>
          <p:nvPr/>
        </p:nvSpPr>
        <p:spPr>
          <a:xfrm>
            <a:off x="2215001" y="8267128"/>
            <a:ext cx="4320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1000"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algn="l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Закупки по 44-ФЗ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70E3ACB-4AB9-5B06-BBDF-28228AD538EA}"/>
              </a:ext>
            </a:extLst>
          </p:cNvPr>
          <p:cNvSpPr txBox="1"/>
          <p:nvPr/>
        </p:nvSpPr>
        <p:spPr>
          <a:xfrm>
            <a:off x="2215001" y="11480980"/>
            <a:ext cx="116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1000"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B2B</a:t>
            </a:r>
            <a:endParaRPr lang="ru-RU" sz="2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8D6AAC7-888F-70E6-AD10-235C4140BE4E}"/>
              </a:ext>
            </a:extLst>
          </p:cNvPr>
          <p:cNvSpPr txBox="1"/>
          <p:nvPr/>
        </p:nvSpPr>
        <p:spPr>
          <a:xfrm>
            <a:off x="8326232" y="11265536"/>
            <a:ext cx="5290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1000"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algn="l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Закупки с неопределенным </a:t>
            </a:r>
          </a:p>
          <a:p>
            <a:pPr algn="l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объемом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538C9DE-0427-C6D9-4FB8-E4FB1902E204}"/>
              </a:ext>
            </a:extLst>
          </p:cNvPr>
          <p:cNvSpPr txBox="1"/>
          <p:nvPr/>
        </p:nvSpPr>
        <p:spPr>
          <a:xfrm>
            <a:off x="8326232" y="9673541"/>
            <a:ext cx="3268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1000"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algn="l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Оперативные закупки (3 часа)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CB8A149-7186-C03E-4139-0959B0604176}"/>
              </a:ext>
            </a:extLst>
          </p:cNvPr>
          <p:cNvSpPr txBox="1"/>
          <p:nvPr/>
        </p:nvSpPr>
        <p:spPr>
          <a:xfrm>
            <a:off x="8326232" y="8267128"/>
            <a:ext cx="2921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1000"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Закупки ФСИН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3113409-F320-5FCD-2651-A0586CB9B1BF}"/>
              </a:ext>
            </a:extLst>
          </p:cNvPr>
          <p:cNvSpPr txBox="1"/>
          <p:nvPr/>
        </p:nvSpPr>
        <p:spPr>
          <a:xfrm>
            <a:off x="2215001" y="9874054"/>
            <a:ext cx="501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1000"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algn="l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Закупки по 223-ФЗ</a:t>
            </a:r>
          </a:p>
        </p:txBody>
      </p:sp>
      <p:sp>
        <p:nvSpPr>
          <p:cNvPr id="34" name="KSO_Shape">
            <a:extLst>
              <a:ext uri="{FF2B5EF4-FFF2-40B4-BE49-F238E27FC236}">
                <a16:creationId xmlns:a16="http://schemas.microsoft.com/office/drawing/2014/main" id="{53C8A98E-3290-7FD3-39D5-59CB00B3688F}"/>
              </a:ext>
            </a:extLst>
          </p:cNvPr>
          <p:cNvSpPr/>
          <p:nvPr/>
        </p:nvSpPr>
        <p:spPr bwMode="auto">
          <a:xfrm>
            <a:off x="1133356" y="11338979"/>
            <a:ext cx="652496" cy="758721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91427" tIns="45714" rIns="91427" bIns="4571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4E71571-0B5F-FCCC-3960-76AA24F9D096}"/>
              </a:ext>
            </a:extLst>
          </p:cNvPr>
          <p:cNvGrpSpPr/>
          <p:nvPr/>
        </p:nvGrpSpPr>
        <p:grpSpPr>
          <a:xfrm>
            <a:off x="1173586" y="9758566"/>
            <a:ext cx="659163" cy="784055"/>
            <a:chOff x="608742" y="6010359"/>
            <a:chExt cx="647844" cy="770589"/>
          </a:xfrm>
        </p:grpSpPr>
        <p:sp>
          <p:nvSpPr>
            <p:cNvPr id="43" name="Полилиния 364">
              <a:extLst>
                <a:ext uri="{FF2B5EF4-FFF2-40B4-BE49-F238E27FC236}">
                  <a16:creationId xmlns:a16="http://schemas.microsoft.com/office/drawing/2014/main" id="{A6CB4E51-577B-0199-848C-E43848822308}"/>
                </a:ext>
              </a:extLst>
            </p:cNvPr>
            <p:cNvSpPr/>
            <p:nvPr/>
          </p:nvSpPr>
          <p:spPr>
            <a:xfrm>
              <a:off x="608742" y="6012875"/>
              <a:ext cx="584237" cy="638139"/>
            </a:xfrm>
            <a:custGeom>
              <a:avLst/>
              <a:gdLst>
                <a:gd name="connsiteX0" fmla="*/ 132718 w 720080"/>
                <a:gd name="connsiteY0" fmla="*/ 0 h 786513"/>
                <a:gd name="connsiteX1" fmla="*/ 720080 w 720080"/>
                <a:gd name="connsiteY1" fmla="*/ 0 h 786513"/>
                <a:gd name="connsiteX2" fmla="*/ 720080 w 720080"/>
                <a:gd name="connsiteY2" fmla="*/ 786513 h 786513"/>
                <a:gd name="connsiteX3" fmla="*/ 712309 w 720080"/>
                <a:gd name="connsiteY3" fmla="*/ 784944 h 786513"/>
                <a:gd name="connsiteX4" fmla="*/ 7770 w 720080"/>
                <a:gd name="connsiteY4" fmla="*/ 784944 h 786513"/>
                <a:gd name="connsiteX5" fmla="*/ 0 w 720080"/>
                <a:gd name="connsiteY5" fmla="*/ 786513 h 786513"/>
                <a:gd name="connsiteX6" fmla="*/ 0 w 720080"/>
                <a:gd name="connsiteY6" fmla="*/ 132718 h 786513"/>
                <a:gd name="connsiteX7" fmla="*/ 132718 w 720080"/>
                <a:gd name="connsiteY7" fmla="*/ 0 h 78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080" h="786513">
                  <a:moveTo>
                    <a:pt x="132718" y="0"/>
                  </a:moveTo>
                  <a:lnTo>
                    <a:pt x="720080" y="0"/>
                  </a:lnTo>
                  <a:lnTo>
                    <a:pt x="720080" y="786513"/>
                  </a:lnTo>
                  <a:lnTo>
                    <a:pt x="712309" y="784944"/>
                  </a:lnTo>
                  <a:lnTo>
                    <a:pt x="7770" y="784944"/>
                  </a:lnTo>
                  <a:lnTo>
                    <a:pt x="0" y="786513"/>
                  </a:lnTo>
                  <a:lnTo>
                    <a:pt x="0" y="132718"/>
                  </a:lnTo>
                  <a:cubicBezTo>
                    <a:pt x="0" y="59420"/>
                    <a:pt x="59420" y="0"/>
                    <a:pt x="132718" y="0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37" name="Полилиния 358">
              <a:extLst>
                <a:ext uri="{FF2B5EF4-FFF2-40B4-BE49-F238E27FC236}">
                  <a16:creationId xmlns:a16="http://schemas.microsoft.com/office/drawing/2014/main" id="{F5D44A5B-A970-69CB-5CA5-E136AB849200}"/>
                </a:ext>
              </a:extLst>
            </p:cNvPr>
            <p:cNvSpPr/>
            <p:nvPr/>
          </p:nvSpPr>
          <p:spPr>
            <a:xfrm>
              <a:off x="608746" y="6626096"/>
              <a:ext cx="584236" cy="154852"/>
            </a:xfrm>
            <a:custGeom>
              <a:avLst/>
              <a:gdLst>
                <a:gd name="connsiteX0" fmla="*/ 0 w 597889"/>
                <a:gd name="connsiteY0" fmla="*/ 77425 h 154852"/>
                <a:gd name="connsiteX1" fmla="*/ 0 w 597889"/>
                <a:gd name="connsiteY1" fmla="*/ 77426 h 154852"/>
                <a:gd name="connsiteX2" fmla="*/ 0 w 597889"/>
                <a:gd name="connsiteY2" fmla="*/ 77426 h 154852"/>
                <a:gd name="connsiteX3" fmla="*/ 77426 w 597889"/>
                <a:gd name="connsiteY3" fmla="*/ 0 h 154852"/>
                <a:gd name="connsiteX4" fmla="*/ 597889 w 597889"/>
                <a:gd name="connsiteY4" fmla="*/ 0 h 154852"/>
                <a:gd name="connsiteX5" fmla="*/ 597889 w 597889"/>
                <a:gd name="connsiteY5" fmla="*/ 154852 h 154852"/>
                <a:gd name="connsiteX6" fmla="*/ 77426 w 597889"/>
                <a:gd name="connsiteY6" fmla="*/ 154851 h 154852"/>
                <a:gd name="connsiteX7" fmla="*/ 6085 w 597889"/>
                <a:gd name="connsiteY7" fmla="*/ 107563 h 154852"/>
                <a:gd name="connsiteX8" fmla="*/ 0 w 597889"/>
                <a:gd name="connsiteY8" fmla="*/ 77426 h 154852"/>
                <a:gd name="connsiteX9" fmla="*/ 6085 w 597889"/>
                <a:gd name="connsiteY9" fmla="*/ 47289 h 154852"/>
                <a:gd name="connsiteX10" fmla="*/ 77426 w 597889"/>
                <a:gd name="connsiteY10" fmla="*/ 0 h 15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7889" h="154852">
                  <a:moveTo>
                    <a:pt x="0" y="77425"/>
                  </a:moveTo>
                  <a:lnTo>
                    <a:pt x="0" y="77426"/>
                  </a:lnTo>
                  <a:lnTo>
                    <a:pt x="0" y="77426"/>
                  </a:lnTo>
                  <a:close/>
                  <a:moveTo>
                    <a:pt x="77426" y="0"/>
                  </a:moveTo>
                  <a:lnTo>
                    <a:pt x="597889" y="0"/>
                  </a:lnTo>
                  <a:lnTo>
                    <a:pt x="597889" y="154852"/>
                  </a:lnTo>
                  <a:lnTo>
                    <a:pt x="77426" y="154851"/>
                  </a:lnTo>
                  <a:cubicBezTo>
                    <a:pt x="45355" y="154851"/>
                    <a:pt x="17839" y="135352"/>
                    <a:pt x="6085" y="107563"/>
                  </a:cubicBezTo>
                  <a:lnTo>
                    <a:pt x="0" y="77426"/>
                  </a:lnTo>
                  <a:lnTo>
                    <a:pt x="6085" y="47289"/>
                  </a:lnTo>
                  <a:cubicBezTo>
                    <a:pt x="17839" y="19499"/>
                    <a:pt x="45355" y="0"/>
                    <a:pt x="77426" y="0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00"/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9104C612-9AB9-206A-DB60-47FD97252EE7}"/>
                </a:ext>
              </a:extLst>
            </p:cNvPr>
            <p:cNvCxnSpPr/>
            <p:nvPr/>
          </p:nvCxnSpPr>
          <p:spPr>
            <a:xfrm>
              <a:off x="608744" y="6597971"/>
              <a:ext cx="0" cy="1055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86615D01-FCDB-6957-EF8B-695B61BC6AC5}"/>
                </a:ext>
              </a:extLst>
            </p:cNvPr>
            <p:cNvCxnSpPr/>
            <p:nvPr/>
          </p:nvCxnSpPr>
          <p:spPr>
            <a:xfrm>
              <a:off x="667168" y="6685383"/>
              <a:ext cx="51481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6AB12F9-3F8B-0A04-BE6B-773DD91CC086}"/>
                </a:ext>
              </a:extLst>
            </p:cNvPr>
            <p:cNvCxnSpPr/>
            <p:nvPr/>
          </p:nvCxnSpPr>
          <p:spPr>
            <a:xfrm>
              <a:off x="667168" y="6729862"/>
              <a:ext cx="51481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86928B-37CE-09B3-F860-2A94DCB7FFD3}"/>
                </a:ext>
              </a:extLst>
            </p:cNvPr>
            <p:cNvSpPr txBox="1"/>
            <p:nvPr/>
          </p:nvSpPr>
          <p:spPr>
            <a:xfrm>
              <a:off x="622257" y="6010359"/>
              <a:ext cx="634329" cy="22686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223</a:t>
              </a:r>
              <a:r>
                <a:rPr lang="en-US" sz="9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-</a:t>
              </a:r>
              <a:r>
                <a:rPr lang="ru-RU" sz="9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ФЗ</a:t>
              </a:r>
            </a:p>
          </p:txBody>
        </p:sp>
        <p:sp>
          <p:nvSpPr>
            <p:cNvPr id="42" name="Freeform 60">
              <a:extLst>
                <a:ext uri="{FF2B5EF4-FFF2-40B4-BE49-F238E27FC236}">
                  <a16:creationId xmlns:a16="http://schemas.microsoft.com/office/drawing/2014/main" id="{D016D1AD-85EA-CE79-FD24-77B879C85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569" y="6249601"/>
              <a:ext cx="286942" cy="270917"/>
            </a:xfrm>
            <a:custGeom>
              <a:avLst/>
              <a:gdLst>
                <a:gd name="T0" fmla="*/ 86 w 205"/>
                <a:gd name="T1" fmla="*/ 179 h 194"/>
                <a:gd name="T2" fmla="*/ 80 w 205"/>
                <a:gd name="T3" fmla="*/ 174 h 194"/>
                <a:gd name="T4" fmla="*/ 86 w 205"/>
                <a:gd name="T5" fmla="*/ 168 h 194"/>
                <a:gd name="T6" fmla="*/ 121 w 205"/>
                <a:gd name="T7" fmla="*/ 168 h 194"/>
                <a:gd name="T8" fmla="*/ 127 w 205"/>
                <a:gd name="T9" fmla="*/ 174 h 194"/>
                <a:gd name="T10" fmla="*/ 121 w 205"/>
                <a:gd name="T11" fmla="*/ 179 h 194"/>
                <a:gd name="T12" fmla="*/ 86 w 205"/>
                <a:gd name="T13" fmla="*/ 179 h 194"/>
                <a:gd name="T14" fmla="*/ 137 w 205"/>
                <a:gd name="T15" fmla="*/ 182 h 194"/>
                <a:gd name="T16" fmla="*/ 69 w 205"/>
                <a:gd name="T17" fmla="*/ 182 h 194"/>
                <a:gd name="T18" fmla="*/ 63 w 205"/>
                <a:gd name="T19" fmla="*/ 188 h 194"/>
                <a:gd name="T20" fmla="*/ 69 w 205"/>
                <a:gd name="T21" fmla="*/ 194 h 194"/>
                <a:gd name="T22" fmla="*/ 137 w 205"/>
                <a:gd name="T23" fmla="*/ 194 h 194"/>
                <a:gd name="T24" fmla="*/ 143 w 205"/>
                <a:gd name="T25" fmla="*/ 188 h 194"/>
                <a:gd name="T26" fmla="*/ 137 w 205"/>
                <a:gd name="T27" fmla="*/ 182 h 194"/>
                <a:gd name="T28" fmla="*/ 205 w 205"/>
                <a:gd name="T29" fmla="*/ 125 h 194"/>
                <a:gd name="T30" fmla="*/ 169 w 205"/>
                <a:gd name="T31" fmla="*/ 153 h 194"/>
                <a:gd name="T32" fmla="*/ 134 w 205"/>
                <a:gd name="T33" fmla="*/ 125 h 194"/>
                <a:gd name="T34" fmla="*/ 137 w 205"/>
                <a:gd name="T35" fmla="*/ 125 h 194"/>
                <a:gd name="T36" fmla="*/ 165 w 205"/>
                <a:gd name="T37" fmla="*/ 48 h 194"/>
                <a:gd name="T38" fmla="*/ 165 w 205"/>
                <a:gd name="T39" fmla="*/ 47 h 194"/>
                <a:gd name="T40" fmla="*/ 161 w 205"/>
                <a:gd name="T41" fmla="*/ 42 h 194"/>
                <a:gd name="T42" fmla="*/ 109 w 205"/>
                <a:gd name="T43" fmla="*/ 32 h 194"/>
                <a:gd name="T44" fmla="*/ 109 w 205"/>
                <a:gd name="T45" fmla="*/ 164 h 194"/>
                <a:gd name="T46" fmla="*/ 97 w 205"/>
                <a:gd name="T47" fmla="*/ 164 h 194"/>
                <a:gd name="T48" fmla="*/ 97 w 205"/>
                <a:gd name="T49" fmla="*/ 32 h 194"/>
                <a:gd name="T50" fmla="*/ 45 w 205"/>
                <a:gd name="T51" fmla="*/ 42 h 194"/>
                <a:gd name="T52" fmla="*/ 42 w 205"/>
                <a:gd name="T53" fmla="*/ 47 h 194"/>
                <a:gd name="T54" fmla="*/ 40 w 205"/>
                <a:gd name="T55" fmla="*/ 48 h 194"/>
                <a:gd name="T56" fmla="*/ 67 w 205"/>
                <a:gd name="T57" fmla="*/ 125 h 194"/>
                <a:gd name="T58" fmla="*/ 71 w 205"/>
                <a:gd name="T59" fmla="*/ 125 h 194"/>
                <a:gd name="T60" fmla="*/ 35 w 205"/>
                <a:gd name="T61" fmla="*/ 153 h 194"/>
                <a:gd name="T62" fmla="*/ 0 w 205"/>
                <a:gd name="T63" fmla="*/ 125 h 194"/>
                <a:gd name="T64" fmla="*/ 3 w 205"/>
                <a:gd name="T65" fmla="*/ 125 h 194"/>
                <a:gd name="T66" fmla="*/ 32 w 205"/>
                <a:gd name="T67" fmla="*/ 47 h 194"/>
                <a:gd name="T68" fmla="*/ 29 w 205"/>
                <a:gd name="T69" fmla="*/ 45 h 194"/>
                <a:gd name="T70" fmla="*/ 32 w 205"/>
                <a:gd name="T71" fmla="*/ 33 h 194"/>
                <a:gd name="T72" fmla="*/ 40 w 205"/>
                <a:gd name="T73" fmla="*/ 32 h 194"/>
                <a:gd name="T74" fmla="*/ 97 w 205"/>
                <a:gd name="T75" fmla="*/ 20 h 194"/>
                <a:gd name="T76" fmla="*/ 97 w 205"/>
                <a:gd name="T77" fmla="*/ 15 h 194"/>
                <a:gd name="T78" fmla="*/ 94 w 205"/>
                <a:gd name="T79" fmla="*/ 9 h 194"/>
                <a:gd name="T80" fmla="*/ 103 w 205"/>
                <a:gd name="T81" fmla="*/ 0 h 194"/>
                <a:gd name="T82" fmla="*/ 112 w 205"/>
                <a:gd name="T83" fmla="*/ 9 h 194"/>
                <a:gd name="T84" fmla="*/ 109 w 205"/>
                <a:gd name="T85" fmla="*/ 15 h 194"/>
                <a:gd name="T86" fmla="*/ 109 w 205"/>
                <a:gd name="T87" fmla="*/ 20 h 194"/>
                <a:gd name="T88" fmla="*/ 167 w 205"/>
                <a:gd name="T89" fmla="*/ 32 h 194"/>
                <a:gd name="T90" fmla="*/ 175 w 205"/>
                <a:gd name="T91" fmla="*/ 33 h 194"/>
                <a:gd name="T92" fmla="*/ 177 w 205"/>
                <a:gd name="T93" fmla="*/ 45 h 194"/>
                <a:gd name="T94" fmla="*/ 174 w 205"/>
                <a:gd name="T95" fmla="*/ 48 h 194"/>
                <a:gd name="T96" fmla="*/ 201 w 205"/>
                <a:gd name="T97" fmla="*/ 125 h 194"/>
                <a:gd name="T98" fmla="*/ 205 w 205"/>
                <a:gd name="T99" fmla="*/ 125 h 194"/>
                <a:gd name="T100" fmla="*/ 35 w 205"/>
                <a:gd name="T101" fmla="*/ 57 h 194"/>
                <a:gd name="T102" fmla="*/ 12 w 205"/>
                <a:gd name="T103" fmla="*/ 125 h 194"/>
                <a:gd name="T104" fmla="*/ 58 w 205"/>
                <a:gd name="T105" fmla="*/ 125 h 194"/>
                <a:gd name="T106" fmla="*/ 58 w 205"/>
                <a:gd name="T107" fmla="*/ 125 h 194"/>
                <a:gd name="T108" fmla="*/ 35 w 205"/>
                <a:gd name="T109" fmla="*/ 57 h 194"/>
                <a:gd name="T110" fmla="*/ 192 w 205"/>
                <a:gd name="T111" fmla="*/ 125 h 194"/>
                <a:gd name="T112" fmla="*/ 169 w 205"/>
                <a:gd name="T113" fmla="*/ 57 h 194"/>
                <a:gd name="T114" fmla="*/ 146 w 205"/>
                <a:gd name="T115" fmla="*/ 125 h 194"/>
                <a:gd name="T116" fmla="*/ 192 w 205"/>
                <a:gd name="T117" fmla="*/ 12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5" h="194">
                  <a:moveTo>
                    <a:pt x="86" y="179"/>
                  </a:moveTo>
                  <a:cubicBezTo>
                    <a:pt x="82" y="179"/>
                    <a:pt x="80" y="177"/>
                    <a:pt x="80" y="174"/>
                  </a:cubicBezTo>
                  <a:cubicBezTo>
                    <a:pt x="80" y="170"/>
                    <a:pt x="82" y="168"/>
                    <a:pt x="86" y="168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4" y="168"/>
                    <a:pt x="127" y="170"/>
                    <a:pt x="127" y="174"/>
                  </a:cubicBezTo>
                  <a:cubicBezTo>
                    <a:pt x="127" y="177"/>
                    <a:pt x="124" y="179"/>
                    <a:pt x="121" y="179"/>
                  </a:cubicBezTo>
                  <a:lnTo>
                    <a:pt x="86" y="179"/>
                  </a:lnTo>
                  <a:close/>
                  <a:moveTo>
                    <a:pt x="137" y="182"/>
                  </a:moveTo>
                  <a:cubicBezTo>
                    <a:pt x="69" y="182"/>
                    <a:pt x="69" y="182"/>
                    <a:pt x="69" y="182"/>
                  </a:cubicBezTo>
                  <a:cubicBezTo>
                    <a:pt x="66" y="182"/>
                    <a:pt x="63" y="185"/>
                    <a:pt x="63" y="188"/>
                  </a:cubicBezTo>
                  <a:cubicBezTo>
                    <a:pt x="63" y="191"/>
                    <a:pt x="66" y="194"/>
                    <a:pt x="69" y="194"/>
                  </a:cubicBezTo>
                  <a:cubicBezTo>
                    <a:pt x="137" y="194"/>
                    <a:pt x="137" y="194"/>
                    <a:pt x="137" y="194"/>
                  </a:cubicBezTo>
                  <a:cubicBezTo>
                    <a:pt x="141" y="194"/>
                    <a:pt x="143" y="191"/>
                    <a:pt x="143" y="188"/>
                  </a:cubicBezTo>
                  <a:cubicBezTo>
                    <a:pt x="143" y="185"/>
                    <a:pt x="141" y="182"/>
                    <a:pt x="137" y="182"/>
                  </a:cubicBezTo>
                  <a:close/>
                  <a:moveTo>
                    <a:pt x="205" y="125"/>
                  </a:moveTo>
                  <a:cubicBezTo>
                    <a:pt x="205" y="140"/>
                    <a:pt x="189" y="153"/>
                    <a:pt x="169" y="153"/>
                  </a:cubicBezTo>
                  <a:cubicBezTo>
                    <a:pt x="150" y="153"/>
                    <a:pt x="134" y="140"/>
                    <a:pt x="134" y="125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5" y="48"/>
                    <a:pt x="165" y="47"/>
                    <a:pt x="165" y="47"/>
                  </a:cubicBezTo>
                  <a:cubicBezTo>
                    <a:pt x="163" y="46"/>
                    <a:pt x="162" y="44"/>
                    <a:pt x="161" y="42"/>
                  </a:cubicBezTo>
                  <a:cubicBezTo>
                    <a:pt x="148" y="36"/>
                    <a:pt x="129" y="33"/>
                    <a:pt x="109" y="32"/>
                  </a:cubicBezTo>
                  <a:cubicBezTo>
                    <a:pt x="109" y="164"/>
                    <a:pt x="109" y="164"/>
                    <a:pt x="109" y="164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77" y="33"/>
                    <a:pt x="58" y="36"/>
                    <a:pt x="45" y="42"/>
                  </a:cubicBezTo>
                  <a:cubicBezTo>
                    <a:pt x="45" y="44"/>
                    <a:pt x="44" y="46"/>
                    <a:pt x="42" y="47"/>
                  </a:cubicBezTo>
                  <a:cubicBezTo>
                    <a:pt x="41" y="48"/>
                    <a:pt x="40" y="48"/>
                    <a:pt x="40" y="48"/>
                  </a:cubicBezTo>
                  <a:cubicBezTo>
                    <a:pt x="67" y="125"/>
                    <a:pt x="67" y="125"/>
                    <a:pt x="67" y="125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1" y="140"/>
                    <a:pt x="55" y="153"/>
                    <a:pt x="35" y="153"/>
                  </a:cubicBezTo>
                  <a:cubicBezTo>
                    <a:pt x="16" y="153"/>
                    <a:pt x="0" y="140"/>
                    <a:pt x="0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0" y="46"/>
                    <a:pt x="29" y="45"/>
                  </a:cubicBezTo>
                  <a:cubicBezTo>
                    <a:pt x="27" y="41"/>
                    <a:pt x="28" y="35"/>
                    <a:pt x="32" y="33"/>
                  </a:cubicBezTo>
                  <a:cubicBezTo>
                    <a:pt x="34" y="31"/>
                    <a:pt x="37" y="31"/>
                    <a:pt x="40" y="32"/>
                  </a:cubicBezTo>
                  <a:cubicBezTo>
                    <a:pt x="54" y="25"/>
                    <a:pt x="75" y="21"/>
                    <a:pt x="97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5" y="14"/>
                    <a:pt x="94" y="11"/>
                    <a:pt x="94" y="9"/>
                  </a:cubicBezTo>
                  <a:cubicBezTo>
                    <a:pt x="94" y="4"/>
                    <a:pt x="98" y="0"/>
                    <a:pt x="103" y="0"/>
                  </a:cubicBezTo>
                  <a:cubicBezTo>
                    <a:pt x="108" y="0"/>
                    <a:pt x="112" y="4"/>
                    <a:pt x="112" y="9"/>
                  </a:cubicBezTo>
                  <a:cubicBezTo>
                    <a:pt x="112" y="11"/>
                    <a:pt x="111" y="14"/>
                    <a:pt x="109" y="15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31" y="21"/>
                    <a:pt x="152" y="25"/>
                    <a:pt x="167" y="32"/>
                  </a:cubicBezTo>
                  <a:cubicBezTo>
                    <a:pt x="169" y="31"/>
                    <a:pt x="172" y="31"/>
                    <a:pt x="175" y="33"/>
                  </a:cubicBezTo>
                  <a:cubicBezTo>
                    <a:pt x="179" y="35"/>
                    <a:pt x="180" y="41"/>
                    <a:pt x="177" y="45"/>
                  </a:cubicBezTo>
                  <a:cubicBezTo>
                    <a:pt x="176" y="46"/>
                    <a:pt x="175" y="47"/>
                    <a:pt x="174" y="48"/>
                  </a:cubicBezTo>
                  <a:cubicBezTo>
                    <a:pt x="201" y="125"/>
                    <a:pt x="201" y="125"/>
                    <a:pt x="201" y="125"/>
                  </a:cubicBezTo>
                  <a:lnTo>
                    <a:pt x="205" y="125"/>
                  </a:lnTo>
                  <a:close/>
                  <a:moveTo>
                    <a:pt x="35" y="57"/>
                  </a:moveTo>
                  <a:cubicBezTo>
                    <a:pt x="12" y="125"/>
                    <a:pt x="12" y="125"/>
                    <a:pt x="12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lnTo>
                    <a:pt x="35" y="57"/>
                  </a:lnTo>
                  <a:close/>
                  <a:moveTo>
                    <a:pt x="192" y="125"/>
                  </a:moveTo>
                  <a:cubicBezTo>
                    <a:pt x="169" y="57"/>
                    <a:pt x="169" y="57"/>
                    <a:pt x="169" y="57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92" y="125"/>
                    <a:pt x="192" y="125"/>
                    <a:pt x="192" y="12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 dirty="0"/>
            </a:p>
          </p:txBody>
        </p:sp>
      </p:grpSp>
      <p:sp>
        <p:nvSpPr>
          <p:cNvPr id="45" name="Freeform 188">
            <a:extLst>
              <a:ext uri="{FF2B5EF4-FFF2-40B4-BE49-F238E27FC236}">
                <a16:creationId xmlns:a16="http://schemas.microsoft.com/office/drawing/2014/main" id="{5DDC682E-2593-3AF1-5752-99219402B3BC}"/>
              </a:ext>
            </a:extLst>
          </p:cNvPr>
          <p:cNvSpPr>
            <a:spLocks noEditPoints="1"/>
          </p:cNvSpPr>
          <p:nvPr/>
        </p:nvSpPr>
        <p:spPr bwMode="auto">
          <a:xfrm>
            <a:off x="7201944" y="11440520"/>
            <a:ext cx="695138" cy="684726"/>
          </a:xfrm>
          <a:custGeom>
            <a:avLst/>
            <a:gdLst>
              <a:gd name="T0" fmla="*/ 79 w 134"/>
              <a:gd name="T1" fmla="*/ 99 h 132"/>
              <a:gd name="T2" fmla="*/ 76 w 134"/>
              <a:gd name="T3" fmla="*/ 102 h 132"/>
              <a:gd name="T4" fmla="*/ 73 w 134"/>
              <a:gd name="T5" fmla="*/ 99 h 132"/>
              <a:gd name="T6" fmla="*/ 74 w 134"/>
              <a:gd name="T7" fmla="*/ 96 h 132"/>
              <a:gd name="T8" fmla="*/ 78 w 134"/>
              <a:gd name="T9" fmla="*/ 96 h 132"/>
              <a:gd name="T10" fmla="*/ 98 w 134"/>
              <a:gd name="T11" fmla="*/ 18 h 132"/>
              <a:gd name="T12" fmla="*/ 14 w 134"/>
              <a:gd name="T13" fmla="*/ 20 h 132"/>
              <a:gd name="T14" fmla="*/ 98 w 134"/>
              <a:gd name="T15" fmla="*/ 22 h 132"/>
              <a:gd name="T16" fmla="*/ 98 w 134"/>
              <a:gd name="T17" fmla="*/ 18 h 132"/>
              <a:gd name="T18" fmla="*/ 17 w 134"/>
              <a:gd name="T19" fmla="*/ 33 h 132"/>
              <a:gd name="T20" fmla="*/ 17 w 134"/>
              <a:gd name="T21" fmla="*/ 36 h 132"/>
              <a:gd name="T22" fmla="*/ 102 w 134"/>
              <a:gd name="T23" fmla="*/ 34 h 132"/>
              <a:gd name="T24" fmla="*/ 102 w 134"/>
              <a:gd name="T25" fmla="*/ 49 h 132"/>
              <a:gd name="T26" fmla="*/ 17 w 134"/>
              <a:gd name="T27" fmla="*/ 47 h 132"/>
              <a:gd name="T28" fmla="*/ 17 w 134"/>
              <a:gd name="T29" fmla="*/ 50 h 132"/>
              <a:gd name="T30" fmla="*/ 102 w 134"/>
              <a:gd name="T31" fmla="*/ 49 h 132"/>
              <a:gd name="T32" fmla="*/ 108 w 134"/>
              <a:gd name="T33" fmla="*/ 127 h 132"/>
              <a:gd name="T34" fmla="*/ 24 w 134"/>
              <a:gd name="T35" fmla="*/ 106 h 132"/>
              <a:gd name="T36" fmla="*/ 5 w 134"/>
              <a:gd name="T37" fmla="*/ 8 h 132"/>
              <a:gd name="T38" fmla="*/ 108 w 134"/>
              <a:gd name="T39" fmla="*/ 5 h 132"/>
              <a:gd name="T40" fmla="*/ 110 w 134"/>
              <a:gd name="T41" fmla="*/ 66 h 132"/>
              <a:gd name="T42" fmla="*/ 116 w 134"/>
              <a:gd name="T43" fmla="*/ 8 h 132"/>
              <a:gd name="T44" fmla="*/ 8 w 134"/>
              <a:gd name="T45" fmla="*/ 0 h 132"/>
              <a:gd name="T46" fmla="*/ 0 w 134"/>
              <a:gd name="T47" fmla="*/ 124 h 132"/>
              <a:gd name="T48" fmla="*/ 108 w 134"/>
              <a:gd name="T49" fmla="*/ 132 h 132"/>
              <a:gd name="T50" fmla="*/ 116 w 134"/>
              <a:gd name="T51" fmla="*/ 104 h 132"/>
              <a:gd name="T52" fmla="*/ 111 w 134"/>
              <a:gd name="T53" fmla="*/ 124 h 132"/>
              <a:gd name="T54" fmla="*/ 113 w 134"/>
              <a:gd name="T55" fmla="*/ 104 h 132"/>
              <a:gd name="T56" fmla="*/ 88 w 134"/>
              <a:gd name="T57" fmla="*/ 77 h 132"/>
              <a:gd name="T58" fmla="*/ 79 w 134"/>
              <a:gd name="T59" fmla="*/ 82 h 132"/>
              <a:gd name="T60" fmla="*/ 104 w 134"/>
              <a:gd name="T61" fmla="*/ 109 h 132"/>
              <a:gd name="T62" fmla="*/ 98 w 134"/>
              <a:gd name="T63" fmla="*/ 76 h 132"/>
              <a:gd name="T64" fmla="*/ 92 w 134"/>
              <a:gd name="T65" fmla="*/ 79 h 132"/>
              <a:gd name="T66" fmla="*/ 113 w 134"/>
              <a:gd name="T67" fmla="*/ 93 h 132"/>
              <a:gd name="T68" fmla="*/ 98 w 134"/>
              <a:gd name="T69" fmla="*/ 76 h 132"/>
              <a:gd name="T70" fmla="*/ 117 w 134"/>
              <a:gd name="T71" fmla="*/ 60 h 132"/>
              <a:gd name="T72" fmla="*/ 102 w 134"/>
              <a:gd name="T73" fmla="*/ 76 h 132"/>
              <a:gd name="T74" fmla="*/ 101 w 134"/>
              <a:gd name="T75" fmla="*/ 78 h 132"/>
              <a:gd name="T76" fmla="*/ 113 w 134"/>
              <a:gd name="T77" fmla="*/ 88 h 132"/>
              <a:gd name="T78" fmla="*/ 110 w 134"/>
              <a:gd name="T79" fmla="*/ 83 h 132"/>
              <a:gd name="T80" fmla="*/ 130 w 134"/>
              <a:gd name="T81" fmla="*/ 57 h 132"/>
              <a:gd name="T82" fmla="*/ 76 w 134"/>
              <a:gd name="T83" fmla="*/ 119 h 132"/>
              <a:gd name="T84" fmla="*/ 93 w 134"/>
              <a:gd name="T85" fmla="*/ 104 h 132"/>
              <a:gd name="T86" fmla="*/ 59 w 134"/>
              <a:gd name="T87" fmla="*/ 98 h 132"/>
              <a:gd name="T88" fmla="*/ 76 w 134"/>
              <a:gd name="T89" fmla="*/ 79 h 132"/>
              <a:gd name="T90" fmla="*/ 76 w 134"/>
              <a:gd name="T91" fmla="*/ 7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" h="132">
                <a:moveTo>
                  <a:pt x="84" y="96"/>
                </a:moveTo>
                <a:cubicBezTo>
                  <a:pt x="79" y="99"/>
                  <a:pt x="79" y="99"/>
                  <a:pt x="79" y="99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76" y="102"/>
                  <a:pt x="76" y="102"/>
                  <a:pt x="76" y="102"/>
                </a:cubicBezTo>
                <a:cubicBezTo>
                  <a:pt x="71" y="105"/>
                  <a:pt x="71" y="105"/>
                  <a:pt x="71" y="105"/>
                </a:cubicBezTo>
                <a:cubicBezTo>
                  <a:pt x="73" y="99"/>
                  <a:pt x="73" y="99"/>
                  <a:pt x="73" y="99"/>
                </a:cubicBezTo>
                <a:cubicBezTo>
                  <a:pt x="68" y="96"/>
                  <a:pt x="68" y="96"/>
                  <a:pt x="68" y="96"/>
                </a:cubicBezTo>
                <a:cubicBezTo>
                  <a:pt x="74" y="96"/>
                  <a:pt x="74" y="96"/>
                  <a:pt x="74" y="96"/>
                </a:cubicBezTo>
                <a:cubicBezTo>
                  <a:pt x="76" y="90"/>
                  <a:pt x="76" y="90"/>
                  <a:pt x="76" y="90"/>
                </a:cubicBezTo>
                <a:cubicBezTo>
                  <a:pt x="78" y="96"/>
                  <a:pt x="78" y="96"/>
                  <a:pt x="78" y="96"/>
                </a:cubicBezTo>
                <a:lnTo>
                  <a:pt x="84" y="96"/>
                </a:lnTo>
                <a:close/>
                <a:moveTo>
                  <a:pt x="98" y="18"/>
                </a:moveTo>
                <a:cubicBezTo>
                  <a:pt x="17" y="18"/>
                  <a:pt x="17" y="18"/>
                  <a:pt x="17" y="18"/>
                </a:cubicBezTo>
                <a:cubicBezTo>
                  <a:pt x="15" y="18"/>
                  <a:pt x="14" y="19"/>
                  <a:pt x="14" y="20"/>
                </a:cubicBezTo>
                <a:cubicBezTo>
                  <a:pt x="14" y="21"/>
                  <a:pt x="15" y="22"/>
                  <a:pt x="17" y="22"/>
                </a:cubicBezTo>
                <a:cubicBezTo>
                  <a:pt x="98" y="22"/>
                  <a:pt x="98" y="22"/>
                  <a:pt x="98" y="22"/>
                </a:cubicBezTo>
                <a:cubicBezTo>
                  <a:pt x="100" y="22"/>
                  <a:pt x="102" y="21"/>
                  <a:pt x="102" y="20"/>
                </a:cubicBezTo>
                <a:cubicBezTo>
                  <a:pt x="102" y="19"/>
                  <a:pt x="100" y="18"/>
                  <a:pt x="98" y="18"/>
                </a:cubicBezTo>
                <a:close/>
                <a:moveTo>
                  <a:pt x="98" y="33"/>
                </a:moveTo>
                <a:cubicBezTo>
                  <a:pt x="17" y="33"/>
                  <a:pt x="17" y="33"/>
                  <a:pt x="17" y="33"/>
                </a:cubicBezTo>
                <a:cubicBezTo>
                  <a:pt x="15" y="33"/>
                  <a:pt x="14" y="33"/>
                  <a:pt x="14" y="34"/>
                </a:cubicBezTo>
                <a:cubicBezTo>
                  <a:pt x="14" y="35"/>
                  <a:pt x="15" y="36"/>
                  <a:pt x="17" y="36"/>
                </a:cubicBezTo>
                <a:cubicBezTo>
                  <a:pt x="98" y="36"/>
                  <a:pt x="98" y="36"/>
                  <a:pt x="98" y="36"/>
                </a:cubicBezTo>
                <a:cubicBezTo>
                  <a:pt x="100" y="36"/>
                  <a:pt x="102" y="35"/>
                  <a:pt x="102" y="34"/>
                </a:cubicBezTo>
                <a:cubicBezTo>
                  <a:pt x="102" y="33"/>
                  <a:pt x="100" y="33"/>
                  <a:pt x="98" y="33"/>
                </a:cubicBezTo>
                <a:close/>
                <a:moveTo>
                  <a:pt x="102" y="49"/>
                </a:moveTo>
                <a:cubicBezTo>
                  <a:pt x="102" y="48"/>
                  <a:pt x="100" y="47"/>
                  <a:pt x="98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15" y="47"/>
                  <a:pt x="14" y="48"/>
                  <a:pt x="14" y="49"/>
                </a:cubicBezTo>
                <a:cubicBezTo>
                  <a:pt x="14" y="49"/>
                  <a:pt x="15" y="50"/>
                  <a:pt x="17" y="50"/>
                </a:cubicBezTo>
                <a:cubicBezTo>
                  <a:pt x="98" y="50"/>
                  <a:pt x="98" y="50"/>
                  <a:pt x="98" y="50"/>
                </a:cubicBezTo>
                <a:cubicBezTo>
                  <a:pt x="100" y="50"/>
                  <a:pt x="102" y="49"/>
                  <a:pt x="102" y="49"/>
                </a:cubicBezTo>
                <a:close/>
                <a:moveTo>
                  <a:pt x="111" y="124"/>
                </a:moveTo>
                <a:cubicBezTo>
                  <a:pt x="111" y="125"/>
                  <a:pt x="109" y="127"/>
                  <a:pt x="108" y="127"/>
                </a:cubicBezTo>
                <a:cubicBezTo>
                  <a:pt x="98" y="127"/>
                  <a:pt x="98" y="127"/>
                  <a:pt x="98" y="127"/>
                </a:cubicBezTo>
                <a:cubicBezTo>
                  <a:pt x="72" y="127"/>
                  <a:pt x="24" y="106"/>
                  <a:pt x="24" y="106"/>
                </a:cubicBezTo>
                <a:cubicBezTo>
                  <a:pt x="15" y="117"/>
                  <a:pt x="5" y="113"/>
                  <a:pt x="5" y="108"/>
                </a:cubicBezTo>
                <a:cubicBezTo>
                  <a:pt x="5" y="8"/>
                  <a:pt x="5" y="8"/>
                  <a:pt x="5" y="8"/>
                </a:cubicBezTo>
                <a:cubicBezTo>
                  <a:pt x="5" y="7"/>
                  <a:pt x="6" y="5"/>
                  <a:pt x="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9" y="5"/>
                  <a:pt x="111" y="7"/>
                  <a:pt x="111" y="8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3" y="59"/>
                  <a:pt x="116" y="58"/>
                  <a:pt x="116" y="5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4"/>
                  <a:pt x="112" y="0"/>
                  <a:pt x="108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8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8"/>
                  <a:pt x="3" y="132"/>
                  <a:pt x="8" y="132"/>
                </a:cubicBezTo>
                <a:cubicBezTo>
                  <a:pt x="108" y="132"/>
                  <a:pt x="108" y="132"/>
                  <a:pt x="108" y="132"/>
                </a:cubicBezTo>
                <a:cubicBezTo>
                  <a:pt x="112" y="132"/>
                  <a:pt x="116" y="128"/>
                  <a:pt x="116" y="124"/>
                </a:cubicBezTo>
                <a:cubicBezTo>
                  <a:pt x="116" y="104"/>
                  <a:pt x="116" y="104"/>
                  <a:pt x="116" y="104"/>
                </a:cubicBezTo>
                <a:cubicBezTo>
                  <a:pt x="111" y="110"/>
                  <a:pt x="111" y="110"/>
                  <a:pt x="111" y="110"/>
                </a:cubicBezTo>
                <a:lnTo>
                  <a:pt x="111" y="124"/>
                </a:lnTo>
                <a:close/>
                <a:moveTo>
                  <a:pt x="108" y="109"/>
                </a:moveTo>
                <a:cubicBezTo>
                  <a:pt x="113" y="104"/>
                  <a:pt x="113" y="104"/>
                  <a:pt x="113" y="104"/>
                </a:cubicBezTo>
                <a:cubicBezTo>
                  <a:pt x="114" y="103"/>
                  <a:pt x="114" y="101"/>
                  <a:pt x="113" y="100"/>
                </a:cubicBezTo>
                <a:cubicBezTo>
                  <a:pt x="88" y="77"/>
                  <a:pt x="88" y="77"/>
                  <a:pt x="88" y="77"/>
                </a:cubicBezTo>
                <a:cubicBezTo>
                  <a:pt x="87" y="75"/>
                  <a:pt x="85" y="75"/>
                  <a:pt x="83" y="77"/>
                </a:cubicBezTo>
                <a:cubicBezTo>
                  <a:pt x="79" y="82"/>
                  <a:pt x="79" y="82"/>
                  <a:pt x="79" y="82"/>
                </a:cubicBezTo>
                <a:cubicBezTo>
                  <a:pt x="78" y="83"/>
                  <a:pt x="78" y="85"/>
                  <a:pt x="79" y="86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5" y="111"/>
                  <a:pt x="107" y="110"/>
                  <a:pt x="108" y="109"/>
                </a:cubicBezTo>
                <a:close/>
                <a:moveTo>
                  <a:pt x="98" y="76"/>
                </a:moveTo>
                <a:cubicBezTo>
                  <a:pt x="97" y="75"/>
                  <a:pt x="96" y="76"/>
                  <a:pt x="95" y="76"/>
                </a:cubicBezTo>
                <a:cubicBezTo>
                  <a:pt x="92" y="79"/>
                  <a:pt x="92" y="79"/>
                  <a:pt x="92" y="79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13" y="93"/>
                  <a:pt x="113" y="93"/>
                  <a:pt x="113" y="93"/>
                </a:cubicBezTo>
                <a:cubicBezTo>
                  <a:pt x="113" y="92"/>
                  <a:pt x="113" y="91"/>
                  <a:pt x="112" y="90"/>
                </a:cubicBezTo>
                <a:lnTo>
                  <a:pt x="98" y="76"/>
                </a:lnTo>
                <a:close/>
                <a:moveTo>
                  <a:pt x="130" y="57"/>
                </a:moveTo>
                <a:cubicBezTo>
                  <a:pt x="127" y="54"/>
                  <a:pt x="123" y="53"/>
                  <a:pt x="117" y="60"/>
                </a:cubicBezTo>
                <a:cubicBezTo>
                  <a:pt x="112" y="65"/>
                  <a:pt x="109" y="74"/>
                  <a:pt x="105" y="78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102" y="75"/>
                  <a:pt x="101" y="75"/>
                  <a:pt x="100" y="76"/>
                </a:cubicBezTo>
                <a:cubicBezTo>
                  <a:pt x="100" y="76"/>
                  <a:pt x="100" y="77"/>
                  <a:pt x="101" y="78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12" y="88"/>
                  <a:pt x="113" y="88"/>
                  <a:pt x="113" y="88"/>
                </a:cubicBezTo>
                <a:cubicBezTo>
                  <a:pt x="114" y="87"/>
                  <a:pt x="114" y="86"/>
                  <a:pt x="113" y="86"/>
                </a:cubicBezTo>
                <a:cubicBezTo>
                  <a:pt x="110" y="83"/>
                  <a:pt x="110" y="83"/>
                  <a:pt x="110" y="83"/>
                </a:cubicBezTo>
                <a:cubicBezTo>
                  <a:pt x="114" y="79"/>
                  <a:pt x="123" y="75"/>
                  <a:pt x="127" y="70"/>
                </a:cubicBezTo>
                <a:cubicBezTo>
                  <a:pt x="134" y="63"/>
                  <a:pt x="133" y="59"/>
                  <a:pt x="130" y="57"/>
                </a:cubicBezTo>
                <a:close/>
                <a:moveTo>
                  <a:pt x="56" y="98"/>
                </a:moveTo>
                <a:cubicBezTo>
                  <a:pt x="56" y="110"/>
                  <a:pt x="65" y="119"/>
                  <a:pt x="76" y="119"/>
                </a:cubicBezTo>
                <a:cubicBezTo>
                  <a:pt x="85" y="119"/>
                  <a:pt x="92" y="114"/>
                  <a:pt x="95" y="106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1" y="111"/>
                  <a:pt x="84" y="116"/>
                  <a:pt x="76" y="116"/>
                </a:cubicBezTo>
                <a:cubicBezTo>
                  <a:pt x="67" y="116"/>
                  <a:pt x="59" y="108"/>
                  <a:pt x="59" y="98"/>
                </a:cubicBezTo>
                <a:cubicBezTo>
                  <a:pt x="59" y="89"/>
                  <a:pt x="66" y="81"/>
                  <a:pt x="75" y="81"/>
                </a:cubicBezTo>
                <a:cubicBezTo>
                  <a:pt x="75" y="80"/>
                  <a:pt x="76" y="80"/>
                  <a:pt x="76" y="79"/>
                </a:cubicBezTo>
                <a:cubicBezTo>
                  <a:pt x="77" y="78"/>
                  <a:pt x="77" y="78"/>
                  <a:pt x="77" y="78"/>
                </a:cubicBezTo>
                <a:cubicBezTo>
                  <a:pt x="77" y="78"/>
                  <a:pt x="77" y="78"/>
                  <a:pt x="76" y="78"/>
                </a:cubicBezTo>
                <a:cubicBezTo>
                  <a:pt x="65" y="78"/>
                  <a:pt x="56" y="87"/>
                  <a:pt x="56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000">
              <a:solidFill>
                <a:prstClr val="black"/>
              </a:solidFill>
            </a:endParaRPr>
          </a:p>
        </p:txBody>
      </p:sp>
      <p:sp>
        <p:nvSpPr>
          <p:cNvPr id="81" name="Полилиния: фигура 80">
            <a:extLst>
              <a:ext uri="{FF2B5EF4-FFF2-40B4-BE49-F238E27FC236}">
                <a16:creationId xmlns:a16="http://schemas.microsoft.com/office/drawing/2014/main" id="{DF44B932-D7A8-C6D2-5AB0-C38AEAFB5FE0}"/>
              </a:ext>
            </a:extLst>
          </p:cNvPr>
          <p:cNvSpPr/>
          <p:nvPr/>
        </p:nvSpPr>
        <p:spPr bwMode="auto">
          <a:xfrm>
            <a:off x="7163814" y="8193132"/>
            <a:ext cx="759822" cy="671211"/>
          </a:xfrm>
          <a:custGeom>
            <a:avLst/>
            <a:gdLst>
              <a:gd name="connsiteX0" fmla="*/ 904039 w 5825924"/>
              <a:gd name="connsiteY0" fmla="*/ 3918587 h 5146499"/>
              <a:gd name="connsiteX1" fmla="*/ 890160 w 5825924"/>
              <a:gd name="connsiteY1" fmla="*/ 4219333 h 5146499"/>
              <a:gd name="connsiteX2" fmla="*/ 771226 w 5825924"/>
              <a:gd name="connsiteY2" fmla="*/ 4267378 h 5146499"/>
              <a:gd name="connsiteX3" fmla="*/ 785106 w 5825924"/>
              <a:gd name="connsiteY3" fmla="*/ 3966632 h 5146499"/>
              <a:gd name="connsiteX4" fmla="*/ 4847065 w 5825924"/>
              <a:gd name="connsiteY4" fmla="*/ 3869959 h 5146499"/>
              <a:gd name="connsiteX5" fmla="*/ 4965997 w 5825924"/>
              <a:gd name="connsiteY5" fmla="*/ 3918004 h 5146499"/>
              <a:gd name="connsiteX6" fmla="*/ 4979877 w 5825924"/>
              <a:gd name="connsiteY6" fmla="*/ 4218749 h 5146499"/>
              <a:gd name="connsiteX7" fmla="*/ 4860943 w 5825924"/>
              <a:gd name="connsiteY7" fmla="*/ 4170705 h 5146499"/>
              <a:gd name="connsiteX8" fmla="*/ 1072944 w 5825924"/>
              <a:gd name="connsiteY8" fmla="*/ 3858858 h 5146499"/>
              <a:gd name="connsiteX9" fmla="*/ 1059065 w 5825924"/>
              <a:gd name="connsiteY9" fmla="*/ 4159603 h 5146499"/>
              <a:gd name="connsiteX10" fmla="*/ 940132 w 5825924"/>
              <a:gd name="connsiteY10" fmla="*/ 4207647 h 5146499"/>
              <a:gd name="connsiteX11" fmla="*/ 954010 w 5825924"/>
              <a:gd name="connsiteY11" fmla="*/ 3906902 h 5146499"/>
              <a:gd name="connsiteX12" fmla="*/ 4691635 w 5825924"/>
              <a:gd name="connsiteY12" fmla="*/ 3810238 h 5146499"/>
              <a:gd name="connsiteX13" fmla="*/ 4810568 w 5825924"/>
              <a:gd name="connsiteY13" fmla="*/ 3858283 h 5146499"/>
              <a:gd name="connsiteX14" fmla="*/ 4824447 w 5825924"/>
              <a:gd name="connsiteY14" fmla="*/ 4159028 h 5146499"/>
              <a:gd name="connsiteX15" fmla="*/ 4705514 w 5825924"/>
              <a:gd name="connsiteY15" fmla="*/ 4110984 h 5146499"/>
              <a:gd name="connsiteX16" fmla="*/ 1809594 w 5825924"/>
              <a:gd name="connsiteY16" fmla="*/ 3619150 h 5146499"/>
              <a:gd name="connsiteX17" fmla="*/ 1863402 w 5825924"/>
              <a:gd name="connsiteY17" fmla="*/ 3672958 h 5146499"/>
              <a:gd name="connsiteX18" fmla="*/ 1809594 w 5825924"/>
              <a:gd name="connsiteY18" fmla="*/ 3726766 h 5146499"/>
              <a:gd name="connsiteX19" fmla="*/ 1755786 w 5825924"/>
              <a:gd name="connsiteY19" fmla="*/ 3672958 h 5146499"/>
              <a:gd name="connsiteX20" fmla="*/ 1809594 w 5825924"/>
              <a:gd name="connsiteY20" fmla="*/ 3619150 h 5146499"/>
              <a:gd name="connsiteX21" fmla="*/ 4069770 w 5825924"/>
              <a:gd name="connsiteY21" fmla="*/ 3619148 h 5146499"/>
              <a:gd name="connsiteX22" fmla="*/ 4123578 w 5825924"/>
              <a:gd name="connsiteY22" fmla="*/ 3672956 h 5146499"/>
              <a:gd name="connsiteX23" fmla="*/ 4069771 w 5825924"/>
              <a:gd name="connsiteY23" fmla="*/ 3726765 h 5146499"/>
              <a:gd name="connsiteX24" fmla="*/ 4015962 w 5825924"/>
              <a:gd name="connsiteY24" fmla="*/ 3672956 h 5146499"/>
              <a:gd name="connsiteX25" fmla="*/ 4069770 w 5825924"/>
              <a:gd name="connsiteY25" fmla="*/ 3619148 h 5146499"/>
              <a:gd name="connsiteX26" fmla="*/ 3999306 w 5825924"/>
              <a:gd name="connsiteY26" fmla="*/ 3498945 h 5146499"/>
              <a:gd name="connsiteX27" fmla="*/ 3947760 w 5825924"/>
              <a:gd name="connsiteY27" fmla="*/ 3867555 h 5146499"/>
              <a:gd name="connsiteX28" fmla="*/ 5650755 w 5825924"/>
              <a:gd name="connsiteY28" fmla="*/ 4555500 h 5146499"/>
              <a:gd name="connsiteX29" fmla="*/ 5702300 w 5825924"/>
              <a:gd name="connsiteY29" fmla="*/ 4186889 h 5146499"/>
              <a:gd name="connsiteX30" fmla="*/ 1890816 w 5825924"/>
              <a:gd name="connsiteY30" fmla="*/ 3485692 h 5146499"/>
              <a:gd name="connsiteX31" fmla="*/ 189737 w 5825924"/>
              <a:gd name="connsiteY31" fmla="*/ 4172865 h 5146499"/>
              <a:gd name="connsiteX32" fmla="*/ 242462 w 5825924"/>
              <a:gd name="connsiteY32" fmla="*/ 4549904 h 5146499"/>
              <a:gd name="connsiteX33" fmla="*/ 1943542 w 5825924"/>
              <a:gd name="connsiteY33" fmla="*/ 3862733 h 5146499"/>
              <a:gd name="connsiteX34" fmla="*/ 2978022 w 5825924"/>
              <a:gd name="connsiteY34" fmla="*/ 40 h 5146499"/>
              <a:gd name="connsiteX35" fmla="*/ 3507365 w 5825924"/>
              <a:gd name="connsiteY35" fmla="*/ 135151 h 5146499"/>
              <a:gd name="connsiteX36" fmla="*/ 3613648 w 5825924"/>
              <a:gd name="connsiteY36" fmla="*/ 236732 h 5146499"/>
              <a:gd name="connsiteX37" fmla="*/ 3790788 w 5825924"/>
              <a:gd name="connsiteY37" fmla="*/ 270593 h 5146499"/>
              <a:gd name="connsiteX38" fmla="*/ 3932500 w 5825924"/>
              <a:gd name="connsiteY38" fmla="*/ 507616 h 5146499"/>
              <a:gd name="connsiteX39" fmla="*/ 4003356 w 5825924"/>
              <a:gd name="connsiteY39" fmla="*/ 880081 h 5146499"/>
              <a:gd name="connsiteX40" fmla="*/ 3967928 w 5825924"/>
              <a:gd name="connsiteY40" fmla="*/ 1421848 h 5146499"/>
              <a:gd name="connsiteX41" fmla="*/ 4038784 w 5825924"/>
              <a:gd name="connsiteY41" fmla="*/ 1591151 h 5146499"/>
              <a:gd name="connsiteX42" fmla="*/ 4038784 w 5825924"/>
              <a:gd name="connsiteY42" fmla="*/ 1997476 h 5146499"/>
              <a:gd name="connsiteX43" fmla="*/ 3967928 w 5825924"/>
              <a:gd name="connsiteY43" fmla="*/ 2234499 h 5146499"/>
              <a:gd name="connsiteX44" fmla="*/ 3790788 w 5825924"/>
              <a:gd name="connsiteY44" fmla="*/ 2369941 h 5146499"/>
              <a:gd name="connsiteX45" fmla="*/ 3719932 w 5825924"/>
              <a:gd name="connsiteY45" fmla="*/ 2742406 h 5146499"/>
              <a:gd name="connsiteX46" fmla="*/ 3578221 w 5825924"/>
              <a:gd name="connsiteY46" fmla="*/ 3047151 h 5146499"/>
              <a:gd name="connsiteX47" fmla="*/ 3719932 w 5825924"/>
              <a:gd name="connsiteY47" fmla="*/ 3047151 h 5146499"/>
              <a:gd name="connsiteX48" fmla="*/ 3967928 w 5825924"/>
              <a:gd name="connsiteY48" fmla="*/ 3453476 h 5146499"/>
              <a:gd name="connsiteX49" fmla="*/ 4215924 w 5825924"/>
              <a:gd name="connsiteY49" fmla="*/ 3521197 h 5146499"/>
              <a:gd name="connsiteX50" fmla="*/ 5137050 w 5825924"/>
              <a:gd name="connsiteY50" fmla="*/ 3893662 h 5146499"/>
              <a:gd name="connsiteX51" fmla="*/ 5810179 w 5825924"/>
              <a:gd name="connsiteY51" fmla="*/ 4299988 h 5146499"/>
              <a:gd name="connsiteX52" fmla="*/ 5810179 w 5825924"/>
              <a:gd name="connsiteY52" fmla="*/ 5146499 h 5146499"/>
              <a:gd name="connsiteX53" fmla="*/ 3401081 w 5825924"/>
              <a:gd name="connsiteY53" fmla="*/ 5146499 h 5146499"/>
              <a:gd name="connsiteX54" fmla="*/ 3082230 w 5825924"/>
              <a:gd name="connsiteY54" fmla="*/ 3927523 h 5146499"/>
              <a:gd name="connsiteX55" fmla="*/ 3259369 w 5825924"/>
              <a:gd name="connsiteY55" fmla="*/ 3622778 h 5146499"/>
              <a:gd name="connsiteX56" fmla="*/ 2940518 w 5825924"/>
              <a:gd name="connsiteY56" fmla="*/ 3453476 h 5146499"/>
              <a:gd name="connsiteX57" fmla="*/ 2586239 w 5825924"/>
              <a:gd name="connsiteY57" fmla="*/ 3622778 h 5146499"/>
              <a:gd name="connsiteX58" fmla="*/ 2763378 w 5825924"/>
              <a:gd name="connsiteY58" fmla="*/ 3927523 h 5146499"/>
              <a:gd name="connsiteX59" fmla="*/ 2550811 w 5825924"/>
              <a:gd name="connsiteY59" fmla="*/ 5146499 h 5146499"/>
              <a:gd name="connsiteX60" fmla="*/ 0 w 5825924"/>
              <a:gd name="connsiteY60" fmla="*/ 5146499 h 5146499"/>
              <a:gd name="connsiteX61" fmla="*/ 35428 w 5825924"/>
              <a:gd name="connsiteY61" fmla="*/ 4299988 h 5146499"/>
              <a:gd name="connsiteX62" fmla="*/ 708559 w 5825924"/>
              <a:gd name="connsiteY62" fmla="*/ 3893662 h 5146499"/>
              <a:gd name="connsiteX63" fmla="*/ 1629685 w 5825924"/>
              <a:gd name="connsiteY63" fmla="*/ 3521197 h 5146499"/>
              <a:gd name="connsiteX64" fmla="*/ 1877680 w 5825924"/>
              <a:gd name="connsiteY64" fmla="*/ 3453476 h 5146499"/>
              <a:gd name="connsiteX65" fmla="*/ 2125676 w 5825924"/>
              <a:gd name="connsiteY65" fmla="*/ 3047151 h 5146499"/>
              <a:gd name="connsiteX66" fmla="*/ 2231960 w 5825924"/>
              <a:gd name="connsiteY66" fmla="*/ 3047151 h 5146499"/>
              <a:gd name="connsiteX67" fmla="*/ 2090248 w 5825924"/>
              <a:gd name="connsiteY67" fmla="*/ 2776267 h 5146499"/>
              <a:gd name="connsiteX68" fmla="*/ 2054820 w 5825924"/>
              <a:gd name="connsiteY68" fmla="*/ 2336081 h 5146499"/>
              <a:gd name="connsiteX69" fmla="*/ 1913108 w 5825924"/>
              <a:gd name="connsiteY69" fmla="*/ 2302220 h 5146499"/>
              <a:gd name="connsiteX70" fmla="*/ 1735968 w 5825924"/>
              <a:gd name="connsiteY70" fmla="*/ 1658872 h 5146499"/>
              <a:gd name="connsiteX71" fmla="*/ 1806824 w 5825924"/>
              <a:gd name="connsiteY71" fmla="*/ 1421848 h 5146499"/>
              <a:gd name="connsiteX72" fmla="*/ 2267387 w 5825924"/>
              <a:gd name="connsiteY72" fmla="*/ 169011 h 5146499"/>
              <a:gd name="connsiteX73" fmla="*/ 2978022 w 5825924"/>
              <a:gd name="connsiteY73" fmla="*/ 40 h 514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5825924" h="5146499">
                <a:moveTo>
                  <a:pt x="904039" y="3918587"/>
                </a:moveTo>
                <a:lnTo>
                  <a:pt x="890160" y="4219333"/>
                </a:lnTo>
                <a:lnTo>
                  <a:pt x="771226" y="4267378"/>
                </a:lnTo>
                <a:lnTo>
                  <a:pt x="785106" y="3966632"/>
                </a:lnTo>
                <a:close/>
                <a:moveTo>
                  <a:pt x="4847065" y="3869959"/>
                </a:moveTo>
                <a:lnTo>
                  <a:pt x="4965997" y="3918004"/>
                </a:lnTo>
                <a:lnTo>
                  <a:pt x="4979877" y="4218749"/>
                </a:lnTo>
                <a:lnTo>
                  <a:pt x="4860943" y="4170705"/>
                </a:lnTo>
                <a:close/>
                <a:moveTo>
                  <a:pt x="1072944" y="3858858"/>
                </a:moveTo>
                <a:lnTo>
                  <a:pt x="1059065" y="4159603"/>
                </a:lnTo>
                <a:lnTo>
                  <a:pt x="940132" y="4207647"/>
                </a:lnTo>
                <a:lnTo>
                  <a:pt x="954010" y="3906902"/>
                </a:lnTo>
                <a:close/>
                <a:moveTo>
                  <a:pt x="4691635" y="3810238"/>
                </a:moveTo>
                <a:lnTo>
                  <a:pt x="4810568" y="3858283"/>
                </a:lnTo>
                <a:lnTo>
                  <a:pt x="4824447" y="4159028"/>
                </a:lnTo>
                <a:lnTo>
                  <a:pt x="4705514" y="4110984"/>
                </a:lnTo>
                <a:close/>
                <a:moveTo>
                  <a:pt x="1809594" y="3619150"/>
                </a:moveTo>
                <a:cubicBezTo>
                  <a:pt x="1839311" y="3619149"/>
                  <a:pt x="1863402" y="3643240"/>
                  <a:pt x="1863402" y="3672958"/>
                </a:cubicBezTo>
                <a:cubicBezTo>
                  <a:pt x="1863402" y="3702674"/>
                  <a:pt x="1839311" y="3726765"/>
                  <a:pt x="1809594" y="3726766"/>
                </a:cubicBezTo>
                <a:cubicBezTo>
                  <a:pt x="1779876" y="3726765"/>
                  <a:pt x="1755786" y="3702674"/>
                  <a:pt x="1755786" y="3672958"/>
                </a:cubicBezTo>
                <a:cubicBezTo>
                  <a:pt x="1755786" y="3643240"/>
                  <a:pt x="1779877" y="3619149"/>
                  <a:pt x="1809594" y="3619150"/>
                </a:cubicBezTo>
                <a:close/>
                <a:moveTo>
                  <a:pt x="4069770" y="3619148"/>
                </a:moveTo>
                <a:cubicBezTo>
                  <a:pt x="4099487" y="3619148"/>
                  <a:pt x="4123578" y="3643239"/>
                  <a:pt x="4123578" y="3672956"/>
                </a:cubicBezTo>
                <a:cubicBezTo>
                  <a:pt x="4123578" y="3702673"/>
                  <a:pt x="4099487" y="3726764"/>
                  <a:pt x="4069771" y="3726765"/>
                </a:cubicBezTo>
                <a:cubicBezTo>
                  <a:pt x="4040054" y="3726764"/>
                  <a:pt x="4015962" y="3702673"/>
                  <a:pt x="4015962" y="3672956"/>
                </a:cubicBezTo>
                <a:cubicBezTo>
                  <a:pt x="4015962" y="3643239"/>
                  <a:pt x="4040054" y="3619148"/>
                  <a:pt x="4069770" y="3619148"/>
                </a:cubicBezTo>
                <a:close/>
                <a:moveTo>
                  <a:pt x="3999306" y="3498945"/>
                </a:moveTo>
                <a:lnTo>
                  <a:pt x="3947760" y="3867555"/>
                </a:lnTo>
                <a:lnTo>
                  <a:pt x="5650755" y="4555500"/>
                </a:lnTo>
                <a:lnTo>
                  <a:pt x="5702300" y="4186889"/>
                </a:lnTo>
                <a:close/>
                <a:moveTo>
                  <a:pt x="1890816" y="3485692"/>
                </a:moveTo>
                <a:lnTo>
                  <a:pt x="189737" y="4172865"/>
                </a:lnTo>
                <a:lnTo>
                  <a:pt x="242462" y="4549904"/>
                </a:lnTo>
                <a:lnTo>
                  <a:pt x="1943542" y="3862733"/>
                </a:lnTo>
                <a:close/>
                <a:moveTo>
                  <a:pt x="2978022" y="40"/>
                </a:moveTo>
                <a:cubicBezTo>
                  <a:pt x="3151979" y="-1349"/>
                  <a:pt x="3334654" y="33569"/>
                  <a:pt x="3507365" y="135151"/>
                </a:cubicBezTo>
                <a:cubicBezTo>
                  <a:pt x="3507365" y="135151"/>
                  <a:pt x="3507365" y="135151"/>
                  <a:pt x="3613648" y="236732"/>
                </a:cubicBezTo>
                <a:cubicBezTo>
                  <a:pt x="3613648" y="236732"/>
                  <a:pt x="3613648" y="236732"/>
                  <a:pt x="3790788" y="270593"/>
                </a:cubicBezTo>
                <a:cubicBezTo>
                  <a:pt x="3897072" y="338314"/>
                  <a:pt x="3932500" y="507616"/>
                  <a:pt x="3932500" y="507616"/>
                </a:cubicBezTo>
                <a:cubicBezTo>
                  <a:pt x="4003356" y="676918"/>
                  <a:pt x="4003356" y="710779"/>
                  <a:pt x="4003356" y="880081"/>
                </a:cubicBezTo>
                <a:cubicBezTo>
                  <a:pt x="4003356" y="981662"/>
                  <a:pt x="3932500" y="1320267"/>
                  <a:pt x="3967928" y="1421848"/>
                </a:cubicBezTo>
                <a:cubicBezTo>
                  <a:pt x="3967928" y="1523430"/>
                  <a:pt x="4003356" y="1523430"/>
                  <a:pt x="4038784" y="1591151"/>
                </a:cubicBezTo>
                <a:cubicBezTo>
                  <a:pt x="4109640" y="1726593"/>
                  <a:pt x="4074212" y="1895895"/>
                  <a:pt x="4038784" y="1997476"/>
                </a:cubicBezTo>
                <a:cubicBezTo>
                  <a:pt x="4038784" y="2065197"/>
                  <a:pt x="4003356" y="2166779"/>
                  <a:pt x="3967928" y="2234499"/>
                </a:cubicBezTo>
                <a:cubicBezTo>
                  <a:pt x="3932500" y="2302220"/>
                  <a:pt x="3826216" y="2302220"/>
                  <a:pt x="3790788" y="2369941"/>
                </a:cubicBezTo>
                <a:cubicBezTo>
                  <a:pt x="3719932" y="2471523"/>
                  <a:pt x="3755360" y="2606965"/>
                  <a:pt x="3719932" y="2742406"/>
                </a:cubicBezTo>
                <a:cubicBezTo>
                  <a:pt x="3684504" y="2877848"/>
                  <a:pt x="3578221" y="2877848"/>
                  <a:pt x="3578221" y="3047151"/>
                </a:cubicBezTo>
                <a:cubicBezTo>
                  <a:pt x="3613648" y="3047151"/>
                  <a:pt x="3684504" y="3047151"/>
                  <a:pt x="3719932" y="3047151"/>
                </a:cubicBezTo>
                <a:cubicBezTo>
                  <a:pt x="3790788" y="3182592"/>
                  <a:pt x="3861644" y="3385755"/>
                  <a:pt x="3967928" y="3453476"/>
                </a:cubicBezTo>
                <a:cubicBezTo>
                  <a:pt x="4038784" y="3487337"/>
                  <a:pt x="4145068" y="3487337"/>
                  <a:pt x="4215924" y="3521197"/>
                </a:cubicBezTo>
                <a:cubicBezTo>
                  <a:pt x="4499347" y="3622778"/>
                  <a:pt x="4853626" y="3758220"/>
                  <a:pt x="5137050" y="3893662"/>
                </a:cubicBezTo>
                <a:cubicBezTo>
                  <a:pt x="5385045" y="3995243"/>
                  <a:pt x="5703896" y="4029104"/>
                  <a:pt x="5810179" y="4299988"/>
                </a:cubicBezTo>
                <a:cubicBezTo>
                  <a:pt x="5810179" y="4469290"/>
                  <a:pt x="5845607" y="4909476"/>
                  <a:pt x="5810179" y="5146499"/>
                </a:cubicBezTo>
                <a:cubicBezTo>
                  <a:pt x="5810179" y="5146499"/>
                  <a:pt x="5810179" y="5146499"/>
                  <a:pt x="3401081" y="5146499"/>
                </a:cubicBezTo>
                <a:cubicBezTo>
                  <a:pt x="3401081" y="5146499"/>
                  <a:pt x="3401081" y="5146499"/>
                  <a:pt x="3082230" y="3927523"/>
                </a:cubicBezTo>
                <a:cubicBezTo>
                  <a:pt x="3082230" y="3927523"/>
                  <a:pt x="3082230" y="3927523"/>
                  <a:pt x="3259369" y="3622778"/>
                </a:cubicBezTo>
                <a:cubicBezTo>
                  <a:pt x="3259369" y="3622778"/>
                  <a:pt x="3259369" y="3622778"/>
                  <a:pt x="2940518" y="3453476"/>
                </a:cubicBezTo>
                <a:cubicBezTo>
                  <a:pt x="2940518" y="3453476"/>
                  <a:pt x="2940518" y="3453476"/>
                  <a:pt x="2586239" y="3622778"/>
                </a:cubicBezTo>
                <a:cubicBezTo>
                  <a:pt x="2586239" y="3622778"/>
                  <a:pt x="2586239" y="3622778"/>
                  <a:pt x="2763378" y="3927523"/>
                </a:cubicBezTo>
                <a:cubicBezTo>
                  <a:pt x="2763378" y="3927523"/>
                  <a:pt x="2763378" y="3927523"/>
                  <a:pt x="2550811" y="5146499"/>
                </a:cubicBezTo>
                <a:cubicBezTo>
                  <a:pt x="2550811" y="5146499"/>
                  <a:pt x="2550811" y="5146499"/>
                  <a:pt x="0" y="5146499"/>
                </a:cubicBezTo>
                <a:cubicBezTo>
                  <a:pt x="0" y="4909476"/>
                  <a:pt x="35428" y="4469290"/>
                  <a:pt x="35428" y="4299988"/>
                </a:cubicBezTo>
                <a:cubicBezTo>
                  <a:pt x="141712" y="4029104"/>
                  <a:pt x="460563" y="3995243"/>
                  <a:pt x="708559" y="3893662"/>
                </a:cubicBezTo>
                <a:cubicBezTo>
                  <a:pt x="991982" y="3758220"/>
                  <a:pt x="1346261" y="3622778"/>
                  <a:pt x="1629685" y="3521197"/>
                </a:cubicBezTo>
                <a:cubicBezTo>
                  <a:pt x="1700540" y="3487337"/>
                  <a:pt x="1806824" y="3487337"/>
                  <a:pt x="1877680" y="3453476"/>
                </a:cubicBezTo>
                <a:cubicBezTo>
                  <a:pt x="1983964" y="3385755"/>
                  <a:pt x="2054820" y="3182592"/>
                  <a:pt x="2125676" y="3047151"/>
                </a:cubicBezTo>
                <a:cubicBezTo>
                  <a:pt x="2125676" y="3047151"/>
                  <a:pt x="2125676" y="3047151"/>
                  <a:pt x="2231960" y="3047151"/>
                </a:cubicBezTo>
                <a:cubicBezTo>
                  <a:pt x="2231960" y="2877848"/>
                  <a:pt x="2125676" y="2877848"/>
                  <a:pt x="2090248" y="2776267"/>
                </a:cubicBezTo>
                <a:cubicBezTo>
                  <a:pt x="2054820" y="2640825"/>
                  <a:pt x="2054820" y="2471523"/>
                  <a:pt x="2054820" y="2336081"/>
                </a:cubicBezTo>
                <a:cubicBezTo>
                  <a:pt x="2054820" y="2336081"/>
                  <a:pt x="1913108" y="2302220"/>
                  <a:pt x="1913108" y="2302220"/>
                </a:cubicBezTo>
                <a:cubicBezTo>
                  <a:pt x="1771396" y="2200639"/>
                  <a:pt x="1771396" y="1828174"/>
                  <a:pt x="1735968" y="1658872"/>
                </a:cubicBezTo>
                <a:cubicBezTo>
                  <a:pt x="1735968" y="1591151"/>
                  <a:pt x="1842252" y="1523430"/>
                  <a:pt x="1806824" y="1421848"/>
                </a:cubicBezTo>
                <a:cubicBezTo>
                  <a:pt x="1629685" y="643058"/>
                  <a:pt x="1877680" y="270593"/>
                  <a:pt x="2267387" y="169011"/>
                </a:cubicBezTo>
                <a:cubicBezTo>
                  <a:pt x="2422385" y="105523"/>
                  <a:pt x="2688094" y="2354"/>
                  <a:pt x="2978022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000">
              <a:solidFill>
                <a:prstClr val="black"/>
              </a:solidFill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781474D-7B4F-A894-1C42-9F9CC3594F54}"/>
              </a:ext>
            </a:extLst>
          </p:cNvPr>
          <p:cNvGrpSpPr/>
          <p:nvPr/>
        </p:nvGrpSpPr>
        <p:grpSpPr>
          <a:xfrm>
            <a:off x="7137260" y="9833681"/>
            <a:ext cx="759822" cy="644353"/>
            <a:chOff x="3149846" y="3121498"/>
            <a:chExt cx="415022" cy="351952"/>
          </a:xfrm>
          <a:solidFill>
            <a:schemeClr val="bg1"/>
          </a:solidFill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A540746C-1EDD-1134-24AC-573D074F422C}"/>
                </a:ext>
              </a:extLst>
            </p:cNvPr>
            <p:cNvGrpSpPr/>
            <p:nvPr/>
          </p:nvGrpSpPr>
          <p:grpSpPr>
            <a:xfrm>
              <a:off x="3270459" y="3189494"/>
              <a:ext cx="171166" cy="170493"/>
              <a:chOff x="4185590" y="6007239"/>
              <a:chExt cx="388029" cy="386503"/>
            </a:xfrm>
            <a:grpFill/>
          </p:grpSpPr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E73D5056-B39B-1138-4BF5-56690F67B0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85590" y="6007239"/>
                <a:ext cx="388029" cy="386503"/>
              </a:xfrm>
              <a:custGeom>
                <a:avLst/>
                <a:gdLst>
                  <a:gd name="T0" fmla="*/ 86 w 172"/>
                  <a:gd name="T1" fmla="*/ 21 h 172"/>
                  <a:gd name="T2" fmla="*/ 151 w 172"/>
                  <a:gd name="T3" fmla="*/ 86 h 172"/>
                  <a:gd name="T4" fmla="*/ 86 w 172"/>
                  <a:gd name="T5" fmla="*/ 151 h 172"/>
                  <a:gd name="T6" fmla="*/ 21 w 172"/>
                  <a:gd name="T7" fmla="*/ 86 h 172"/>
                  <a:gd name="T8" fmla="*/ 86 w 172"/>
                  <a:gd name="T9" fmla="*/ 21 h 172"/>
                  <a:gd name="T10" fmla="*/ 86 w 172"/>
                  <a:gd name="T11" fmla="*/ 0 h 172"/>
                  <a:gd name="T12" fmla="*/ 0 w 172"/>
                  <a:gd name="T13" fmla="*/ 86 h 172"/>
                  <a:gd name="T14" fmla="*/ 86 w 172"/>
                  <a:gd name="T15" fmla="*/ 172 h 172"/>
                  <a:gd name="T16" fmla="*/ 172 w 172"/>
                  <a:gd name="T17" fmla="*/ 86 h 172"/>
                  <a:gd name="T18" fmla="*/ 86 w 172"/>
                  <a:gd name="T19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" h="172">
                    <a:moveTo>
                      <a:pt x="86" y="21"/>
                    </a:moveTo>
                    <a:cubicBezTo>
                      <a:pt x="122" y="21"/>
                      <a:pt x="151" y="50"/>
                      <a:pt x="151" y="86"/>
                    </a:cubicBezTo>
                    <a:cubicBezTo>
                      <a:pt x="151" y="122"/>
                      <a:pt x="122" y="151"/>
                      <a:pt x="86" y="151"/>
                    </a:cubicBezTo>
                    <a:cubicBezTo>
                      <a:pt x="50" y="151"/>
                      <a:pt x="21" y="122"/>
                      <a:pt x="21" y="86"/>
                    </a:cubicBezTo>
                    <a:cubicBezTo>
                      <a:pt x="21" y="50"/>
                      <a:pt x="50" y="21"/>
                      <a:pt x="86" y="21"/>
                    </a:cubicBezTo>
                    <a:moveTo>
                      <a:pt x="86" y="0"/>
                    </a:moveTo>
                    <a:cubicBezTo>
                      <a:pt x="38" y="0"/>
                      <a:pt x="0" y="38"/>
                      <a:pt x="0" y="86"/>
                    </a:cubicBezTo>
                    <a:cubicBezTo>
                      <a:pt x="0" y="134"/>
                      <a:pt x="38" y="172"/>
                      <a:pt x="86" y="172"/>
                    </a:cubicBezTo>
                    <a:cubicBezTo>
                      <a:pt x="134" y="172"/>
                      <a:pt x="172" y="134"/>
                      <a:pt x="172" y="86"/>
                    </a:cubicBezTo>
                    <a:cubicBezTo>
                      <a:pt x="172" y="38"/>
                      <a:pt x="134" y="0"/>
                      <a:pt x="8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8">
                <a:extLst>
                  <a:ext uri="{FF2B5EF4-FFF2-40B4-BE49-F238E27FC236}">
                    <a16:creationId xmlns:a16="http://schemas.microsoft.com/office/drawing/2014/main" id="{01D6D3F7-DDAA-6EE8-AC75-2124CB499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5161" y="6079040"/>
                <a:ext cx="97771" cy="192488"/>
              </a:xfrm>
              <a:custGeom>
                <a:avLst/>
                <a:gdLst>
                  <a:gd name="T0" fmla="*/ 33 w 44"/>
                  <a:gd name="T1" fmla="*/ 86 h 86"/>
                  <a:gd name="T2" fmla="*/ 25 w 44"/>
                  <a:gd name="T3" fmla="*/ 83 h 86"/>
                  <a:gd name="T4" fmla="*/ 3 w 44"/>
                  <a:gd name="T5" fmla="*/ 62 h 86"/>
                  <a:gd name="T6" fmla="*/ 0 w 44"/>
                  <a:gd name="T7" fmla="*/ 54 h 86"/>
                  <a:gd name="T8" fmla="*/ 0 w 44"/>
                  <a:gd name="T9" fmla="*/ 54 h 86"/>
                  <a:gd name="T10" fmla="*/ 0 w 44"/>
                  <a:gd name="T11" fmla="*/ 54 h 86"/>
                  <a:gd name="T12" fmla="*/ 0 w 44"/>
                  <a:gd name="T13" fmla="*/ 11 h 86"/>
                  <a:gd name="T14" fmla="*/ 11 w 44"/>
                  <a:gd name="T15" fmla="*/ 0 h 86"/>
                  <a:gd name="T16" fmla="*/ 22 w 44"/>
                  <a:gd name="T17" fmla="*/ 11 h 86"/>
                  <a:gd name="T18" fmla="*/ 22 w 44"/>
                  <a:gd name="T19" fmla="*/ 50 h 86"/>
                  <a:gd name="T20" fmla="*/ 40 w 44"/>
                  <a:gd name="T21" fmla="*/ 68 h 86"/>
                  <a:gd name="T22" fmla="*/ 40 w 44"/>
                  <a:gd name="T23" fmla="*/ 83 h 86"/>
                  <a:gd name="T24" fmla="*/ 33 w 44"/>
                  <a:gd name="T2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6">
                    <a:moveTo>
                      <a:pt x="33" y="86"/>
                    </a:moveTo>
                    <a:cubicBezTo>
                      <a:pt x="30" y="86"/>
                      <a:pt x="27" y="85"/>
                      <a:pt x="25" y="8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1" y="60"/>
                      <a:pt x="0" y="57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2" y="5"/>
                      <a:pt x="22" y="11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4" y="72"/>
                      <a:pt x="44" y="79"/>
                      <a:pt x="40" y="83"/>
                    </a:cubicBezTo>
                    <a:cubicBezTo>
                      <a:pt x="38" y="85"/>
                      <a:pt x="35" y="86"/>
                      <a:pt x="33" y="8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F19804D1-4736-38C8-E970-6C22F3D0B05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149846" y="3121498"/>
              <a:ext cx="415022" cy="351952"/>
            </a:xfrm>
            <a:custGeom>
              <a:avLst/>
              <a:gdLst/>
              <a:ahLst/>
              <a:cxnLst>
                <a:cxn ang="0">
                  <a:pos x="494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361"/>
                </a:cxn>
                <a:cxn ang="0">
                  <a:pos x="17" y="377"/>
                </a:cxn>
                <a:cxn ang="0">
                  <a:pos x="174" y="377"/>
                </a:cxn>
                <a:cxn ang="0">
                  <a:pos x="174" y="402"/>
                </a:cxn>
                <a:cxn ang="0">
                  <a:pos x="139" y="435"/>
                </a:cxn>
                <a:cxn ang="0">
                  <a:pos x="380" y="435"/>
                </a:cxn>
                <a:cxn ang="0">
                  <a:pos x="346" y="402"/>
                </a:cxn>
                <a:cxn ang="0">
                  <a:pos x="346" y="377"/>
                </a:cxn>
                <a:cxn ang="0">
                  <a:pos x="494" y="377"/>
                </a:cxn>
                <a:cxn ang="0">
                  <a:pos x="510" y="361"/>
                </a:cxn>
                <a:cxn ang="0">
                  <a:pos x="510" y="16"/>
                </a:cxn>
                <a:cxn ang="0">
                  <a:pos x="494" y="0"/>
                </a:cxn>
                <a:cxn ang="0">
                  <a:pos x="481" y="335"/>
                </a:cxn>
                <a:cxn ang="0">
                  <a:pos x="467" y="349"/>
                </a:cxn>
                <a:cxn ang="0">
                  <a:pos x="44" y="349"/>
                </a:cxn>
                <a:cxn ang="0">
                  <a:pos x="30" y="335"/>
                </a:cxn>
                <a:cxn ang="0">
                  <a:pos x="30" y="42"/>
                </a:cxn>
                <a:cxn ang="0">
                  <a:pos x="44" y="28"/>
                </a:cxn>
                <a:cxn ang="0">
                  <a:pos x="467" y="28"/>
                </a:cxn>
                <a:cxn ang="0">
                  <a:pos x="481" y="42"/>
                </a:cxn>
                <a:cxn ang="0">
                  <a:pos x="481" y="335"/>
                </a:cxn>
              </a:cxnLst>
              <a:rect l="0" t="0" r="r" b="b"/>
              <a:pathLst>
                <a:path w="510" h="435">
                  <a:moveTo>
                    <a:pt x="49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70"/>
                    <a:pt x="8" y="377"/>
                    <a:pt x="17" y="377"/>
                  </a:cubicBezTo>
                  <a:cubicBezTo>
                    <a:pt x="174" y="377"/>
                    <a:pt x="174" y="377"/>
                    <a:pt x="174" y="377"/>
                  </a:cubicBezTo>
                  <a:cubicBezTo>
                    <a:pt x="174" y="402"/>
                    <a:pt x="174" y="402"/>
                    <a:pt x="174" y="402"/>
                  </a:cubicBezTo>
                  <a:cubicBezTo>
                    <a:pt x="139" y="435"/>
                    <a:pt x="139" y="435"/>
                    <a:pt x="139" y="435"/>
                  </a:cubicBezTo>
                  <a:cubicBezTo>
                    <a:pt x="380" y="435"/>
                    <a:pt x="380" y="435"/>
                    <a:pt x="380" y="435"/>
                  </a:cubicBezTo>
                  <a:cubicBezTo>
                    <a:pt x="346" y="402"/>
                    <a:pt x="346" y="402"/>
                    <a:pt x="346" y="402"/>
                  </a:cubicBezTo>
                  <a:cubicBezTo>
                    <a:pt x="346" y="377"/>
                    <a:pt x="346" y="377"/>
                    <a:pt x="346" y="377"/>
                  </a:cubicBezTo>
                  <a:cubicBezTo>
                    <a:pt x="494" y="377"/>
                    <a:pt x="494" y="377"/>
                    <a:pt x="494" y="377"/>
                  </a:cubicBezTo>
                  <a:cubicBezTo>
                    <a:pt x="503" y="377"/>
                    <a:pt x="510" y="370"/>
                    <a:pt x="510" y="361"/>
                  </a:cubicBezTo>
                  <a:cubicBezTo>
                    <a:pt x="510" y="16"/>
                    <a:pt x="510" y="16"/>
                    <a:pt x="510" y="16"/>
                  </a:cubicBezTo>
                  <a:cubicBezTo>
                    <a:pt x="510" y="7"/>
                    <a:pt x="503" y="0"/>
                    <a:pt x="494" y="0"/>
                  </a:cubicBezTo>
                  <a:close/>
                  <a:moveTo>
                    <a:pt x="481" y="335"/>
                  </a:moveTo>
                  <a:cubicBezTo>
                    <a:pt x="481" y="343"/>
                    <a:pt x="475" y="349"/>
                    <a:pt x="467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36" y="349"/>
                    <a:pt x="30" y="343"/>
                    <a:pt x="30" y="335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4"/>
                    <a:pt x="36" y="28"/>
                    <a:pt x="44" y="28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75" y="28"/>
                    <a:pt x="481" y="34"/>
                    <a:pt x="481" y="42"/>
                  </a:cubicBez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5043C21-8D04-9CA1-1D4F-BA30FB03000D}"/>
              </a:ext>
            </a:extLst>
          </p:cNvPr>
          <p:cNvGrpSpPr/>
          <p:nvPr/>
        </p:nvGrpSpPr>
        <p:grpSpPr>
          <a:xfrm>
            <a:off x="1178998" y="8189336"/>
            <a:ext cx="726792" cy="781491"/>
            <a:chOff x="608743" y="6012879"/>
            <a:chExt cx="714311" cy="768069"/>
          </a:xfrm>
        </p:grpSpPr>
        <p:sp>
          <p:nvSpPr>
            <p:cNvPr id="69" name="Полилиния 208">
              <a:extLst>
                <a:ext uri="{FF2B5EF4-FFF2-40B4-BE49-F238E27FC236}">
                  <a16:creationId xmlns:a16="http://schemas.microsoft.com/office/drawing/2014/main" id="{6E8B88AE-9CBA-3D35-A804-C3DE70E76F29}"/>
                </a:ext>
              </a:extLst>
            </p:cNvPr>
            <p:cNvSpPr/>
            <p:nvPr/>
          </p:nvSpPr>
          <p:spPr>
            <a:xfrm>
              <a:off x="608743" y="6012879"/>
              <a:ext cx="584237" cy="638140"/>
            </a:xfrm>
            <a:custGeom>
              <a:avLst/>
              <a:gdLst>
                <a:gd name="connsiteX0" fmla="*/ 132718 w 720080"/>
                <a:gd name="connsiteY0" fmla="*/ 0 h 786513"/>
                <a:gd name="connsiteX1" fmla="*/ 720080 w 720080"/>
                <a:gd name="connsiteY1" fmla="*/ 0 h 786513"/>
                <a:gd name="connsiteX2" fmla="*/ 720080 w 720080"/>
                <a:gd name="connsiteY2" fmla="*/ 786513 h 786513"/>
                <a:gd name="connsiteX3" fmla="*/ 712309 w 720080"/>
                <a:gd name="connsiteY3" fmla="*/ 784944 h 786513"/>
                <a:gd name="connsiteX4" fmla="*/ 7770 w 720080"/>
                <a:gd name="connsiteY4" fmla="*/ 784944 h 786513"/>
                <a:gd name="connsiteX5" fmla="*/ 0 w 720080"/>
                <a:gd name="connsiteY5" fmla="*/ 786513 h 786513"/>
                <a:gd name="connsiteX6" fmla="*/ 0 w 720080"/>
                <a:gd name="connsiteY6" fmla="*/ 132718 h 786513"/>
                <a:gd name="connsiteX7" fmla="*/ 132718 w 720080"/>
                <a:gd name="connsiteY7" fmla="*/ 0 h 78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080" h="786513">
                  <a:moveTo>
                    <a:pt x="132718" y="0"/>
                  </a:moveTo>
                  <a:lnTo>
                    <a:pt x="720080" y="0"/>
                  </a:lnTo>
                  <a:lnTo>
                    <a:pt x="720080" y="786513"/>
                  </a:lnTo>
                  <a:lnTo>
                    <a:pt x="712309" y="784944"/>
                  </a:lnTo>
                  <a:lnTo>
                    <a:pt x="7770" y="784944"/>
                  </a:lnTo>
                  <a:lnTo>
                    <a:pt x="0" y="786513"/>
                  </a:lnTo>
                  <a:lnTo>
                    <a:pt x="0" y="132718"/>
                  </a:lnTo>
                  <a:cubicBezTo>
                    <a:pt x="0" y="59420"/>
                    <a:pt x="59420" y="0"/>
                    <a:pt x="132718" y="0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63" name="Полилиния 202">
              <a:extLst>
                <a:ext uri="{FF2B5EF4-FFF2-40B4-BE49-F238E27FC236}">
                  <a16:creationId xmlns:a16="http://schemas.microsoft.com/office/drawing/2014/main" id="{3389852F-F5E8-8C2C-7202-26376F96B469}"/>
                </a:ext>
              </a:extLst>
            </p:cNvPr>
            <p:cNvSpPr/>
            <p:nvPr/>
          </p:nvSpPr>
          <p:spPr>
            <a:xfrm>
              <a:off x="608746" y="6626096"/>
              <a:ext cx="584236" cy="154852"/>
            </a:xfrm>
            <a:custGeom>
              <a:avLst/>
              <a:gdLst>
                <a:gd name="connsiteX0" fmla="*/ 0 w 597889"/>
                <a:gd name="connsiteY0" fmla="*/ 77425 h 154852"/>
                <a:gd name="connsiteX1" fmla="*/ 0 w 597889"/>
                <a:gd name="connsiteY1" fmla="*/ 77426 h 154852"/>
                <a:gd name="connsiteX2" fmla="*/ 0 w 597889"/>
                <a:gd name="connsiteY2" fmla="*/ 77426 h 154852"/>
                <a:gd name="connsiteX3" fmla="*/ 77426 w 597889"/>
                <a:gd name="connsiteY3" fmla="*/ 0 h 154852"/>
                <a:gd name="connsiteX4" fmla="*/ 597889 w 597889"/>
                <a:gd name="connsiteY4" fmla="*/ 0 h 154852"/>
                <a:gd name="connsiteX5" fmla="*/ 597889 w 597889"/>
                <a:gd name="connsiteY5" fmla="*/ 154852 h 154852"/>
                <a:gd name="connsiteX6" fmla="*/ 77426 w 597889"/>
                <a:gd name="connsiteY6" fmla="*/ 154851 h 154852"/>
                <a:gd name="connsiteX7" fmla="*/ 6085 w 597889"/>
                <a:gd name="connsiteY7" fmla="*/ 107563 h 154852"/>
                <a:gd name="connsiteX8" fmla="*/ 0 w 597889"/>
                <a:gd name="connsiteY8" fmla="*/ 77426 h 154852"/>
                <a:gd name="connsiteX9" fmla="*/ 6085 w 597889"/>
                <a:gd name="connsiteY9" fmla="*/ 47289 h 154852"/>
                <a:gd name="connsiteX10" fmla="*/ 77426 w 597889"/>
                <a:gd name="connsiteY10" fmla="*/ 0 h 15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7889" h="154852">
                  <a:moveTo>
                    <a:pt x="0" y="77425"/>
                  </a:moveTo>
                  <a:lnTo>
                    <a:pt x="0" y="77426"/>
                  </a:lnTo>
                  <a:lnTo>
                    <a:pt x="0" y="77426"/>
                  </a:lnTo>
                  <a:close/>
                  <a:moveTo>
                    <a:pt x="77426" y="0"/>
                  </a:moveTo>
                  <a:lnTo>
                    <a:pt x="597889" y="0"/>
                  </a:lnTo>
                  <a:lnTo>
                    <a:pt x="597889" y="154852"/>
                  </a:lnTo>
                  <a:lnTo>
                    <a:pt x="77426" y="154851"/>
                  </a:lnTo>
                  <a:cubicBezTo>
                    <a:pt x="45355" y="154851"/>
                    <a:pt x="17839" y="135352"/>
                    <a:pt x="6085" y="107563"/>
                  </a:cubicBezTo>
                  <a:lnTo>
                    <a:pt x="0" y="77426"/>
                  </a:lnTo>
                  <a:lnTo>
                    <a:pt x="6085" y="47289"/>
                  </a:lnTo>
                  <a:cubicBezTo>
                    <a:pt x="17839" y="19499"/>
                    <a:pt x="45355" y="0"/>
                    <a:pt x="77426" y="0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000"/>
            </a:p>
          </p:txBody>
        </p: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00A41B23-CCDB-899F-96D3-AE84814C26B6}"/>
                </a:ext>
              </a:extLst>
            </p:cNvPr>
            <p:cNvCxnSpPr/>
            <p:nvPr/>
          </p:nvCxnSpPr>
          <p:spPr>
            <a:xfrm>
              <a:off x="608744" y="6597971"/>
              <a:ext cx="0" cy="1055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2F93ECF4-A3DF-4956-952D-854CBE88727B}"/>
                </a:ext>
              </a:extLst>
            </p:cNvPr>
            <p:cNvCxnSpPr/>
            <p:nvPr/>
          </p:nvCxnSpPr>
          <p:spPr>
            <a:xfrm>
              <a:off x="667168" y="6685383"/>
              <a:ext cx="51481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F7985A1C-EEA0-3EBA-E3CE-BA178523E5A1}"/>
                </a:ext>
              </a:extLst>
            </p:cNvPr>
            <p:cNvCxnSpPr/>
            <p:nvPr/>
          </p:nvCxnSpPr>
          <p:spPr>
            <a:xfrm>
              <a:off x="667168" y="6729862"/>
              <a:ext cx="51481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B3746AC-E68E-AEDA-99BE-8616BDAFAA0A}"/>
                </a:ext>
              </a:extLst>
            </p:cNvPr>
            <p:cNvSpPr txBox="1"/>
            <p:nvPr/>
          </p:nvSpPr>
          <p:spPr>
            <a:xfrm>
              <a:off x="643191" y="6042512"/>
              <a:ext cx="679863" cy="22686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44-</a:t>
              </a:r>
              <a:r>
                <a:rPr lang="ru-RU" sz="9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ФЗ</a:t>
              </a:r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889B566F-5FC9-8C17-23F0-5CB703A77F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569" y="6249601"/>
              <a:ext cx="286942" cy="270917"/>
            </a:xfrm>
            <a:custGeom>
              <a:avLst/>
              <a:gdLst>
                <a:gd name="T0" fmla="*/ 86 w 205"/>
                <a:gd name="T1" fmla="*/ 179 h 194"/>
                <a:gd name="T2" fmla="*/ 80 w 205"/>
                <a:gd name="T3" fmla="*/ 174 h 194"/>
                <a:gd name="T4" fmla="*/ 86 w 205"/>
                <a:gd name="T5" fmla="*/ 168 h 194"/>
                <a:gd name="T6" fmla="*/ 121 w 205"/>
                <a:gd name="T7" fmla="*/ 168 h 194"/>
                <a:gd name="T8" fmla="*/ 127 w 205"/>
                <a:gd name="T9" fmla="*/ 174 h 194"/>
                <a:gd name="T10" fmla="*/ 121 w 205"/>
                <a:gd name="T11" fmla="*/ 179 h 194"/>
                <a:gd name="T12" fmla="*/ 86 w 205"/>
                <a:gd name="T13" fmla="*/ 179 h 194"/>
                <a:gd name="T14" fmla="*/ 137 w 205"/>
                <a:gd name="T15" fmla="*/ 182 h 194"/>
                <a:gd name="T16" fmla="*/ 69 w 205"/>
                <a:gd name="T17" fmla="*/ 182 h 194"/>
                <a:gd name="T18" fmla="*/ 63 w 205"/>
                <a:gd name="T19" fmla="*/ 188 h 194"/>
                <a:gd name="T20" fmla="*/ 69 w 205"/>
                <a:gd name="T21" fmla="*/ 194 h 194"/>
                <a:gd name="T22" fmla="*/ 137 w 205"/>
                <a:gd name="T23" fmla="*/ 194 h 194"/>
                <a:gd name="T24" fmla="*/ 143 w 205"/>
                <a:gd name="T25" fmla="*/ 188 h 194"/>
                <a:gd name="T26" fmla="*/ 137 w 205"/>
                <a:gd name="T27" fmla="*/ 182 h 194"/>
                <a:gd name="T28" fmla="*/ 205 w 205"/>
                <a:gd name="T29" fmla="*/ 125 h 194"/>
                <a:gd name="T30" fmla="*/ 169 w 205"/>
                <a:gd name="T31" fmla="*/ 153 h 194"/>
                <a:gd name="T32" fmla="*/ 134 w 205"/>
                <a:gd name="T33" fmla="*/ 125 h 194"/>
                <a:gd name="T34" fmla="*/ 137 w 205"/>
                <a:gd name="T35" fmla="*/ 125 h 194"/>
                <a:gd name="T36" fmla="*/ 165 w 205"/>
                <a:gd name="T37" fmla="*/ 48 h 194"/>
                <a:gd name="T38" fmla="*/ 165 w 205"/>
                <a:gd name="T39" fmla="*/ 47 h 194"/>
                <a:gd name="T40" fmla="*/ 161 w 205"/>
                <a:gd name="T41" fmla="*/ 42 h 194"/>
                <a:gd name="T42" fmla="*/ 109 w 205"/>
                <a:gd name="T43" fmla="*/ 32 h 194"/>
                <a:gd name="T44" fmla="*/ 109 w 205"/>
                <a:gd name="T45" fmla="*/ 164 h 194"/>
                <a:gd name="T46" fmla="*/ 97 w 205"/>
                <a:gd name="T47" fmla="*/ 164 h 194"/>
                <a:gd name="T48" fmla="*/ 97 w 205"/>
                <a:gd name="T49" fmla="*/ 32 h 194"/>
                <a:gd name="T50" fmla="*/ 45 w 205"/>
                <a:gd name="T51" fmla="*/ 42 h 194"/>
                <a:gd name="T52" fmla="*/ 42 w 205"/>
                <a:gd name="T53" fmla="*/ 47 h 194"/>
                <a:gd name="T54" fmla="*/ 40 w 205"/>
                <a:gd name="T55" fmla="*/ 48 h 194"/>
                <a:gd name="T56" fmla="*/ 67 w 205"/>
                <a:gd name="T57" fmla="*/ 125 h 194"/>
                <a:gd name="T58" fmla="*/ 71 w 205"/>
                <a:gd name="T59" fmla="*/ 125 h 194"/>
                <a:gd name="T60" fmla="*/ 35 w 205"/>
                <a:gd name="T61" fmla="*/ 153 h 194"/>
                <a:gd name="T62" fmla="*/ 0 w 205"/>
                <a:gd name="T63" fmla="*/ 125 h 194"/>
                <a:gd name="T64" fmla="*/ 3 w 205"/>
                <a:gd name="T65" fmla="*/ 125 h 194"/>
                <a:gd name="T66" fmla="*/ 32 w 205"/>
                <a:gd name="T67" fmla="*/ 47 h 194"/>
                <a:gd name="T68" fmla="*/ 29 w 205"/>
                <a:gd name="T69" fmla="*/ 45 h 194"/>
                <a:gd name="T70" fmla="*/ 32 w 205"/>
                <a:gd name="T71" fmla="*/ 33 h 194"/>
                <a:gd name="T72" fmla="*/ 40 w 205"/>
                <a:gd name="T73" fmla="*/ 32 h 194"/>
                <a:gd name="T74" fmla="*/ 97 w 205"/>
                <a:gd name="T75" fmla="*/ 20 h 194"/>
                <a:gd name="T76" fmla="*/ 97 w 205"/>
                <a:gd name="T77" fmla="*/ 15 h 194"/>
                <a:gd name="T78" fmla="*/ 94 w 205"/>
                <a:gd name="T79" fmla="*/ 9 h 194"/>
                <a:gd name="T80" fmla="*/ 103 w 205"/>
                <a:gd name="T81" fmla="*/ 0 h 194"/>
                <a:gd name="T82" fmla="*/ 112 w 205"/>
                <a:gd name="T83" fmla="*/ 9 h 194"/>
                <a:gd name="T84" fmla="*/ 109 w 205"/>
                <a:gd name="T85" fmla="*/ 15 h 194"/>
                <a:gd name="T86" fmla="*/ 109 w 205"/>
                <a:gd name="T87" fmla="*/ 20 h 194"/>
                <a:gd name="T88" fmla="*/ 167 w 205"/>
                <a:gd name="T89" fmla="*/ 32 h 194"/>
                <a:gd name="T90" fmla="*/ 175 w 205"/>
                <a:gd name="T91" fmla="*/ 33 h 194"/>
                <a:gd name="T92" fmla="*/ 177 w 205"/>
                <a:gd name="T93" fmla="*/ 45 h 194"/>
                <a:gd name="T94" fmla="*/ 174 w 205"/>
                <a:gd name="T95" fmla="*/ 48 h 194"/>
                <a:gd name="T96" fmla="*/ 201 w 205"/>
                <a:gd name="T97" fmla="*/ 125 h 194"/>
                <a:gd name="T98" fmla="*/ 205 w 205"/>
                <a:gd name="T99" fmla="*/ 125 h 194"/>
                <a:gd name="T100" fmla="*/ 35 w 205"/>
                <a:gd name="T101" fmla="*/ 57 h 194"/>
                <a:gd name="T102" fmla="*/ 12 w 205"/>
                <a:gd name="T103" fmla="*/ 125 h 194"/>
                <a:gd name="T104" fmla="*/ 58 w 205"/>
                <a:gd name="T105" fmla="*/ 125 h 194"/>
                <a:gd name="T106" fmla="*/ 58 w 205"/>
                <a:gd name="T107" fmla="*/ 125 h 194"/>
                <a:gd name="T108" fmla="*/ 35 w 205"/>
                <a:gd name="T109" fmla="*/ 57 h 194"/>
                <a:gd name="T110" fmla="*/ 192 w 205"/>
                <a:gd name="T111" fmla="*/ 125 h 194"/>
                <a:gd name="T112" fmla="*/ 169 w 205"/>
                <a:gd name="T113" fmla="*/ 57 h 194"/>
                <a:gd name="T114" fmla="*/ 146 w 205"/>
                <a:gd name="T115" fmla="*/ 125 h 194"/>
                <a:gd name="T116" fmla="*/ 192 w 205"/>
                <a:gd name="T117" fmla="*/ 12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5" h="194">
                  <a:moveTo>
                    <a:pt x="86" y="179"/>
                  </a:moveTo>
                  <a:cubicBezTo>
                    <a:pt x="82" y="179"/>
                    <a:pt x="80" y="177"/>
                    <a:pt x="80" y="174"/>
                  </a:cubicBezTo>
                  <a:cubicBezTo>
                    <a:pt x="80" y="170"/>
                    <a:pt x="82" y="168"/>
                    <a:pt x="86" y="168"/>
                  </a:cubicBezTo>
                  <a:cubicBezTo>
                    <a:pt x="121" y="168"/>
                    <a:pt x="121" y="168"/>
                    <a:pt x="121" y="168"/>
                  </a:cubicBezTo>
                  <a:cubicBezTo>
                    <a:pt x="124" y="168"/>
                    <a:pt x="127" y="170"/>
                    <a:pt x="127" y="174"/>
                  </a:cubicBezTo>
                  <a:cubicBezTo>
                    <a:pt x="127" y="177"/>
                    <a:pt x="124" y="179"/>
                    <a:pt x="121" y="179"/>
                  </a:cubicBezTo>
                  <a:lnTo>
                    <a:pt x="86" y="179"/>
                  </a:lnTo>
                  <a:close/>
                  <a:moveTo>
                    <a:pt x="137" y="182"/>
                  </a:moveTo>
                  <a:cubicBezTo>
                    <a:pt x="69" y="182"/>
                    <a:pt x="69" y="182"/>
                    <a:pt x="69" y="182"/>
                  </a:cubicBezTo>
                  <a:cubicBezTo>
                    <a:pt x="66" y="182"/>
                    <a:pt x="63" y="185"/>
                    <a:pt x="63" y="188"/>
                  </a:cubicBezTo>
                  <a:cubicBezTo>
                    <a:pt x="63" y="191"/>
                    <a:pt x="66" y="194"/>
                    <a:pt x="69" y="194"/>
                  </a:cubicBezTo>
                  <a:cubicBezTo>
                    <a:pt x="137" y="194"/>
                    <a:pt x="137" y="194"/>
                    <a:pt x="137" y="194"/>
                  </a:cubicBezTo>
                  <a:cubicBezTo>
                    <a:pt x="141" y="194"/>
                    <a:pt x="143" y="191"/>
                    <a:pt x="143" y="188"/>
                  </a:cubicBezTo>
                  <a:cubicBezTo>
                    <a:pt x="143" y="185"/>
                    <a:pt x="141" y="182"/>
                    <a:pt x="137" y="182"/>
                  </a:cubicBezTo>
                  <a:close/>
                  <a:moveTo>
                    <a:pt x="205" y="125"/>
                  </a:moveTo>
                  <a:cubicBezTo>
                    <a:pt x="205" y="140"/>
                    <a:pt x="189" y="153"/>
                    <a:pt x="169" y="153"/>
                  </a:cubicBezTo>
                  <a:cubicBezTo>
                    <a:pt x="150" y="153"/>
                    <a:pt x="134" y="140"/>
                    <a:pt x="134" y="125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5" y="48"/>
                    <a:pt x="165" y="47"/>
                    <a:pt x="165" y="47"/>
                  </a:cubicBezTo>
                  <a:cubicBezTo>
                    <a:pt x="163" y="46"/>
                    <a:pt x="162" y="44"/>
                    <a:pt x="161" y="42"/>
                  </a:cubicBezTo>
                  <a:cubicBezTo>
                    <a:pt x="148" y="36"/>
                    <a:pt x="129" y="33"/>
                    <a:pt x="109" y="32"/>
                  </a:cubicBezTo>
                  <a:cubicBezTo>
                    <a:pt x="109" y="164"/>
                    <a:pt x="109" y="164"/>
                    <a:pt x="109" y="164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77" y="33"/>
                    <a:pt x="58" y="36"/>
                    <a:pt x="45" y="42"/>
                  </a:cubicBezTo>
                  <a:cubicBezTo>
                    <a:pt x="45" y="44"/>
                    <a:pt x="44" y="46"/>
                    <a:pt x="42" y="47"/>
                  </a:cubicBezTo>
                  <a:cubicBezTo>
                    <a:pt x="41" y="48"/>
                    <a:pt x="40" y="48"/>
                    <a:pt x="40" y="48"/>
                  </a:cubicBezTo>
                  <a:cubicBezTo>
                    <a:pt x="67" y="125"/>
                    <a:pt x="67" y="125"/>
                    <a:pt x="67" y="125"/>
                  </a:cubicBezTo>
                  <a:cubicBezTo>
                    <a:pt x="71" y="125"/>
                    <a:pt x="71" y="125"/>
                    <a:pt x="71" y="125"/>
                  </a:cubicBezTo>
                  <a:cubicBezTo>
                    <a:pt x="71" y="140"/>
                    <a:pt x="55" y="153"/>
                    <a:pt x="35" y="153"/>
                  </a:cubicBezTo>
                  <a:cubicBezTo>
                    <a:pt x="16" y="153"/>
                    <a:pt x="0" y="140"/>
                    <a:pt x="0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0" y="46"/>
                    <a:pt x="29" y="45"/>
                  </a:cubicBezTo>
                  <a:cubicBezTo>
                    <a:pt x="27" y="41"/>
                    <a:pt x="28" y="35"/>
                    <a:pt x="32" y="33"/>
                  </a:cubicBezTo>
                  <a:cubicBezTo>
                    <a:pt x="34" y="31"/>
                    <a:pt x="37" y="31"/>
                    <a:pt x="40" y="32"/>
                  </a:cubicBezTo>
                  <a:cubicBezTo>
                    <a:pt x="54" y="25"/>
                    <a:pt x="75" y="21"/>
                    <a:pt x="97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5" y="14"/>
                    <a:pt x="94" y="11"/>
                    <a:pt x="94" y="9"/>
                  </a:cubicBezTo>
                  <a:cubicBezTo>
                    <a:pt x="94" y="4"/>
                    <a:pt x="98" y="0"/>
                    <a:pt x="103" y="0"/>
                  </a:cubicBezTo>
                  <a:cubicBezTo>
                    <a:pt x="108" y="0"/>
                    <a:pt x="112" y="4"/>
                    <a:pt x="112" y="9"/>
                  </a:cubicBezTo>
                  <a:cubicBezTo>
                    <a:pt x="112" y="11"/>
                    <a:pt x="111" y="14"/>
                    <a:pt x="109" y="15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31" y="21"/>
                    <a:pt x="152" y="25"/>
                    <a:pt x="167" y="32"/>
                  </a:cubicBezTo>
                  <a:cubicBezTo>
                    <a:pt x="169" y="31"/>
                    <a:pt x="172" y="31"/>
                    <a:pt x="175" y="33"/>
                  </a:cubicBezTo>
                  <a:cubicBezTo>
                    <a:pt x="179" y="35"/>
                    <a:pt x="180" y="41"/>
                    <a:pt x="177" y="45"/>
                  </a:cubicBezTo>
                  <a:cubicBezTo>
                    <a:pt x="176" y="46"/>
                    <a:pt x="175" y="47"/>
                    <a:pt x="174" y="48"/>
                  </a:cubicBezTo>
                  <a:cubicBezTo>
                    <a:pt x="201" y="125"/>
                    <a:pt x="201" y="125"/>
                    <a:pt x="201" y="125"/>
                  </a:cubicBezTo>
                  <a:lnTo>
                    <a:pt x="205" y="125"/>
                  </a:lnTo>
                  <a:close/>
                  <a:moveTo>
                    <a:pt x="35" y="57"/>
                  </a:moveTo>
                  <a:cubicBezTo>
                    <a:pt x="12" y="125"/>
                    <a:pt x="12" y="125"/>
                    <a:pt x="12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lnTo>
                    <a:pt x="35" y="57"/>
                  </a:lnTo>
                  <a:close/>
                  <a:moveTo>
                    <a:pt x="192" y="125"/>
                  </a:moveTo>
                  <a:cubicBezTo>
                    <a:pt x="169" y="57"/>
                    <a:pt x="169" y="57"/>
                    <a:pt x="169" y="57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92" y="125"/>
                    <a:pt x="192" y="125"/>
                    <a:pt x="192" y="12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 dirty="0"/>
            </a:p>
          </p:txBody>
        </p:sp>
      </p:grp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747002A8-9DF5-0C6D-8109-9A8C0C986163}"/>
              </a:ext>
            </a:extLst>
          </p:cNvPr>
          <p:cNvSpPr/>
          <p:nvPr/>
        </p:nvSpPr>
        <p:spPr>
          <a:xfrm>
            <a:off x="9131999" y="2964151"/>
            <a:ext cx="6120000" cy="1800000"/>
          </a:xfrm>
          <a:prstGeom prst="roundRect">
            <a:avLst/>
          </a:prstGeom>
          <a:solidFill>
            <a:schemeClr val="accent5">
              <a:lumMod val="75000"/>
              <a:alpha val="40000"/>
            </a:schemeClr>
          </a:solidFill>
          <a:ln w="25400" cap="flat">
            <a:solidFill>
              <a:srgbClr val="C9E9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7" tIns="121917" rIns="121917" bIns="121917" numCol="1" spcCol="38100" rtlCol="0" anchor="ctr">
            <a:spAutoFit/>
          </a:bodyPr>
          <a:lstStyle/>
          <a:p>
            <a:pPr defTabSz="1219215"/>
            <a:endParaRPr lang="ru-RU"/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EDC64F7-6FC1-E03C-EDA3-114D635E1AF9}"/>
              </a:ext>
            </a:extLst>
          </p:cNvPr>
          <p:cNvGrpSpPr/>
          <p:nvPr/>
        </p:nvGrpSpPr>
        <p:grpSpPr>
          <a:xfrm>
            <a:off x="15253490" y="7131737"/>
            <a:ext cx="7351445" cy="10175811"/>
            <a:chOff x="2185343" y="4954235"/>
            <a:chExt cx="7351445" cy="10175811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D5CCD98D-B91B-4799-4226-E721C69E1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1" r="13360"/>
            <a:stretch/>
          </p:blipFill>
          <p:spPr>
            <a:xfrm>
              <a:off x="2195529" y="13468167"/>
              <a:ext cx="7324385" cy="1661879"/>
            </a:xfrm>
            <a:prstGeom prst="rect">
              <a:avLst/>
            </a:prstGeom>
          </p:spPr>
        </p:pic>
        <p:pic>
          <p:nvPicPr>
            <p:cNvPr id="90" name="1">
              <a:extLst>
                <a:ext uri="{FF2B5EF4-FFF2-40B4-BE49-F238E27FC236}">
                  <a16:creationId xmlns:a16="http://schemas.microsoft.com/office/drawing/2014/main" id="{13BD09F3-F529-BDA5-C2E9-8E469F2D4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5529" y="9391116"/>
              <a:ext cx="7324385" cy="4108801"/>
            </a:xfrm>
            <a:prstGeom prst="rect">
              <a:avLst/>
            </a:prstGeom>
          </p:spPr>
        </p:pic>
        <p:pic>
          <p:nvPicPr>
            <p:cNvPr id="91" name="2">
              <a:extLst>
                <a:ext uri="{FF2B5EF4-FFF2-40B4-BE49-F238E27FC236}">
                  <a16:creationId xmlns:a16="http://schemas.microsoft.com/office/drawing/2014/main" id="{19B6FE7A-5B1B-957A-D9B7-3D3243CF4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6" t="1" r="9237" b="9283"/>
            <a:stretch/>
          </p:blipFill>
          <p:spPr>
            <a:xfrm>
              <a:off x="2185343" y="4954235"/>
              <a:ext cx="7351445" cy="4462871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87B6BC0-7B3F-E28E-3523-9EAC4FEDD1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8703" y="6077569"/>
            <a:ext cx="10681020" cy="7191944"/>
          </a:xfrm>
          <a:custGeom>
            <a:avLst/>
            <a:gdLst>
              <a:gd name="connsiteX0" fmla="*/ 1683766 w 10731289"/>
              <a:gd name="connsiteY0" fmla="*/ 1101049 h 7216794"/>
              <a:gd name="connsiteX1" fmla="*/ 1683766 w 10731289"/>
              <a:gd name="connsiteY1" fmla="*/ 5722645 h 7216794"/>
              <a:gd name="connsiteX2" fmla="*/ 9037317 w 10731289"/>
              <a:gd name="connsiteY2" fmla="*/ 5722645 h 7216794"/>
              <a:gd name="connsiteX3" fmla="*/ 9037317 w 10731289"/>
              <a:gd name="connsiteY3" fmla="*/ 1101049 h 7216794"/>
              <a:gd name="connsiteX4" fmla="*/ 0 w 10731289"/>
              <a:gd name="connsiteY4" fmla="*/ 0 h 7216794"/>
              <a:gd name="connsiteX5" fmla="*/ 10731289 w 10731289"/>
              <a:gd name="connsiteY5" fmla="*/ 0 h 7216794"/>
              <a:gd name="connsiteX6" fmla="*/ 10731289 w 10731289"/>
              <a:gd name="connsiteY6" fmla="*/ 7216794 h 7216794"/>
              <a:gd name="connsiteX7" fmla="*/ 0 w 10731289"/>
              <a:gd name="connsiteY7" fmla="*/ 7216794 h 721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31289" h="7216794">
                <a:moveTo>
                  <a:pt x="1683766" y="1101049"/>
                </a:moveTo>
                <a:lnTo>
                  <a:pt x="1683766" y="5722645"/>
                </a:lnTo>
                <a:lnTo>
                  <a:pt x="9037317" y="5722645"/>
                </a:lnTo>
                <a:lnTo>
                  <a:pt x="9037317" y="1101049"/>
                </a:lnTo>
                <a:close/>
                <a:moveTo>
                  <a:pt x="0" y="0"/>
                </a:moveTo>
                <a:lnTo>
                  <a:pt x="10731289" y="0"/>
                </a:lnTo>
                <a:lnTo>
                  <a:pt x="10731289" y="7216794"/>
                </a:lnTo>
                <a:lnTo>
                  <a:pt x="0" y="7216794"/>
                </a:lnTo>
                <a:close/>
              </a:path>
            </a:pathLst>
          </a:cu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DC180F86-F6B7-2012-3CD3-DB1F0F7A3011}"/>
              </a:ext>
            </a:extLst>
          </p:cNvPr>
          <p:cNvSpPr txBox="1"/>
          <p:nvPr/>
        </p:nvSpPr>
        <p:spPr>
          <a:xfrm>
            <a:off x="17791364" y="3142134"/>
            <a:ext cx="6045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8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Общий набор фильтров для осуществления поиска закупок </a:t>
            </a:r>
            <a:br>
              <a:rPr lang="ru-RU" dirty="0"/>
            </a:br>
            <a:r>
              <a:rPr lang="ru-RU" dirty="0"/>
              <a:t>в разрезе выбранной вкладки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0D0E565-29E9-C64D-FAE5-AFB0359CCA08}"/>
              </a:ext>
            </a:extLst>
          </p:cNvPr>
          <p:cNvSpPr txBox="1"/>
          <p:nvPr/>
        </p:nvSpPr>
        <p:spPr>
          <a:xfrm>
            <a:off x="411370" y="2928020"/>
            <a:ext cx="6317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r>
              <a:rPr lang="ru-RU" sz="2800" dirty="0">
                <a:latin typeface="TT Moscow Economy" panose="020B0103030101020204" pitchFamily="34" charset="0"/>
              </a:rPr>
              <a:t>Гарантированный доступ </a:t>
            </a:r>
            <a:br>
              <a:rPr lang="ru-RU" sz="2800" dirty="0">
                <a:latin typeface="TT Moscow Economy" panose="020B0103030101020204" pitchFamily="34" charset="0"/>
              </a:rPr>
            </a:br>
            <a:r>
              <a:rPr lang="ru-RU" sz="2800" dirty="0">
                <a:latin typeface="TT Moscow Economy" panose="020B0103030101020204" pitchFamily="34" charset="0"/>
              </a:rPr>
              <a:t>к закупкам во всех подключенных субъектах РФ</a:t>
            </a:r>
            <a:r>
              <a:rPr lang="en-US" sz="2800" dirty="0">
                <a:latin typeface="TT Moscow Economy" panose="020B0103030101020204" pitchFamily="34" charset="0"/>
              </a:rPr>
              <a:t>,</a:t>
            </a:r>
            <a:r>
              <a:rPr lang="ru-RU" sz="2800" dirty="0">
                <a:latin typeface="TT Moscow Economy" panose="020B0103030101020204" pitchFamily="34" charset="0"/>
              </a:rPr>
              <a:t> включая </a:t>
            </a:r>
            <a:r>
              <a:rPr lang="ru-RU" sz="32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рынок Москвы</a:t>
            </a:r>
            <a:endParaRPr lang="ru-RU" sz="2800" b="1" dirty="0">
              <a:solidFill>
                <a:srgbClr val="FF9F9F"/>
              </a:solidFill>
              <a:latin typeface="TT Moscow Economy" panose="020B0103030101020204" pitchFamily="34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B603C3C2-62B1-E48C-A5D7-441F7EA11184}"/>
              </a:ext>
            </a:extLst>
          </p:cNvPr>
          <p:cNvCxnSpPr>
            <a:cxnSpLocks/>
          </p:cNvCxnSpPr>
          <p:nvPr/>
        </p:nvCxnSpPr>
        <p:spPr>
          <a:xfrm>
            <a:off x="19126287" y="4772263"/>
            <a:ext cx="0" cy="2016000"/>
          </a:xfrm>
          <a:prstGeom prst="straightConnector1">
            <a:avLst/>
          </a:prstGeom>
          <a:noFill/>
          <a:ln w="57150" cap="flat">
            <a:solidFill>
              <a:srgbClr val="FF9F9F">
                <a:alpha val="40000"/>
              </a:srgbClr>
            </a:solidFill>
            <a:prstDash val="dash"/>
            <a:miter lim="8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C7DBCF00-C97A-ED69-EA14-7B193C3D0281}"/>
              </a:ext>
            </a:extLst>
          </p:cNvPr>
          <p:cNvSpPr txBox="1"/>
          <p:nvPr/>
        </p:nvSpPr>
        <p:spPr>
          <a:xfrm>
            <a:off x="854275" y="6788263"/>
            <a:ext cx="5616847" cy="58477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Единый реестр закупок</a:t>
            </a:r>
            <a:endParaRPr lang="ru-RU" sz="3200" dirty="0">
              <a:latin typeface="TT Moscow Economy" panose="020B0103030101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ACF2F0F-D510-F976-4C34-2FC809111B52}"/>
              </a:ext>
            </a:extLst>
          </p:cNvPr>
          <p:cNvSpPr txBox="1"/>
          <p:nvPr/>
        </p:nvSpPr>
        <p:spPr>
          <a:xfrm>
            <a:off x="9667498" y="3387097"/>
            <a:ext cx="5049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dirty="0">
                <a:latin typeface="TT Moscow Economy" panose="020B0103030101020204" pitchFamily="34" charset="0"/>
              </a:rPr>
              <a:t>Возможность подписки на интересующие закупки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90B60CA-197F-93C4-3666-B0BBEF8C98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5" t="86095" r="6316"/>
          <a:stretch/>
        </p:blipFill>
        <p:spPr>
          <a:xfrm>
            <a:off x="15014663" y="11804072"/>
            <a:ext cx="7828712" cy="1911927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D806D149-5478-FA1C-E4F6-C37BEFBCB7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5" b="48006"/>
          <a:stretch/>
        </p:blipFill>
        <p:spPr>
          <a:xfrm>
            <a:off x="15020924" y="9525"/>
            <a:ext cx="9363075" cy="7143750"/>
          </a:xfrm>
          <a:prstGeom prst="rect">
            <a:avLst/>
          </a:prstGeom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37469CF-3908-B4F2-1F18-E61C93E31454}"/>
              </a:ext>
            </a:extLst>
          </p:cNvPr>
          <p:cNvCxnSpPr>
            <a:cxnSpLocks/>
          </p:cNvCxnSpPr>
          <p:nvPr/>
        </p:nvCxnSpPr>
        <p:spPr>
          <a:xfrm>
            <a:off x="6629999" y="3873731"/>
            <a:ext cx="2520000" cy="0"/>
          </a:xfrm>
          <a:prstGeom prst="line">
            <a:avLst/>
          </a:prstGeom>
          <a:noFill/>
          <a:ln w="57150" cap="flat">
            <a:solidFill>
              <a:schemeClr val="accent5">
                <a:lumMod val="75000"/>
              </a:schemeClr>
            </a:solidFill>
            <a:prstDash val="lg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E96495F0-8592-7003-645D-65405F93A543}"/>
              </a:ext>
            </a:extLst>
          </p:cNvPr>
          <p:cNvCxnSpPr>
            <a:cxnSpLocks/>
          </p:cNvCxnSpPr>
          <p:nvPr/>
        </p:nvCxnSpPr>
        <p:spPr>
          <a:xfrm>
            <a:off x="15271364" y="3859877"/>
            <a:ext cx="2520000" cy="0"/>
          </a:xfrm>
          <a:prstGeom prst="line">
            <a:avLst/>
          </a:prstGeom>
          <a:noFill/>
          <a:ln w="57150" cap="flat">
            <a:solidFill>
              <a:schemeClr val="accent5">
                <a:lumMod val="75000"/>
              </a:schemeClr>
            </a:solidFill>
            <a:prstDash val="lg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6BEB24-59A1-61F1-921C-F4771D7DA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3E67367-A8EF-B907-0AF9-5230B4332D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sp>
        <p:nvSpPr>
          <p:cNvPr id="53" name="Номер слайда">
            <a:extLst>
              <a:ext uri="{FF2B5EF4-FFF2-40B4-BE49-F238E27FC236}">
                <a16:creationId xmlns:a16="http://schemas.microsoft.com/office/drawing/2014/main" id="{29C009D3-666C-64DF-CEAF-76E29AE27E56}"/>
              </a:ext>
            </a:extLst>
          </p:cNvPr>
          <p:cNvSpPr txBox="1">
            <a:spLocks/>
          </p:cNvSpPr>
          <p:nvPr/>
        </p:nvSpPr>
        <p:spPr>
          <a:xfrm>
            <a:off x="23521882" y="12679345"/>
            <a:ext cx="393696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>
                <a:latin typeface="TT Moscow Economy" panose="020B0103030101020204" pitchFamily="34" charset="0"/>
              </a:rPr>
              <a:pPr/>
              <a:t>3</a:t>
            </a:fld>
            <a:endParaRPr lang="ru-RU" dirty="0">
              <a:latin typeface="TT Moscow Economy" panose="020B0103030101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61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083E-6 3.51852E-6 L 3.02083E-6 -0.4011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18870768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СТАНДАРТНАЯ ТОВАРНАЯ ЕДИНИЦА</a:t>
            </a: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BB0508E2-BB4F-9190-D25E-5720F222FFA4}"/>
              </a:ext>
            </a:extLst>
          </p:cNvPr>
          <p:cNvSpPr/>
          <p:nvPr/>
        </p:nvSpPr>
        <p:spPr>
          <a:xfrm>
            <a:off x="804207" y="2342215"/>
            <a:ext cx="22754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3600" b="1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Стандартная товарная единица (далее - СТЕ)</a:t>
            </a:r>
          </a:p>
          <a:p>
            <a:pPr algn="just" fontAlgn="b"/>
            <a:r>
              <a:rPr lang="ru-RU" sz="2400" dirty="0">
                <a:solidFill>
                  <a:schemeClr val="bg1"/>
                </a:solidFill>
                <a:latin typeface="TT Moscow Economy" panose="020B0103030101020204" pitchFamily="34" charset="0"/>
              </a:rPr>
              <a:t>позиция каталога товаров, работ и услуг Портала, которые могут закупаться для нужд Заказчиков, обозначающая единичный товар, работу или услугу, содержащая описание позиции, ее характеристики, изображение, а также связанную с предложением Поставщика (офертой) при его наличии, которым обеспечивается гарантия поставки продукции, описанной в рамках СТЕ по стоимости, указанной в предложении Поставщика (оферте).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8AA5379-BE2F-8035-89DA-55E6D30A51ED}"/>
              </a:ext>
            </a:extLst>
          </p:cNvPr>
          <p:cNvSpPr txBox="1"/>
          <p:nvPr/>
        </p:nvSpPr>
        <p:spPr>
          <a:xfrm>
            <a:off x="14630168" y="5485983"/>
            <a:ext cx="618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fontAlgn="b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-Bold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Расчет референтной цены 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F13C9D8-F2E2-16AE-C08B-28D8B570DAD1}"/>
              </a:ext>
            </a:extLst>
          </p:cNvPr>
          <p:cNvSpPr txBox="1"/>
          <p:nvPr/>
        </p:nvSpPr>
        <p:spPr>
          <a:xfrm>
            <a:off x="14630168" y="7123152"/>
            <a:ext cx="6933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fontAlgn="b">
              <a:defRPr sz="2400" kern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ru-RU" sz="3200" dirty="0">
                <a:latin typeface="TT Moscow Economy" panose="020B0103030101020204" pitchFamily="34" charset="0"/>
              </a:rPr>
              <a:t>Использование общепринятых единиц  измерения 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FEA2BC4-B6EB-513E-4247-B007E88A8FB9}"/>
              </a:ext>
            </a:extLst>
          </p:cNvPr>
          <p:cNvSpPr txBox="1"/>
          <p:nvPr/>
        </p:nvSpPr>
        <p:spPr>
          <a:xfrm>
            <a:off x="14630169" y="9097305"/>
            <a:ext cx="7963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fontAlgn="b">
              <a:defRPr sz="2400" kern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ru-RU" sz="3200" dirty="0">
                <a:latin typeface="TT Moscow Economy" panose="020B0103030101020204" pitchFamily="34" charset="0"/>
              </a:rPr>
              <a:t>Аккумуляция предложений поставщиков 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C33ADBA-CBEE-0FFD-8C2B-08109D0EECF5}"/>
              </a:ext>
            </a:extLst>
          </p:cNvPr>
          <p:cNvSpPr txBox="1"/>
          <p:nvPr/>
        </p:nvSpPr>
        <p:spPr>
          <a:xfrm>
            <a:off x="14630169" y="11252693"/>
            <a:ext cx="7896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fontAlgn="b">
              <a:defRPr sz="2400" kern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ru-RU" sz="3200" dirty="0">
                <a:latin typeface="TT Moscow Economy" panose="020B0103030101020204" pitchFamily="34" charset="0"/>
              </a:rPr>
              <a:t>Сравнение цен на других ресурсах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133614D-A7B2-7B94-DE9A-13AC5C460982}"/>
              </a:ext>
            </a:extLst>
          </p:cNvPr>
          <p:cNvGrpSpPr/>
          <p:nvPr/>
        </p:nvGrpSpPr>
        <p:grpSpPr>
          <a:xfrm>
            <a:off x="12871448" y="9055153"/>
            <a:ext cx="1178444" cy="1178444"/>
            <a:chOff x="18682809" y="11313267"/>
            <a:chExt cx="1620000" cy="1619999"/>
          </a:xfrm>
        </p:grpSpPr>
        <p:sp>
          <p:nvSpPr>
            <p:cNvPr id="199" name="Прямоугольник: скругленные углы 198">
              <a:extLst>
                <a:ext uri="{FF2B5EF4-FFF2-40B4-BE49-F238E27FC236}">
                  <a16:creationId xmlns:a16="http://schemas.microsoft.com/office/drawing/2014/main" id="{466B5D51-3A72-8F84-645F-FABF02C81241}"/>
                </a:ext>
              </a:extLst>
            </p:cNvPr>
            <p:cNvSpPr/>
            <p:nvPr/>
          </p:nvSpPr>
          <p:spPr>
            <a:xfrm>
              <a:off x="18682809" y="11313267"/>
              <a:ext cx="1620000" cy="1619999"/>
            </a:xfrm>
            <a:prstGeom prst="roundRect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id="{64C33521-1611-8B5A-FA9D-119AC0818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1940" y="11595907"/>
              <a:ext cx="1041731" cy="1031467"/>
            </a:xfrm>
            <a:custGeom>
              <a:avLst/>
              <a:gdLst>
                <a:gd name="T0" fmla="*/ 86 w 86"/>
                <a:gd name="T1" fmla="*/ 77 h 85"/>
                <a:gd name="T2" fmla="*/ 83 w 86"/>
                <a:gd name="T3" fmla="*/ 84 h 85"/>
                <a:gd name="T4" fmla="*/ 78 w 86"/>
                <a:gd name="T5" fmla="*/ 85 h 85"/>
                <a:gd name="T6" fmla="*/ 74 w 86"/>
                <a:gd name="T7" fmla="*/ 84 h 85"/>
                <a:gd name="T8" fmla="*/ 53 w 86"/>
                <a:gd name="T9" fmla="*/ 68 h 85"/>
                <a:gd name="T10" fmla="*/ 46 w 86"/>
                <a:gd name="T11" fmla="*/ 48 h 85"/>
                <a:gd name="T12" fmla="*/ 33 w 86"/>
                <a:gd name="T13" fmla="*/ 71 h 85"/>
                <a:gd name="T14" fmla="*/ 26 w 86"/>
                <a:gd name="T15" fmla="*/ 81 h 85"/>
                <a:gd name="T16" fmla="*/ 17 w 86"/>
                <a:gd name="T17" fmla="*/ 84 h 85"/>
                <a:gd name="T18" fmla="*/ 12 w 86"/>
                <a:gd name="T19" fmla="*/ 83 h 85"/>
                <a:gd name="T20" fmla="*/ 16 w 86"/>
                <a:gd name="T21" fmla="*/ 74 h 85"/>
                <a:gd name="T22" fmla="*/ 2 w 86"/>
                <a:gd name="T23" fmla="*/ 76 h 85"/>
                <a:gd name="T24" fmla="*/ 1 w 86"/>
                <a:gd name="T25" fmla="*/ 64 h 85"/>
                <a:gd name="T26" fmla="*/ 8 w 86"/>
                <a:gd name="T27" fmla="*/ 53 h 85"/>
                <a:gd name="T28" fmla="*/ 17 w 86"/>
                <a:gd name="T29" fmla="*/ 50 h 85"/>
                <a:gd name="T30" fmla="*/ 36 w 86"/>
                <a:gd name="T31" fmla="*/ 38 h 85"/>
                <a:gd name="T32" fmla="*/ 2 w 86"/>
                <a:gd name="T33" fmla="*/ 8 h 85"/>
                <a:gd name="T34" fmla="*/ 19 w 86"/>
                <a:gd name="T35" fmla="*/ 16 h 85"/>
                <a:gd name="T36" fmla="*/ 51 w 86"/>
                <a:gd name="T37" fmla="*/ 17 h 85"/>
                <a:gd name="T38" fmla="*/ 56 w 86"/>
                <a:gd name="T39" fmla="*/ 4 h 85"/>
                <a:gd name="T40" fmla="*/ 65 w 86"/>
                <a:gd name="T41" fmla="*/ 0 h 85"/>
                <a:gd name="T42" fmla="*/ 71 w 86"/>
                <a:gd name="T43" fmla="*/ 0 h 85"/>
                <a:gd name="T44" fmla="*/ 77 w 86"/>
                <a:gd name="T45" fmla="*/ 2 h 85"/>
                <a:gd name="T46" fmla="*/ 75 w 86"/>
                <a:gd name="T47" fmla="*/ 15 h 85"/>
                <a:gd name="T48" fmla="*/ 85 w 86"/>
                <a:gd name="T49" fmla="*/ 15 h 85"/>
                <a:gd name="T50" fmla="*/ 80 w 86"/>
                <a:gd name="T51" fmla="*/ 28 h 85"/>
                <a:gd name="T52" fmla="*/ 71 w 86"/>
                <a:gd name="T53" fmla="*/ 33 h 85"/>
                <a:gd name="T54" fmla="*/ 62 w 86"/>
                <a:gd name="T55" fmla="*/ 32 h 85"/>
                <a:gd name="T56" fmla="*/ 67 w 86"/>
                <a:gd name="T57" fmla="*/ 50 h 85"/>
                <a:gd name="T58" fmla="*/ 84 w 86"/>
                <a:gd name="T59" fmla="*/ 72 h 85"/>
                <a:gd name="T60" fmla="*/ 62 w 86"/>
                <a:gd name="T61" fmla="*/ 28 h 85"/>
                <a:gd name="T62" fmla="*/ 68 w 86"/>
                <a:gd name="T63" fmla="*/ 30 h 85"/>
                <a:gd name="T64" fmla="*/ 75 w 86"/>
                <a:gd name="T65" fmla="*/ 28 h 85"/>
                <a:gd name="T66" fmla="*/ 81 w 86"/>
                <a:gd name="T67" fmla="*/ 20 h 85"/>
                <a:gd name="T68" fmla="*/ 77 w 86"/>
                <a:gd name="T69" fmla="*/ 18 h 85"/>
                <a:gd name="T70" fmla="*/ 71 w 86"/>
                <a:gd name="T71" fmla="*/ 3 h 85"/>
                <a:gd name="T72" fmla="*/ 65 w 86"/>
                <a:gd name="T73" fmla="*/ 3 h 85"/>
                <a:gd name="T74" fmla="*/ 58 w 86"/>
                <a:gd name="T75" fmla="*/ 7 h 85"/>
                <a:gd name="T76" fmla="*/ 54 w 86"/>
                <a:gd name="T77" fmla="*/ 18 h 85"/>
                <a:gd name="T78" fmla="*/ 23 w 86"/>
                <a:gd name="T79" fmla="*/ 55 h 85"/>
                <a:gd name="T80" fmla="*/ 17 w 86"/>
                <a:gd name="T81" fmla="*/ 54 h 85"/>
                <a:gd name="T82" fmla="*/ 9 w 86"/>
                <a:gd name="T83" fmla="*/ 56 h 85"/>
                <a:gd name="T84" fmla="*/ 4 w 86"/>
                <a:gd name="T85" fmla="*/ 63 h 85"/>
                <a:gd name="T86" fmla="*/ 9 w 86"/>
                <a:gd name="T87" fmla="*/ 65 h 85"/>
                <a:gd name="T88" fmla="*/ 14 w 86"/>
                <a:gd name="T89" fmla="*/ 81 h 85"/>
                <a:gd name="T90" fmla="*/ 20 w 86"/>
                <a:gd name="T91" fmla="*/ 81 h 85"/>
                <a:gd name="T92" fmla="*/ 27 w 86"/>
                <a:gd name="T93" fmla="*/ 77 h 85"/>
                <a:gd name="T94" fmla="*/ 31 w 86"/>
                <a:gd name="T95" fmla="*/ 66 h 85"/>
                <a:gd name="T96" fmla="*/ 15 w 86"/>
                <a:gd name="T97" fmla="*/ 16 h 85"/>
                <a:gd name="T98" fmla="*/ 7 w 86"/>
                <a:gd name="T99" fmla="*/ 8 h 85"/>
                <a:gd name="T100" fmla="*/ 83 w 86"/>
                <a:gd name="T101" fmla="*/ 77 h 85"/>
                <a:gd name="T102" fmla="*/ 65 w 86"/>
                <a:gd name="T103" fmla="*/ 57 h 85"/>
                <a:gd name="T104" fmla="*/ 76 w 86"/>
                <a:gd name="T105" fmla="*/ 82 h 85"/>
                <a:gd name="T106" fmla="*/ 81 w 86"/>
                <a:gd name="T107" fmla="*/ 8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85">
                  <a:moveTo>
                    <a:pt x="84" y="72"/>
                  </a:moveTo>
                  <a:cubicBezTo>
                    <a:pt x="85" y="72"/>
                    <a:pt x="85" y="73"/>
                    <a:pt x="86" y="74"/>
                  </a:cubicBezTo>
                  <a:cubicBezTo>
                    <a:pt x="86" y="75"/>
                    <a:pt x="86" y="76"/>
                    <a:pt x="86" y="77"/>
                  </a:cubicBezTo>
                  <a:cubicBezTo>
                    <a:pt x="86" y="78"/>
                    <a:pt x="86" y="80"/>
                    <a:pt x="86" y="80"/>
                  </a:cubicBezTo>
                  <a:cubicBezTo>
                    <a:pt x="85" y="81"/>
                    <a:pt x="85" y="82"/>
                    <a:pt x="84" y="83"/>
                  </a:cubicBezTo>
                  <a:cubicBezTo>
                    <a:pt x="83" y="83"/>
                    <a:pt x="83" y="84"/>
                    <a:pt x="83" y="84"/>
                  </a:cubicBezTo>
                  <a:cubicBezTo>
                    <a:pt x="82" y="84"/>
                    <a:pt x="82" y="85"/>
                    <a:pt x="81" y="85"/>
                  </a:cubicBezTo>
                  <a:cubicBezTo>
                    <a:pt x="81" y="85"/>
                    <a:pt x="80" y="85"/>
                    <a:pt x="80" y="85"/>
                  </a:cubicBezTo>
                  <a:cubicBezTo>
                    <a:pt x="79" y="85"/>
                    <a:pt x="79" y="85"/>
                    <a:pt x="78" y="85"/>
                  </a:cubicBezTo>
                  <a:cubicBezTo>
                    <a:pt x="78" y="85"/>
                    <a:pt x="77" y="85"/>
                    <a:pt x="77" y="85"/>
                  </a:cubicBezTo>
                  <a:cubicBezTo>
                    <a:pt x="76" y="85"/>
                    <a:pt x="76" y="85"/>
                    <a:pt x="75" y="85"/>
                  </a:cubicBezTo>
                  <a:cubicBezTo>
                    <a:pt x="75" y="85"/>
                    <a:pt x="74" y="84"/>
                    <a:pt x="74" y="84"/>
                  </a:cubicBezTo>
                  <a:cubicBezTo>
                    <a:pt x="73" y="84"/>
                    <a:pt x="73" y="83"/>
                    <a:pt x="72" y="83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3" y="63"/>
                    <a:pt x="34" y="65"/>
                    <a:pt x="34" y="66"/>
                  </a:cubicBezTo>
                  <a:cubicBezTo>
                    <a:pt x="34" y="68"/>
                    <a:pt x="34" y="69"/>
                    <a:pt x="33" y="71"/>
                  </a:cubicBezTo>
                  <a:cubicBezTo>
                    <a:pt x="33" y="72"/>
                    <a:pt x="32" y="74"/>
                    <a:pt x="32" y="75"/>
                  </a:cubicBezTo>
                  <a:cubicBezTo>
                    <a:pt x="31" y="77"/>
                    <a:pt x="30" y="78"/>
                    <a:pt x="29" y="79"/>
                  </a:cubicBezTo>
                  <a:cubicBezTo>
                    <a:pt x="28" y="80"/>
                    <a:pt x="27" y="81"/>
                    <a:pt x="26" y="81"/>
                  </a:cubicBezTo>
                  <a:cubicBezTo>
                    <a:pt x="25" y="82"/>
                    <a:pt x="24" y="82"/>
                    <a:pt x="23" y="83"/>
                  </a:cubicBezTo>
                  <a:cubicBezTo>
                    <a:pt x="22" y="83"/>
                    <a:pt x="21" y="83"/>
                    <a:pt x="20" y="84"/>
                  </a:cubicBezTo>
                  <a:cubicBezTo>
                    <a:pt x="19" y="84"/>
                    <a:pt x="18" y="84"/>
                    <a:pt x="17" y="84"/>
                  </a:cubicBezTo>
                  <a:cubicBezTo>
                    <a:pt x="16" y="84"/>
                    <a:pt x="16" y="84"/>
                    <a:pt x="15" y="84"/>
                  </a:cubicBezTo>
                  <a:cubicBezTo>
                    <a:pt x="15" y="84"/>
                    <a:pt x="14" y="84"/>
                    <a:pt x="14" y="84"/>
                  </a:cubicBezTo>
                  <a:cubicBezTo>
                    <a:pt x="13" y="84"/>
                    <a:pt x="12" y="83"/>
                    <a:pt x="12" y="83"/>
                  </a:cubicBezTo>
                  <a:cubicBezTo>
                    <a:pt x="11" y="83"/>
                    <a:pt x="11" y="83"/>
                    <a:pt x="10" y="8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2"/>
                    <a:pt x="0" y="71"/>
                    <a:pt x="0" y="69"/>
                  </a:cubicBezTo>
                  <a:cubicBezTo>
                    <a:pt x="0" y="67"/>
                    <a:pt x="0" y="66"/>
                    <a:pt x="1" y="64"/>
                  </a:cubicBezTo>
                  <a:cubicBezTo>
                    <a:pt x="1" y="62"/>
                    <a:pt x="1" y="61"/>
                    <a:pt x="2" y="59"/>
                  </a:cubicBezTo>
                  <a:cubicBezTo>
                    <a:pt x="3" y="58"/>
                    <a:pt x="4" y="57"/>
                    <a:pt x="5" y="55"/>
                  </a:cubicBezTo>
                  <a:cubicBezTo>
                    <a:pt x="6" y="55"/>
                    <a:pt x="7" y="54"/>
                    <a:pt x="8" y="53"/>
                  </a:cubicBezTo>
                  <a:cubicBezTo>
                    <a:pt x="9" y="53"/>
                    <a:pt x="10" y="52"/>
                    <a:pt x="11" y="52"/>
                  </a:cubicBezTo>
                  <a:cubicBezTo>
                    <a:pt x="12" y="51"/>
                    <a:pt x="13" y="51"/>
                    <a:pt x="14" y="51"/>
                  </a:cubicBezTo>
                  <a:cubicBezTo>
                    <a:pt x="15" y="50"/>
                    <a:pt x="16" y="50"/>
                    <a:pt x="17" y="50"/>
                  </a:cubicBezTo>
                  <a:cubicBezTo>
                    <a:pt x="18" y="50"/>
                    <a:pt x="19" y="50"/>
                    <a:pt x="20" y="51"/>
                  </a:cubicBezTo>
                  <a:cubicBezTo>
                    <a:pt x="21" y="51"/>
                    <a:pt x="22" y="51"/>
                    <a:pt x="23" y="51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0"/>
                    <a:pt x="51" y="19"/>
                    <a:pt x="51" y="17"/>
                  </a:cubicBezTo>
                  <a:cubicBezTo>
                    <a:pt x="51" y="16"/>
                    <a:pt x="51" y="14"/>
                    <a:pt x="52" y="13"/>
                  </a:cubicBezTo>
                  <a:cubicBezTo>
                    <a:pt x="52" y="11"/>
                    <a:pt x="52" y="10"/>
                    <a:pt x="53" y="8"/>
                  </a:cubicBezTo>
                  <a:cubicBezTo>
                    <a:pt x="54" y="7"/>
                    <a:pt x="55" y="6"/>
                    <a:pt x="56" y="4"/>
                  </a:cubicBezTo>
                  <a:cubicBezTo>
                    <a:pt x="57" y="4"/>
                    <a:pt x="58" y="3"/>
                    <a:pt x="59" y="2"/>
                  </a:cubicBezTo>
                  <a:cubicBezTo>
                    <a:pt x="60" y="2"/>
                    <a:pt x="61" y="1"/>
                    <a:pt x="62" y="1"/>
                  </a:cubicBezTo>
                  <a:cubicBezTo>
                    <a:pt x="63" y="0"/>
                    <a:pt x="64" y="0"/>
                    <a:pt x="65" y="0"/>
                  </a:cubicBezTo>
                  <a:cubicBezTo>
                    <a:pt x="66" y="0"/>
                    <a:pt x="67" y="0"/>
                    <a:pt x="68" y="0"/>
                  </a:cubicBezTo>
                  <a:cubicBezTo>
                    <a:pt x="69" y="0"/>
                    <a:pt x="69" y="0"/>
                    <a:pt x="70" y="0"/>
                  </a:cubicBezTo>
                  <a:cubicBezTo>
                    <a:pt x="70" y="0"/>
                    <a:pt x="71" y="0"/>
                    <a:pt x="71" y="0"/>
                  </a:cubicBezTo>
                  <a:cubicBezTo>
                    <a:pt x="72" y="0"/>
                    <a:pt x="72" y="0"/>
                    <a:pt x="73" y="0"/>
                  </a:cubicBezTo>
                  <a:cubicBezTo>
                    <a:pt x="73" y="1"/>
                    <a:pt x="74" y="1"/>
                    <a:pt x="75" y="1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4" y="11"/>
                    <a:pt x="84" y="13"/>
                    <a:pt x="85" y="15"/>
                  </a:cubicBezTo>
                  <a:cubicBezTo>
                    <a:pt x="85" y="16"/>
                    <a:pt x="85" y="18"/>
                    <a:pt x="84" y="19"/>
                  </a:cubicBezTo>
                  <a:cubicBezTo>
                    <a:pt x="84" y="21"/>
                    <a:pt x="84" y="23"/>
                    <a:pt x="83" y="24"/>
                  </a:cubicBezTo>
                  <a:cubicBezTo>
                    <a:pt x="82" y="26"/>
                    <a:pt x="81" y="27"/>
                    <a:pt x="80" y="28"/>
                  </a:cubicBezTo>
                  <a:cubicBezTo>
                    <a:pt x="79" y="29"/>
                    <a:pt x="78" y="30"/>
                    <a:pt x="77" y="30"/>
                  </a:cubicBezTo>
                  <a:cubicBezTo>
                    <a:pt x="76" y="31"/>
                    <a:pt x="75" y="31"/>
                    <a:pt x="74" y="32"/>
                  </a:cubicBezTo>
                  <a:cubicBezTo>
                    <a:pt x="73" y="32"/>
                    <a:pt x="72" y="33"/>
                    <a:pt x="71" y="33"/>
                  </a:cubicBezTo>
                  <a:cubicBezTo>
                    <a:pt x="70" y="33"/>
                    <a:pt x="69" y="33"/>
                    <a:pt x="68" y="33"/>
                  </a:cubicBezTo>
                  <a:cubicBezTo>
                    <a:pt x="67" y="33"/>
                    <a:pt x="66" y="33"/>
                    <a:pt x="65" y="33"/>
                  </a:cubicBezTo>
                  <a:cubicBezTo>
                    <a:pt x="64" y="33"/>
                    <a:pt x="63" y="32"/>
                    <a:pt x="62" y="32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7" y="55"/>
                    <a:pt x="67" y="55"/>
                    <a:pt x="67" y="55"/>
                  </a:cubicBezTo>
                  <a:lnTo>
                    <a:pt x="84" y="72"/>
                  </a:lnTo>
                  <a:close/>
                  <a:moveTo>
                    <a:pt x="29" y="62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3" y="29"/>
                    <a:pt x="64" y="29"/>
                    <a:pt x="65" y="30"/>
                  </a:cubicBezTo>
                  <a:cubicBezTo>
                    <a:pt x="66" y="30"/>
                    <a:pt x="67" y="30"/>
                    <a:pt x="68" y="30"/>
                  </a:cubicBezTo>
                  <a:cubicBezTo>
                    <a:pt x="69" y="30"/>
                    <a:pt x="70" y="30"/>
                    <a:pt x="71" y="30"/>
                  </a:cubicBezTo>
                  <a:cubicBezTo>
                    <a:pt x="71" y="29"/>
                    <a:pt x="72" y="29"/>
                    <a:pt x="73" y="29"/>
                  </a:cubicBezTo>
                  <a:cubicBezTo>
                    <a:pt x="74" y="29"/>
                    <a:pt x="75" y="28"/>
                    <a:pt x="75" y="28"/>
                  </a:cubicBezTo>
                  <a:cubicBezTo>
                    <a:pt x="76" y="27"/>
                    <a:pt x="77" y="27"/>
                    <a:pt x="77" y="26"/>
                  </a:cubicBezTo>
                  <a:cubicBezTo>
                    <a:pt x="78" y="25"/>
                    <a:pt x="79" y="24"/>
                    <a:pt x="80" y="23"/>
                  </a:cubicBezTo>
                  <a:cubicBezTo>
                    <a:pt x="80" y="22"/>
                    <a:pt x="81" y="21"/>
                    <a:pt x="81" y="20"/>
                  </a:cubicBezTo>
                  <a:cubicBezTo>
                    <a:pt x="81" y="19"/>
                    <a:pt x="81" y="18"/>
                    <a:pt x="81" y="17"/>
                  </a:cubicBezTo>
                  <a:cubicBezTo>
                    <a:pt x="82" y="16"/>
                    <a:pt x="81" y="14"/>
                    <a:pt x="81" y="13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0" y="3"/>
                    <a:pt x="70" y="3"/>
                    <a:pt x="69" y="3"/>
                  </a:cubicBezTo>
                  <a:cubicBezTo>
                    <a:pt x="69" y="3"/>
                    <a:pt x="68" y="3"/>
                    <a:pt x="68" y="3"/>
                  </a:cubicBezTo>
                  <a:cubicBezTo>
                    <a:pt x="67" y="3"/>
                    <a:pt x="66" y="3"/>
                    <a:pt x="65" y="3"/>
                  </a:cubicBezTo>
                  <a:cubicBezTo>
                    <a:pt x="64" y="3"/>
                    <a:pt x="64" y="3"/>
                    <a:pt x="63" y="4"/>
                  </a:cubicBezTo>
                  <a:cubicBezTo>
                    <a:pt x="62" y="4"/>
                    <a:pt x="61" y="4"/>
                    <a:pt x="60" y="5"/>
                  </a:cubicBezTo>
                  <a:cubicBezTo>
                    <a:pt x="60" y="5"/>
                    <a:pt x="59" y="6"/>
                    <a:pt x="58" y="7"/>
                  </a:cubicBezTo>
                  <a:cubicBezTo>
                    <a:pt x="57" y="8"/>
                    <a:pt x="57" y="9"/>
                    <a:pt x="56" y="10"/>
                  </a:cubicBezTo>
                  <a:cubicBezTo>
                    <a:pt x="55" y="11"/>
                    <a:pt x="55" y="12"/>
                    <a:pt x="55" y="14"/>
                  </a:cubicBezTo>
                  <a:cubicBezTo>
                    <a:pt x="54" y="15"/>
                    <a:pt x="54" y="16"/>
                    <a:pt x="54" y="18"/>
                  </a:cubicBezTo>
                  <a:cubicBezTo>
                    <a:pt x="55" y="19"/>
                    <a:pt x="55" y="20"/>
                    <a:pt x="56" y="22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54"/>
                    <a:pt x="21" y="54"/>
                    <a:pt x="20" y="54"/>
                  </a:cubicBezTo>
                  <a:cubicBezTo>
                    <a:pt x="19" y="54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3" y="54"/>
                    <a:pt x="13" y="54"/>
                    <a:pt x="12" y="55"/>
                  </a:cubicBezTo>
                  <a:cubicBezTo>
                    <a:pt x="11" y="55"/>
                    <a:pt x="10" y="55"/>
                    <a:pt x="9" y="56"/>
                  </a:cubicBezTo>
                  <a:cubicBezTo>
                    <a:pt x="9" y="56"/>
                    <a:pt x="8" y="57"/>
                    <a:pt x="7" y="58"/>
                  </a:cubicBezTo>
                  <a:cubicBezTo>
                    <a:pt x="7" y="58"/>
                    <a:pt x="6" y="59"/>
                    <a:pt x="5" y="60"/>
                  </a:cubicBezTo>
                  <a:cubicBezTo>
                    <a:pt x="5" y="61"/>
                    <a:pt x="4" y="62"/>
                    <a:pt x="4" y="63"/>
                  </a:cubicBezTo>
                  <a:cubicBezTo>
                    <a:pt x="4" y="65"/>
                    <a:pt x="3" y="66"/>
                    <a:pt x="3" y="67"/>
                  </a:cubicBezTo>
                  <a:cubicBezTo>
                    <a:pt x="3" y="68"/>
                    <a:pt x="4" y="69"/>
                    <a:pt x="4" y="70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15" y="81"/>
                    <a:pt x="15" y="81"/>
                  </a:cubicBezTo>
                  <a:cubicBezTo>
                    <a:pt x="16" y="81"/>
                    <a:pt x="17" y="81"/>
                    <a:pt x="17" y="81"/>
                  </a:cubicBezTo>
                  <a:cubicBezTo>
                    <a:pt x="18" y="81"/>
                    <a:pt x="19" y="81"/>
                    <a:pt x="20" y="81"/>
                  </a:cubicBezTo>
                  <a:cubicBezTo>
                    <a:pt x="21" y="80"/>
                    <a:pt x="21" y="80"/>
                    <a:pt x="22" y="80"/>
                  </a:cubicBezTo>
                  <a:cubicBezTo>
                    <a:pt x="23" y="79"/>
                    <a:pt x="24" y="79"/>
                    <a:pt x="25" y="78"/>
                  </a:cubicBezTo>
                  <a:cubicBezTo>
                    <a:pt x="25" y="78"/>
                    <a:pt x="26" y="77"/>
                    <a:pt x="27" y="77"/>
                  </a:cubicBezTo>
                  <a:cubicBezTo>
                    <a:pt x="28" y="76"/>
                    <a:pt x="28" y="75"/>
                    <a:pt x="29" y="74"/>
                  </a:cubicBezTo>
                  <a:cubicBezTo>
                    <a:pt x="30" y="72"/>
                    <a:pt x="30" y="71"/>
                    <a:pt x="30" y="70"/>
                  </a:cubicBezTo>
                  <a:cubicBezTo>
                    <a:pt x="31" y="68"/>
                    <a:pt x="31" y="67"/>
                    <a:pt x="31" y="66"/>
                  </a:cubicBezTo>
                  <a:cubicBezTo>
                    <a:pt x="30" y="65"/>
                    <a:pt x="30" y="63"/>
                    <a:pt x="29" y="62"/>
                  </a:cubicBezTo>
                  <a:close/>
                  <a:moveTo>
                    <a:pt x="7" y="8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7" y="8"/>
                  </a:lnTo>
                  <a:close/>
                  <a:moveTo>
                    <a:pt x="81" y="81"/>
                  </a:moveTo>
                  <a:cubicBezTo>
                    <a:pt x="82" y="80"/>
                    <a:pt x="82" y="80"/>
                    <a:pt x="83" y="79"/>
                  </a:cubicBezTo>
                  <a:cubicBezTo>
                    <a:pt x="83" y="79"/>
                    <a:pt x="83" y="78"/>
                    <a:pt x="83" y="77"/>
                  </a:cubicBezTo>
                  <a:cubicBezTo>
                    <a:pt x="83" y="77"/>
                    <a:pt x="83" y="76"/>
                    <a:pt x="83" y="76"/>
                  </a:cubicBezTo>
                  <a:cubicBezTo>
                    <a:pt x="82" y="75"/>
                    <a:pt x="82" y="74"/>
                    <a:pt x="81" y="74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1"/>
                    <a:pt x="76" y="82"/>
                    <a:pt x="76" y="82"/>
                  </a:cubicBezTo>
                  <a:cubicBezTo>
                    <a:pt x="77" y="82"/>
                    <a:pt x="77" y="82"/>
                    <a:pt x="78" y="82"/>
                  </a:cubicBezTo>
                  <a:cubicBezTo>
                    <a:pt x="79" y="82"/>
                    <a:pt x="79" y="82"/>
                    <a:pt x="80" y="82"/>
                  </a:cubicBezTo>
                  <a:cubicBezTo>
                    <a:pt x="81" y="82"/>
                    <a:pt x="81" y="81"/>
                    <a:pt x="81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hangingPunct="1"/>
              <a:endParaRPr lang="id-ID" kern="120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5345DA5-E5B7-3181-4D44-C7D61A7C7D56}"/>
              </a:ext>
            </a:extLst>
          </p:cNvPr>
          <p:cNvGrpSpPr/>
          <p:nvPr/>
        </p:nvGrpSpPr>
        <p:grpSpPr>
          <a:xfrm>
            <a:off x="12871443" y="7089284"/>
            <a:ext cx="1178444" cy="1178444"/>
            <a:chOff x="15658999" y="11313269"/>
            <a:chExt cx="1620001" cy="1619999"/>
          </a:xfrm>
        </p:grpSpPr>
        <p:sp>
          <p:nvSpPr>
            <p:cNvPr id="198" name="Прямоугольник: скругленные углы 197">
              <a:extLst>
                <a:ext uri="{FF2B5EF4-FFF2-40B4-BE49-F238E27FC236}">
                  <a16:creationId xmlns:a16="http://schemas.microsoft.com/office/drawing/2014/main" id="{2CD27ED7-5EC3-DC8F-4EB9-E5D45FA784D8}"/>
                </a:ext>
              </a:extLst>
            </p:cNvPr>
            <p:cNvSpPr/>
            <p:nvPr/>
          </p:nvSpPr>
          <p:spPr>
            <a:xfrm>
              <a:off x="15658999" y="11313269"/>
              <a:ext cx="1620001" cy="1619999"/>
            </a:xfrm>
            <a:prstGeom prst="roundRect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93" name="Freeform 44">
              <a:extLst>
                <a:ext uri="{FF2B5EF4-FFF2-40B4-BE49-F238E27FC236}">
                  <a16:creationId xmlns:a16="http://schemas.microsoft.com/office/drawing/2014/main" id="{FA794738-6A9F-03DC-9ACE-5F04C6BDDE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6389" y="11595907"/>
              <a:ext cx="1025206" cy="1032557"/>
            </a:xfrm>
            <a:custGeom>
              <a:avLst/>
              <a:gdLst>
                <a:gd name="T0" fmla="*/ 66 w 279"/>
                <a:gd name="T1" fmla="*/ 281 h 281"/>
                <a:gd name="T2" fmla="*/ 264 w 279"/>
                <a:gd name="T3" fmla="*/ 264 h 281"/>
                <a:gd name="T4" fmla="*/ 279 w 279"/>
                <a:gd name="T5" fmla="*/ 73 h 281"/>
                <a:gd name="T6" fmla="*/ 279 w 279"/>
                <a:gd name="T7" fmla="*/ 281 h 281"/>
                <a:gd name="T8" fmla="*/ 264 w 279"/>
                <a:gd name="T9" fmla="*/ 56 h 281"/>
                <a:gd name="T10" fmla="*/ 245 w 279"/>
                <a:gd name="T11" fmla="*/ 34 h 281"/>
                <a:gd name="T12" fmla="*/ 227 w 279"/>
                <a:gd name="T13" fmla="*/ 56 h 281"/>
                <a:gd name="T14" fmla="*/ 210 w 279"/>
                <a:gd name="T15" fmla="*/ 17 h 281"/>
                <a:gd name="T16" fmla="*/ 192 w 279"/>
                <a:gd name="T17" fmla="*/ 56 h 281"/>
                <a:gd name="T18" fmla="*/ 175 w 279"/>
                <a:gd name="T19" fmla="*/ 34 h 281"/>
                <a:gd name="T20" fmla="*/ 157 w 279"/>
                <a:gd name="T21" fmla="*/ 56 h 281"/>
                <a:gd name="T22" fmla="*/ 140 w 279"/>
                <a:gd name="T23" fmla="*/ 34 h 281"/>
                <a:gd name="T24" fmla="*/ 122 w 279"/>
                <a:gd name="T25" fmla="*/ 56 h 281"/>
                <a:gd name="T26" fmla="*/ 105 w 279"/>
                <a:gd name="T27" fmla="*/ 34 h 281"/>
                <a:gd name="T28" fmla="*/ 88 w 279"/>
                <a:gd name="T29" fmla="*/ 56 h 281"/>
                <a:gd name="T30" fmla="*/ 66 w 279"/>
                <a:gd name="T31" fmla="*/ 0 h 281"/>
                <a:gd name="T32" fmla="*/ 279 w 279"/>
                <a:gd name="T33" fmla="*/ 34 h 281"/>
                <a:gd name="T34" fmla="*/ 264 w 279"/>
                <a:gd name="T35" fmla="*/ 56 h 281"/>
                <a:gd name="T36" fmla="*/ 0 w 279"/>
                <a:gd name="T37" fmla="*/ 281 h 281"/>
                <a:gd name="T38" fmla="*/ 55 w 279"/>
                <a:gd name="T39" fmla="*/ 73 h 281"/>
                <a:gd name="T40" fmla="*/ 34 w 279"/>
                <a:gd name="T41" fmla="*/ 88 h 281"/>
                <a:gd name="T42" fmla="*/ 55 w 279"/>
                <a:gd name="T43" fmla="*/ 105 h 281"/>
                <a:gd name="T44" fmla="*/ 34 w 279"/>
                <a:gd name="T45" fmla="*/ 124 h 281"/>
                <a:gd name="T46" fmla="*/ 55 w 279"/>
                <a:gd name="T47" fmla="*/ 140 h 281"/>
                <a:gd name="T48" fmla="*/ 34 w 279"/>
                <a:gd name="T49" fmla="*/ 159 h 281"/>
                <a:gd name="T50" fmla="*/ 55 w 279"/>
                <a:gd name="T51" fmla="*/ 175 h 281"/>
                <a:gd name="T52" fmla="*/ 17 w 279"/>
                <a:gd name="T53" fmla="*/ 194 h 281"/>
                <a:gd name="T54" fmla="*/ 55 w 279"/>
                <a:gd name="T55" fmla="*/ 210 h 281"/>
                <a:gd name="T56" fmla="*/ 34 w 279"/>
                <a:gd name="T57" fmla="*/ 229 h 281"/>
                <a:gd name="T58" fmla="*/ 55 w 279"/>
                <a:gd name="T59" fmla="*/ 246 h 281"/>
                <a:gd name="T60" fmla="*/ 34 w 279"/>
                <a:gd name="T61" fmla="*/ 264 h 281"/>
                <a:gd name="T62" fmla="*/ 0 w 279"/>
                <a:gd name="T63" fmla="*/ 0 h 281"/>
                <a:gd name="T64" fmla="*/ 55 w 279"/>
                <a:gd name="T65" fmla="*/ 56 h 281"/>
                <a:gd name="T66" fmla="*/ 0 w 279"/>
                <a:gd name="T6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9" h="281">
                  <a:moveTo>
                    <a:pt x="264" y="281"/>
                  </a:moveTo>
                  <a:lnTo>
                    <a:pt x="66" y="281"/>
                  </a:lnTo>
                  <a:lnTo>
                    <a:pt x="66" y="264"/>
                  </a:lnTo>
                  <a:lnTo>
                    <a:pt x="264" y="264"/>
                  </a:lnTo>
                  <a:lnTo>
                    <a:pt x="264" y="73"/>
                  </a:lnTo>
                  <a:lnTo>
                    <a:pt x="279" y="73"/>
                  </a:lnTo>
                  <a:lnTo>
                    <a:pt x="279" y="264"/>
                  </a:lnTo>
                  <a:lnTo>
                    <a:pt x="279" y="281"/>
                  </a:lnTo>
                  <a:lnTo>
                    <a:pt x="264" y="281"/>
                  </a:lnTo>
                  <a:close/>
                  <a:moveTo>
                    <a:pt x="264" y="56"/>
                  </a:moveTo>
                  <a:lnTo>
                    <a:pt x="245" y="56"/>
                  </a:lnTo>
                  <a:lnTo>
                    <a:pt x="245" y="34"/>
                  </a:lnTo>
                  <a:lnTo>
                    <a:pt x="227" y="34"/>
                  </a:lnTo>
                  <a:lnTo>
                    <a:pt x="227" y="56"/>
                  </a:lnTo>
                  <a:lnTo>
                    <a:pt x="210" y="56"/>
                  </a:lnTo>
                  <a:lnTo>
                    <a:pt x="210" y="17"/>
                  </a:lnTo>
                  <a:lnTo>
                    <a:pt x="192" y="17"/>
                  </a:lnTo>
                  <a:lnTo>
                    <a:pt x="192" y="56"/>
                  </a:lnTo>
                  <a:lnTo>
                    <a:pt x="175" y="56"/>
                  </a:lnTo>
                  <a:lnTo>
                    <a:pt x="175" y="34"/>
                  </a:lnTo>
                  <a:lnTo>
                    <a:pt x="157" y="34"/>
                  </a:lnTo>
                  <a:lnTo>
                    <a:pt x="157" y="56"/>
                  </a:lnTo>
                  <a:lnTo>
                    <a:pt x="140" y="56"/>
                  </a:lnTo>
                  <a:lnTo>
                    <a:pt x="140" y="34"/>
                  </a:lnTo>
                  <a:lnTo>
                    <a:pt x="122" y="34"/>
                  </a:lnTo>
                  <a:lnTo>
                    <a:pt x="122" y="56"/>
                  </a:lnTo>
                  <a:lnTo>
                    <a:pt x="105" y="56"/>
                  </a:lnTo>
                  <a:lnTo>
                    <a:pt x="105" y="34"/>
                  </a:lnTo>
                  <a:lnTo>
                    <a:pt x="88" y="34"/>
                  </a:lnTo>
                  <a:lnTo>
                    <a:pt x="88" y="56"/>
                  </a:lnTo>
                  <a:lnTo>
                    <a:pt x="66" y="56"/>
                  </a:lnTo>
                  <a:lnTo>
                    <a:pt x="66" y="0"/>
                  </a:lnTo>
                  <a:lnTo>
                    <a:pt x="279" y="0"/>
                  </a:lnTo>
                  <a:lnTo>
                    <a:pt x="279" y="34"/>
                  </a:lnTo>
                  <a:lnTo>
                    <a:pt x="264" y="34"/>
                  </a:lnTo>
                  <a:lnTo>
                    <a:pt x="264" y="56"/>
                  </a:lnTo>
                  <a:close/>
                  <a:moveTo>
                    <a:pt x="34" y="281"/>
                  </a:moveTo>
                  <a:lnTo>
                    <a:pt x="0" y="281"/>
                  </a:lnTo>
                  <a:lnTo>
                    <a:pt x="0" y="73"/>
                  </a:lnTo>
                  <a:lnTo>
                    <a:pt x="55" y="73"/>
                  </a:lnTo>
                  <a:lnTo>
                    <a:pt x="55" y="88"/>
                  </a:lnTo>
                  <a:lnTo>
                    <a:pt x="34" y="88"/>
                  </a:lnTo>
                  <a:lnTo>
                    <a:pt x="34" y="105"/>
                  </a:lnTo>
                  <a:lnTo>
                    <a:pt x="55" y="105"/>
                  </a:lnTo>
                  <a:lnTo>
                    <a:pt x="55" y="124"/>
                  </a:lnTo>
                  <a:lnTo>
                    <a:pt x="34" y="124"/>
                  </a:lnTo>
                  <a:lnTo>
                    <a:pt x="34" y="140"/>
                  </a:lnTo>
                  <a:lnTo>
                    <a:pt x="55" y="140"/>
                  </a:lnTo>
                  <a:lnTo>
                    <a:pt x="55" y="159"/>
                  </a:lnTo>
                  <a:lnTo>
                    <a:pt x="34" y="159"/>
                  </a:lnTo>
                  <a:lnTo>
                    <a:pt x="34" y="175"/>
                  </a:lnTo>
                  <a:lnTo>
                    <a:pt x="55" y="175"/>
                  </a:lnTo>
                  <a:lnTo>
                    <a:pt x="55" y="194"/>
                  </a:lnTo>
                  <a:lnTo>
                    <a:pt x="17" y="194"/>
                  </a:lnTo>
                  <a:lnTo>
                    <a:pt x="17" y="210"/>
                  </a:lnTo>
                  <a:lnTo>
                    <a:pt x="55" y="210"/>
                  </a:lnTo>
                  <a:lnTo>
                    <a:pt x="55" y="229"/>
                  </a:lnTo>
                  <a:lnTo>
                    <a:pt x="34" y="229"/>
                  </a:lnTo>
                  <a:lnTo>
                    <a:pt x="34" y="246"/>
                  </a:lnTo>
                  <a:lnTo>
                    <a:pt x="55" y="246"/>
                  </a:lnTo>
                  <a:lnTo>
                    <a:pt x="55" y="264"/>
                  </a:lnTo>
                  <a:lnTo>
                    <a:pt x="34" y="264"/>
                  </a:lnTo>
                  <a:lnTo>
                    <a:pt x="34" y="281"/>
                  </a:lnTo>
                  <a:close/>
                  <a:moveTo>
                    <a:pt x="0" y="0"/>
                  </a:moveTo>
                  <a:lnTo>
                    <a:pt x="55" y="0"/>
                  </a:lnTo>
                  <a:lnTo>
                    <a:pt x="55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hangingPunct="1"/>
              <a:endParaRPr lang="zh-CN" altLang="en-US" kern="120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00" name="Прямоугольник: скругленные углы 199">
            <a:extLst>
              <a:ext uri="{FF2B5EF4-FFF2-40B4-BE49-F238E27FC236}">
                <a16:creationId xmlns:a16="http://schemas.microsoft.com/office/drawing/2014/main" id="{8F204664-AB67-D703-583A-6BE3755F424E}"/>
              </a:ext>
            </a:extLst>
          </p:cNvPr>
          <p:cNvSpPr/>
          <p:nvPr/>
        </p:nvSpPr>
        <p:spPr>
          <a:xfrm>
            <a:off x="12878043" y="11019384"/>
            <a:ext cx="1178444" cy="1178444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4" name="Freeform 60">
            <a:extLst>
              <a:ext uri="{FF2B5EF4-FFF2-40B4-BE49-F238E27FC236}">
                <a16:creationId xmlns:a16="http://schemas.microsoft.com/office/drawing/2014/main" id="{A34121AF-13EC-8F99-6D18-17B8071CD8F5}"/>
              </a:ext>
            </a:extLst>
          </p:cNvPr>
          <p:cNvSpPr>
            <a:spLocks noEditPoints="1"/>
          </p:cNvSpPr>
          <p:nvPr/>
        </p:nvSpPr>
        <p:spPr bwMode="auto">
          <a:xfrm>
            <a:off x="13063141" y="11224981"/>
            <a:ext cx="808247" cy="763107"/>
          </a:xfrm>
          <a:custGeom>
            <a:avLst/>
            <a:gdLst>
              <a:gd name="T0" fmla="*/ 86 w 205"/>
              <a:gd name="T1" fmla="*/ 179 h 194"/>
              <a:gd name="T2" fmla="*/ 80 w 205"/>
              <a:gd name="T3" fmla="*/ 174 h 194"/>
              <a:gd name="T4" fmla="*/ 86 w 205"/>
              <a:gd name="T5" fmla="*/ 168 h 194"/>
              <a:gd name="T6" fmla="*/ 121 w 205"/>
              <a:gd name="T7" fmla="*/ 168 h 194"/>
              <a:gd name="T8" fmla="*/ 127 w 205"/>
              <a:gd name="T9" fmla="*/ 174 h 194"/>
              <a:gd name="T10" fmla="*/ 121 w 205"/>
              <a:gd name="T11" fmla="*/ 179 h 194"/>
              <a:gd name="T12" fmla="*/ 86 w 205"/>
              <a:gd name="T13" fmla="*/ 179 h 194"/>
              <a:gd name="T14" fmla="*/ 137 w 205"/>
              <a:gd name="T15" fmla="*/ 182 h 194"/>
              <a:gd name="T16" fmla="*/ 69 w 205"/>
              <a:gd name="T17" fmla="*/ 182 h 194"/>
              <a:gd name="T18" fmla="*/ 63 w 205"/>
              <a:gd name="T19" fmla="*/ 188 h 194"/>
              <a:gd name="T20" fmla="*/ 69 w 205"/>
              <a:gd name="T21" fmla="*/ 194 h 194"/>
              <a:gd name="T22" fmla="*/ 137 w 205"/>
              <a:gd name="T23" fmla="*/ 194 h 194"/>
              <a:gd name="T24" fmla="*/ 143 w 205"/>
              <a:gd name="T25" fmla="*/ 188 h 194"/>
              <a:gd name="T26" fmla="*/ 137 w 205"/>
              <a:gd name="T27" fmla="*/ 182 h 194"/>
              <a:gd name="T28" fmla="*/ 205 w 205"/>
              <a:gd name="T29" fmla="*/ 125 h 194"/>
              <a:gd name="T30" fmla="*/ 169 w 205"/>
              <a:gd name="T31" fmla="*/ 153 h 194"/>
              <a:gd name="T32" fmla="*/ 134 w 205"/>
              <a:gd name="T33" fmla="*/ 125 h 194"/>
              <a:gd name="T34" fmla="*/ 137 w 205"/>
              <a:gd name="T35" fmla="*/ 125 h 194"/>
              <a:gd name="T36" fmla="*/ 165 w 205"/>
              <a:gd name="T37" fmla="*/ 48 h 194"/>
              <a:gd name="T38" fmla="*/ 165 w 205"/>
              <a:gd name="T39" fmla="*/ 47 h 194"/>
              <a:gd name="T40" fmla="*/ 161 w 205"/>
              <a:gd name="T41" fmla="*/ 42 h 194"/>
              <a:gd name="T42" fmla="*/ 109 w 205"/>
              <a:gd name="T43" fmla="*/ 32 h 194"/>
              <a:gd name="T44" fmla="*/ 109 w 205"/>
              <a:gd name="T45" fmla="*/ 164 h 194"/>
              <a:gd name="T46" fmla="*/ 97 w 205"/>
              <a:gd name="T47" fmla="*/ 164 h 194"/>
              <a:gd name="T48" fmla="*/ 97 w 205"/>
              <a:gd name="T49" fmla="*/ 32 h 194"/>
              <a:gd name="T50" fmla="*/ 45 w 205"/>
              <a:gd name="T51" fmla="*/ 42 h 194"/>
              <a:gd name="T52" fmla="*/ 42 w 205"/>
              <a:gd name="T53" fmla="*/ 47 h 194"/>
              <a:gd name="T54" fmla="*/ 40 w 205"/>
              <a:gd name="T55" fmla="*/ 48 h 194"/>
              <a:gd name="T56" fmla="*/ 67 w 205"/>
              <a:gd name="T57" fmla="*/ 125 h 194"/>
              <a:gd name="T58" fmla="*/ 71 w 205"/>
              <a:gd name="T59" fmla="*/ 125 h 194"/>
              <a:gd name="T60" fmla="*/ 35 w 205"/>
              <a:gd name="T61" fmla="*/ 153 h 194"/>
              <a:gd name="T62" fmla="*/ 0 w 205"/>
              <a:gd name="T63" fmla="*/ 125 h 194"/>
              <a:gd name="T64" fmla="*/ 3 w 205"/>
              <a:gd name="T65" fmla="*/ 125 h 194"/>
              <a:gd name="T66" fmla="*/ 32 w 205"/>
              <a:gd name="T67" fmla="*/ 47 h 194"/>
              <a:gd name="T68" fmla="*/ 29 w 205"/>
              <a:gd name="T69" fmla="*/ 45 h 194"/>
              <a:gd name="T70" fmla="*/ 32 w 205"/>
              <a:gd name="T71" fmla="*/ 33 h 194"/>
              <a:gd name="T72" fmla="*/ 40 w 205"/>
              <a:gd name="T73" fmla="*/ 32 h 194"/>
              <a:gd name="T74" fmla="*/ 97 w 205"/>
              <a:gd name="T75" fmla="*/ 20 h 194"/>
              <a:gd name="T76" fmla="*/ 97 w 205"/>
              <a:gd name="T77" fmla="*/ 15 h 194"/>
              <a:gd name="T78" fmla="*/ 94 w 205"/>
              <a:gd name="T79" fmla="*/ 9 h 194"/>
              <a:gd name="T80" fmla="*/ 103 w 205"/>
              <a:gd name="T81" fmla="*/ 0 h 194"/>
              <a:gd name="T82" fmla="*/ 112 w 205"/>
              <a:gd name="T83" fmla="*/ 9 h 194"/>
              <a:gd name="T84" fmla="*/ 109 w 205"/>
              <a:gd name="T85" fmla="*/ 15 h 194"/>
              <a:gd name="T86" fmla="*/ 109 w 205"/>
              <a:gd name="T87" fmla="*/ 20 h 194"/>
              <a:gd name="T88" fmla="*/ 167 w 205"/>
              <a:gd name="T89" fmla="*/ 32 h 194"/>
              <a:gd name="T90" fmla="*/ 175 w 205"/>
              <a:gd name="T91" fmla="*/ 33 h 194"/>
              <a:gd name="T92" fmla="*/ 177 w 205"/>
              <a:gd name="T93" fmla="*/ 45 h 194"/>
              <a:gd name="T94" fmla="*/ 174 w 205"/>
              <a:gd name="T95" fmla="*/ 48 h 194"/>
              <a:gd name="T96" fmla="*/ 201 w 205"/>
              <a:gd name="T97" fmla="*/ 125 h 194"/>
              <a:gd name="T98" fmla="*/ 205 w 205"/>
              <a:gd name="T99" fmla="*/ 125 h 194"/>
              <a:gd name="T100" fmla="*/ 35 w 205"/>
              <a:gd name="T101" fmla="*/ 57 h 194"/>
              <a:gd name="T102" fmla="*/ 12 w 205"/>
              <a:gd name="T103" fmla="*/ 125 h 194"/>
              <a:gd name="T104" fmla="*/ 58 w 205"/>
              <a:gd name="T105" fmla="*/ 125 h 194"/>
              <a:gd name="T106" fmla="*/ 58 w 205"/>
              <a:gd name="T107" fmla="*/ 125 h 194"/>
              <a:gd name="T108" fmla="*/ 35 w 205"/>
              <a:gd name="T109" fmla="*/ 57 h 194"/>
              <a:gd name="T110" fmla="*/ 192 w 205"/>
              <a:gd name="T111" fmla="*/ 125 h 194"/>
              <a:gd name="T112" fmla="*/ 169 w 205"/>
              <a:gd name="T113" fmla="*/ 57 h 194"/>
              <a:gd name="T114" fmla="*/ 146 w 205"/>
              <a:gd name="T115" fmla="*/ 125 h 194"/>
              <a:gd name="T116" fmla="*/ 192 w 205"/>
              <a:gd name="T117" fmla="*/ 125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5" h="194">
                <a:moveTo>
                  <a:pt x="86" y="179"/>
                </a:moveTo>
                <a:cubicBezTo>
                  <a:pt x="82" y="179"/>
                  <a:pt x="80" y="177"/>
                  <a:pt x="80" y="174"/>
                </a:cubicBezTo>
                <a:cubicBezTo>
                  <a:pt x="80" y="170"/>
                  <a:pt x="82" y="168"/>
                  <a:pt x="86" y="168"/>
                </a:cubicBezTo>
                <a:cubicBezTo>
                  <a:pt x="121" y="168"/>
                  <a:pt x="121" y="168"/>
                  <a:pt x="121" y="168"/>
                </a:cubicBezTo>
                <a:cubicBezTo>
                  <a:pt x="124" y="168"/>
                  <a:pt x="127" y="170"/>
                  <a:pt x="127" y="174"/>
                </a:cubicBezTo>
                <a:cubicBezTo>
                  <a:pt x="127" y="177"/>
                  <a:pt x="124" y="179"/>
                  <a:pt x="121" y="179"/>
                </a:cubicBezTo>
                <a:lnTo>
                  <a:pt x="86" y="179"/>
                </a:lnTo>
                <a:close/>
                <a:moveTo>
                  <a:pt x="137" y="182"/>
                </a:moveTo>
                <a:cubicBezTo>
                  <a:pt x="69" y="182"/>
                  <a:pt x="69" y="182"/>
                  <a:pt x="69" y="182"/>
                </a:cubicBezTo>
                <a:cubicBezTo>
                  <a:pt x="66" y="182"/>
                  <a:pt x="63" y="185"/>
                  <a:pt x="63" y="188"/>
                </a:cubicBezTo>
                <a:cubicBezTo>
                  <a:pt x="63" y="191"/>
                  <a:pt x="66" y="194"/>
                  <a:pt x="69" y="194"/>
                </a:cubicBezTo>
                <a:cubicBezTo>
                  <a:pt x="137" y="194"/>
                  <a:pt x="137" y="194"/>
                  <a:pt x="137" y="194"/>
                </a:cubicBezTo>
                <a:cubicBezTo>
                  <a:pt x="141" y="194"/>
                  <a:pt x="143" y="191"/>
                  <a:pt x="143" y="188"/>
                </a:cubicBezTo>
                <a:cubicBezTo>
                  <a:pt x="143" y="185"/>
                  <a:pt x="141" y="182"/>
                  <a:pt x="137" y="182"/>
                </a:cubicBezTo>
                <a:close/>
                <a:moveTo>
                  <a:pt x="205" y="125"/>
                </a:moveTo>
                <a:cubicBezTo>
                  <a:pt x="205" y="140"/>
                  <a:pt x="189" y="153"/>
                  <a:pt x="169" y="153"/>
                </a:cubicBezTo>
                <a:cubicBezTo>
                  <a:pt x="150" y="153"/>
                  <a:pt x="134" y="140"/>
                  <a:pt x="134" y="125"/>
                </a:cubicBezTo>
                <a:cubicBezTo>
                  <a:pt x="137" y="125"/>
                  <a:pt x="137" y="125"/>
                  <a:pt x="137" y="125"/>
                </a:cubicBezTo>
                <a:cubicBezTo>
                  <a:pt x="165" y="48"/>
                  <a:pt x="165" y="48"/>
                  <a:pt x="165" y="48"/>
                </a:cubicBezTo>
                <a:cubicBezTo>
                  <a:pt x="165" y="48"/>
                  <a:pt x="165" y="47"/>
                  <a:pt x="165" y="47"/>
                </a:cubicBezTo>
                <a:cubicBezTo>
                  <a:pt x="163" y="46"/>
                  <a:pt x="162" y="44"/>
                  <a:pt x="161" y="42"/>
                </a:cubicBezTo>
                <a:cubicBezTo>
                  <a:pt x="148" y="36"/>
                  <a:pt x="129" y="33"/>
                  <a:pt x="109" y="32"/>
                </a:cubicBezTo>
                <a:cubicBezTo>
                  <a:pt x="109" y="164"/>
                  <a:pt x="109" y="164"/>
                  <a:pt x="109" y="16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7" y="32"/>
                  <a:pt x="97" y="32"/>
                  <a:pt x="97" y="32"/>
                </a:cubicBezTo>
                <a:cubicBezTo>
                  <a:pt x="77" y="33"/>
                  <a:pt x="58" y="36"/>
                  <a:pt x="45" y="42"/>
                </a:cubicBezTo>
                <a:cubicBezTo>
                  <a:pt x="45" y="44"/>
                  <a:pt x="44" y="46"/>
                  <a:pt x="42" y="47"/>
                </a:cubicBezTo>
                <a:cubicBezTo>
                  <a:pt x="41" y="48"/>
                  <a:pt x="40" y="48"/>
                  <a:pt x="40" y="48"/>
                </a:cubicBezTo>
                <a:cubicBezTo>
                  <a:pt x="67" y="125"/>
                  <a:pt x="67" y="125"/>
                  <a:pt x="67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1" y="140"/>
                  <a:pt x="55" y="153"/>
                  <a:pt x="35" y="153"/>
                </a:cubicBezTo>
                <a:cubicBezTo>
                  <a:pt x="16" y="153"/>
                  <a:pt x="0" y="140"/>
                  <a:pt x="0" y="125"/>
                </a:cubicBezTo>
                <a:cubicBezTo>
                  <a:pt x="3" y="125"/>
                  <a:pt x="3" y="125"/>
                  <a:pt x="3" y="125"/>
                </a:cubicBezTo>
                <a:cubicBezTo>
                  <a:pt x="32" y="47"/>
                  <a:pt x="32" y="47"/>
                  <a:pt x="32" y="47"/>
                </a:cubicBezTo>
                <a:cubicBezTo>
                  <a:pt x="31" y="47"/>
                  <a:pt x="30" y="46"/>
                  <a:pt x="29" y="45"/>
                </a:cubicBezTo>
                <a:cubicBezTo>
                  <a:pt x="27" y="41"/>
                  <a:pt x="28" y="35"/>
                  <a:pt x="32" y="33"/>
                </a:cubicBezTo>
                <a:cubicBezTo>
                  <a:pt x="34" y="31"/>
                  <a:pt x="37" y="31"/>
                  <a:pt x="40" y="32"/>
                </a:cubicBezTo>
                <a:cubicBezTo>
                  <a:pt x="54" y="25"/>
                  <a:pt x="75" y="21"/>
                  <a:pt x="97" y="20"/>
                </a:cubicBezTo>
                <a:cubicBezTo>
                  <a:pt x="97" y="15"/>
                  <a:pt x="97" y="15"/>
                  <a:pt x="97" y="15"/>
                </a:cubicBezTo>
                <a:cubicBezTo>
                  <a:pt x="95" y="14"/>
                  <a:pt x="94" y="11"/>
                  <a:pt x="94" y="9"/>
                </a:cubicBezTo>
                <a:cubicBezTo>
                  <a:pt x="94" y="4"/>
                  <a:pt x="98" y="0"/>
                  <a:pt x="103" y="0"/>
                </a:cubicBezTo>
                <a:cubicBezTo>
                  <a:pt x="108" y="0"/>
                  <a:pt x="112" y="4"/>
                  <a:pt x="112" y="9"/>
                </a:cubicBezTo>
                <a:cubicBezTo>
                  <a:pt x="112" y="11"/>
                  <a:pt x="111" y="14"/>
                  <a:pt x="109" y="15"/>
                </a:cubicBezTo>
                <a:cubicBezTo>
                  <a:pt x="109" y="20"/>
                  <a:pt x="109" y="20"/>
                  <a:pt x="109" y="20"/>
                </a:cubicBezTo>
                <a:cubicBezTo>
                  <a:pt x="131" y="21"/>
                  <a:pt x="152" y="25"/>
                  <a:pt x="167" y="32"/>
                </a:cubicBezTo>
                <a:cubicBezTo>
                  <a:pt x="169" y="31"/>
                  <a:pt x="172" y="31"/>
                  <a:pt x="175" y="33"/>
                </a:cubicBezTo>
                <a:cubicBezTo>
                  <a:pt x="179" y="35"/>
                  <a:pt x="180" y="41"/>
                  <a:pt x="177" y="45"/>
                </a:cubicBezTo>
                <a:cubicBezTo>
                  <a:pt x="176" y="46"/>
                  <a:pt x="175" y="47"/>
                  <a:pt x="174" y="48"/>
                </a:cubicBezTo>
                <a:cubicBezTo>
                  <a:pt x="201" y="125"/>
                  <a:pt x="201" y="125"/>
                  <a:pt x="201" y="125"/>
                </a:cubicBezTo>
                <a:lnTo>
                  <a:pt x="205" y="125"/>
                </a:lnTo>
                <a:close/>
                <a:moveTo>
                  <a:pt x="35" y="57"/>
                </a:moveTo>
                <a:cubicBezTo>
                  <a:pt x="12" y="125"/>
                  <a:pt x="12" y="125"/>
                  <a:pt x="12" y="125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8" y="125"/>
                  <a:pt x="58" y="125"/>
                  <a:pt x="58" y="125"/>
                </a:cubicBezTo>
                <a:lnTo>
                  <a:pt x="35" y="57"/>
                </a:lnTo>
                <a:close/>
                <a:moveTo>
                  <a:pt x="192" y="125"/>
                </a:moveTo>
                <a:cubicBezTo>
                  <a:pt x="169" y="57"/>
                  <a:pt x="169" y="57"/>
                  <a:pt x="169" y="57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92" y="125"/>
                  <a:pt x="192" y="125"/>
                  <a:pt x="192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en-US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B357FE6-7673-F71B-7269-1A582FDC428E}"/>
              </a:ext>
            </a:extLst>
          </p:cNvPr>
          <p:cNvGrpSpPr/>
          <p:nvPr/>
        </p:nvGrpSpPr>
        <p:grpSpPr>
          <a:xfrm>
            <a:off x="12871704" y="5127596"/>
            <a:ext cx="1178444" cy="1178444"/>
            <a:chOff x="12629290" y="11252516"/>
            <a:chExt cx="1620000" cy="1619999"/>
          </a:xfrm>
        </p:grpSpPr>
        <p:sp>
          <p:nvSpPr>
            <p:cNvPr id="197" name="Прямоугольник: скругленные углы 196">
              <a:extLst>
                <a:ext uri="{FF2B5EF4-FFF2-40B4-BE49-F238E27FC236}">
                  <a16:creationId xmlns:a16="http://schemas.microsoft.com/office/drawing/2014/main" id="{B0627D47-DD08-FFA8-52E4-6DA236230A59}"/>
                </a:ext>
              </a:extLst>
            </p:cNvPr>
            <p:cNvSpPr/>
            <p:nvPr/>
          </p:nvSpPr>
          <p:spPr>
            <a:xfrm>
              <a:off x="12629290" y="11252516"/>
              <a:ext cx="1620000" cy="1619999"/>
            </a:xfrm>
            <a:prstGeom prst="roundRect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92" name="Freeform 113">
              <a:extLst>
                <a:ext uri="{FF2B5EF4-FFF2-40B4-BE49-F238E27FC236}">
                  <a16:creationId xmlns:a16="http://schemas.microsoft.com/office/drawing/2014/main" id="{97B3CCAC-0AD7-896F-3803-8E9645431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25587" y="11535154"/>
              <a:ext cx="782928" cy="1032557"/>
            </a:xfrm>
            <a:custGeom>
              <a:avLst/>
              <a:gdLst>
                <a:gd name="T0" fmla="*/ 54 w 58"/>
                <a:gd name="T1" fmla="*/ 1 h 77"/>
                <a:gd name="T2" fmla="*/ 57 w 58"/>
                <a:gd name="T3" fmla="*/ 4 h 77"/>
                <a:gd name="T4" fmla="*/ 58 w 58"/>
                <a:gd name="T5" fmla="*/ 71 h 77"/>
                <a:gd name="T6" fmla="*/ 56 w 58"/>
                <a:gd name="T7" fmla="*/ 75 h 77"/>
                <a:gd name="T8" fmla="*/ 51 w 58"/>
                <a:gd name="T9" fmla="*/ 77 h 77"/>
                <a:gd name="T10" fmla="*/ 4 w 58"/>
                <a:gd name="T11" fmla="*/ 76 h 77"/>
                <a:gd name="T12" fmla="*/ 1 w 58"/>
                <a:gd name="T13" fmla="*/ 73 h 77"/>
                <a:gd name="T14" fmla="*/ 0 w 58"/>
                <a:gd name="T15" fmla="*/ 6 h 77"/>
                <a:gd name="T16" fmla="*/ 2 w 58"/>
                <a:gd name="T17" fmla="*/ 2 h 77"/>
                <a:gd name="T18" fmla="*/ 7 w 58"/>
                <a:gd name="T19" fmla="*/ 0 h 77"/>
                <a:gd name="T20" fmla="*/ 54 w 58"/>
                <a:gd name="T21" fmla="*/ 71 h 77"/>
                <a:gd name="T22" fmla="*/ 53 w 58"/>
                <a:gd name="T23" fmla="*/ 4 h 77"/>
                <a:gd name="T24" fmla="*/ 7 w 58"/>
                <a:gd name="T25" fmla="*/ 3 h 77"/>
                <a:gd name="T26" fmla="*/ 3 w 58"/>
                <a:gd name="T27" fmla="*/ 6 h 77"/>
                <a:gd name="T28" fmla="*/ 4 w 58"/>
                <a:gd name="T29" fmla="*/ 73 h 77"/>
                <a:gd name="T30" fmla="*/ 51 w 58"/>
                <a:gd name="T31" fmla="*/ 74 h 77"/>
                <a:gd name="T32" fmla="*/ 54 w 58"/>
                <a:gd name="T33" fmla="*/ 71 h 77"/>
                <a:gd name="T34" fmla="*/ 7 w 58"/>
                <a:gd name="T35" fmla="*/ 8 h 77"/>
                <a:gd name="T36" fmla="*/ 51 w 58"/>
                <a:gd name="T37" fmla="*/ 21 h 77"/>
                <a:gd name="T38" fmla="*/ 16 w 58"/>
                <a:gd name="T39" fmla="*/ 35 h 77"/>
                <a:gd name="T40" fmla="*/ 19 w 58"/>
                <a:gd name="T41" fmla="*/ 38 h 77"/>
                <a:gd name="T42" fmla="*/ 7 w 58"/>
                <a:gd name="T43" fmla="*/ 26 h 77"/>
                <a:gd name="T44" fmla="*/ 10 w 58"/>
                <a:gd name="T45" fmla="*/ 35 h 77"/>
                <a:gd name="T46" fmla="*/ 16 w 58"/>
                <a:gd name="T47" fmla="*/ 51 h 77"/>
                <a:gd name="T48" fmla="*/ 19 w 58"/>
                <a:gd name="T49" fmla="*/ 54 h 77"/>
                <a:gd name="T50" fmla="*/ 7 w 58"/>
                <a:gd name="T51" fmla="*/ 42 h 77"/>
                <a:gd name="T52" fmla="*/ 10 w 58"/>
                <a:gd name="T53" fmla="*/ 51 h 77"/>
                <a:gd name="T54" fmla="*/ 16 w 58"/>
                <a:gd name="T55" fmla="*/ 67 h 77"/>
                <a:gd name="T56" fmla="*/ 19 w 58"/>
                <a:gd name="T57" fmla="*/ 71 h 77"/>
                <a:gd name="T58" fmla="*/ 7 w 58"/>
                <a:gd name="T59" fmla="*/ 58 h 77"/>
                <a:gd name="T60" fmla="*/ 10 w 58"/>
                <a:gd name="T61" fmla="*/ 67 h 77"/>
                <a:gd name="T62" fmla="*/ 10 w 58"/>
                <a:gd name="T63" fmla="*/ 11 h 77"/>
                <a:gd name="T64" fmla="*/ 48 w 58"/>
                <a:gd name="T65" fmla="*/ 18 h 77"/>
                <a:gd name="T66" fmla="*/ 10 w 58"/>
                <a:gd name="T67" fmla="*/ 11 h 77"/>
                <a:gd name="T68" fmla="*/ 35 w 58"/>
                <a:gd name="T69" fmla="*/ 35 h 77"/>
                <a:gd name="T70" fmla="*/ 22 w 58"/>
                <a:gd name="T71" fmla="*/ 38 h 77"/>
                <a:gd name="T72" fmla="*/ 26 w 58"/>
                <a:gd name="T73" fmla="*/ 26 h 77"/>
                <a:gd name="T74" fmla="*/ 32 w 58"/>
                <a:gd name="T75" fmla="*/ 35 h 77"/>
                <a:gd name="T76" fmla="*/ 35 w 58"/>
                <a:gd name="T77" fmla="*/ 51 h 77"/>
                <a:gd name="T78" fmla="*/ 22 w 58"/>
                <a:gd name="T79" fmla="*/ 54 h 77"/>
                <a:gd name="T80" fmla="*/ 26 w 58"/>
                <a:gd name="T81" fmla="*/ 42 h 77"/>
                <a:gd name="T82" fmla="*/ 32 w 58"/>
                <a:gd name="T83" fmla="*/ 51 h 77"/>
                <a:gd name="T84" fmla="*/ 35 w 58"/>
                <a:gd name="T85" fmla="*/ 67 h 77"/>
                <a:gd name="T86" fmla="*/ 22 w 58"/>
                <a:gd name="T87" fmla="*/ 71 h 77"/>
                <a:gd name="T88" fmla="*/ 26 w 58"/>
                <a:gd name="T89" fmla="*/ 58 h 77"/>
                <a:gd name="T90" fmla="*/ 32 w 58"/>
                <a:gd name="T91" fmla="*/ 67 h 77"/>
                <a:gd name="T92" fmla="*/ 51 w 58"/>
                <a:gd name="T93" fmla="*/ 35 h 77"/>
                <a:gd name="T94" fmla="*/ 38 w 58"/>
                <a:gd name="T95" fmla="*/ 38 h 77"/>
                <a:gd name="T96" fmla="*/ 42 w 58"/>
                <a:gd name="T97" fmla="*/ 26 h 77"/>
                <a:gd name="T98" fmla="*/ 48 w 58"/>
                <a:gd name="T99" fmla="*/ 35 h 77"/>
                <a:gd name="T100" fmla="*/ 51 w 58"/>
                <a:gd name="T101" fmla="*/ 67 h 77"/>
                <a:gd name="T102" fmla="*/ 38 w 58"/>
                <a:gd name="T103" fmla="*/ 71 h 77"/>
                <a:gd name="T104" fmla="*/ 42 w 58"/>
                <a:gd name="T105" fmla="*/ 42 h 77"/>
                <a:gd name="T106" fmla="*/ 48 w 58"/>
                <a:gd name="T107" fmla="*/ 6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77">
                  <a:moveTo>
                    <a:pt x="51" y="0"/>
                  </a:moveTo>
                  <a:cubicBezTo>
                    <a:pt x="52" y="0"/>
                    <a:pt x="53" y="0"/>
                    <a:pt x="54" y="1"/>
                  </a:cubicBezTo>
                  <a:cubicBezTo>
                    <a:pt x="55" y="1"/>
                    <a:pt x="55" y="1"/>
                    <a:pt x="56" y="2"/>
                  </a:cubicBezTo>
                  <a:cubicBezTo>
                    <a:pt x="56" y="3"/>
                    <a:pt x="57" y="3"/>
                    <a:pt x="57" y="4"/>
                  </a:cubicBezTo>
                  <a:cubicBezTo>
                    <a:pt x="58" y="5"/>
                    <a:pt x="58" y="6"/>
                    <a:pt x="58" y="6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2"/>
                    <a:pt x="57" y="73"/>
                  </a:cubicBezTo>
                  <a:cubicBezTo>
                    <a:pt x="57" y="74"/>
                    <a:pt x="56" y="74"/>
                    <a:pt x="56" y="75"/>
                  </a:cubicBezTo>
                  <a:cubicBezTo>
                    <a:pt x="55" y="76"/>
                    <a:pt x="55" y="76"/>
                    <a:pt x="54" y="76"/>
                  </a:cubicBezTo>
                  <a:cubicBezTo>
                    <a:pt x="53" y="77"/>
                    <a:pt x="52" y="77"/>
                    <a:pt x="51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6" y="77"/>
                    <a:pt x="5" y="77"/>
                    <a:pt x="4" y="76"/>
                  </a:cubicBezTo>
                  <a:cubicBezTo>
                    <a:pt x="3" y="76"/>
                    <a:pt x="2" y="76"/>
                    <a:pt x="2" y="75"/>
                  </a:cubicBezTo>
                  <a:cubicBezTo>
                    <a:pt x="1" y="74"/>
                    <a:pt x="1" y="74"/>
                    <a:pt x="1" y="73"/>
                  </a:cubicBezTo>
                  <a:cubicBezTo>
                    <a:pt x="0" y="72"/>
                    <a:pt x="0" y="71"/>
                    <a:pt x="0" y="7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lnTo>
                    <a:pt x="51" y="0"/>
                  </a:lnTo>
                  <a:close/>
                  <a:moveTo>
                    <a:pt x="54" y="71"/>
                  </a:moveTo>
                  <a:cubicBezTo>
                    <a:pt x="54" y="6"/>
                    <a:pt x="54" y="6"/>
                    <a:pt x="54" y="6"/>
                  </a:cubicBezTo>
                  <a:cubicBezTo>
                    <a:pt x="54" y="6"/>
                    <a:pt x="54" y="5"/>
                    <a:pt x="53" y="4"/>
                  </a:cubicBezTo>
                  <a:cubicBezTo>
                    <a:pt x="53" y="4"/>
                    <a:pt x="52" y="3"/>
                    <a:pt x="5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4"/>
                    <a:pt x="4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4" y="72"/>
                    <a:pt x="4" y="73"/>
                  </a:cubicBezTo>
                  <a:cubicBezTo>
                    <a:pt x="5" y="73"/>
                    <a:pt x="6" y="74"/>
                    <a:pt x="7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2" y="74"/>
                    <a:pt x="53" y="73"/>
                    <a:pt x="53" y="73"/>
                  </a:cubicBezTo>
                  <a:cubicBezTo>
                    <a:pt x="54" y="72"/>
                    <a:pt x="54" y="71"/>
                    <a:pt x="54" y="71"/>
                  </a:cubicBezTo>
                  <a:close/>
                  <a:moveTo>
                    <a:pt x="7" y="21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21"/>
                    <a:pt x="51" y="21"/>
                    <a:pt x="51" y="21"/>
                  </a:cubicBezTo>
                  <a:lnTo>
                    <a:pt x="7" y="21"/>
                  </a:lnTo>
                  <a:close/>
                  <a:moveTo>
                    <a:pt x="16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35"/>
                    <a:pt x="10" y="35"/>
                    <a:pt x="10" y="35"/>
                  </a:cubicBezTo>
                  <a:lnTo>
                    <a:pt x="16" y="35"/>
                  </a:lnTo>
                  <a:close/>
                  <a:moveTo>
                    <a:pt x="16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51"/>
                    <a:pt x="10" y="51"/>
                    <a:pt x="10" y="51"/>
                  </a:cubicBezTo>
                  <a:lnTo>
                    <a:pt x="16" y="51"/>
                  </a:lnTo>
                  <a:close/>
                  <a:moveTo>
                    <a:pt x="16" y="67"/>
                  </a:moveTo>
                  <a:cubicBezTo>
                    <a:pt x="19" y="67"/>
                    <a:pt x="19" y="67"/>
                    <a:pt x="19" y="67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67"/>
                    <a:pt x="10" y="67"/>
                    <a:pt x="10" y="67"/>
                  </a:cubicBezTo>
                  <a:lnTo>
                    <a:pt x="16" y="67"/>
                  </a:lnTo>
                  <a:close/>
                  <a:moveTo>
                    <a:pt x="10" y="11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8" y="11"/>
                    <a:pt x="48" y="11"/>
                    <a:pt x="48" y="11"/>
                  </a:cubicBezTo>
                  <a:lnTo>
                    <a:pt x="10" y="11"/>
                  </a:lnTo>
                  <a:close/>
                  <a:moveTo>
                    <a:pt x="32" y="35"/>
                  </a:moveTo>
                  <a:cubicBezTo>
                    <a:pt x="35" y="35"/>
                    <a:pt x="35" y="35"/>
                    <a:pt x="35" y="35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35"/>
                    <a:pt x="26" y="35"/>
                    <a:pt x="26" y="35"/>
                  </a:cubicBezTo>
                  <a:lnTo>
                    <a:pt x="32" y="35"/>
                  </a:lnTo>
                  <a:close/>
                  <a:moveTo>
                    <a:pt x="32" y="51"/>
                  </a:moveTo>
                  <a:cubicBezTo>
                    <a:pt x="35" y="51"/>
                    <a:pt x="35" y="51"/>
                    <a:pt x="35" y="51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51"/>
                    <a:pt x="26" y="51"/>
                    <a:pt x="26" y="51"/>
                  </a:cubicBezTo>
                  <a:lnTo>
                    <a:pt x="32" y="51"/>
                  </a:lnTo>
                  <a:close/>
                  <a:moveTo>
                    <a:pt x="32" y="67"/>
                  </a:moveTo>
                  <a:cubicBezTo>
                    <a:pt x="35" y="67"/>
                    <a:pt x="35" y="67"/>
                    <a:pt x="35" y="67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67"/>
                    <a:pt x="26" y="67"/>
                    <a:pt x="26" y="67"/>
                  </a:cubicBezTo>
                  <a:lnTo>
                    <a:pt x="32" y="67"/>
                  </a:lnTo>
                  <a:close/>
                  <a:moveTo>
                    <a:pt x="48" y="35"/>
                  </a:moveTo>
                  <a:cubicBezTo>
                    <a:pt x="51" y="35"/>
                    <a:pt x="51" y="35"/>
                    <a:pt x="51" y="35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35"/>
                    <a:pt x="42" y="35"/>
                    <a:pt x="42" y="35"/>
                  </a:cubicBezTo>
                  <a:lnTo>
                    <a:pt x="48" y="35"/>
                  </a:lnTo>
                  <a:close/>
                  <a:moveTo>
                    <a:pt x="48" y="67"/>
                  </a:moveTo>
                  <a:cubicBezTo>
                    <a:pt x="51" y="67"/>
                    <a:pt x="51" y="67"/>
                    <a:pt x="51" y="67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67"/>
                    <a:pt x="42" y="67"/>
                    <a:pt x="42" y="67"/>
                  </a:cubicBezTo>
                  <a:lnTo>
                    <a:pt x="48" y="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hangingPunct="1"/>
              <a:endParaRPr lang="id-ID" kern="120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E73EB3-E209-4D00-B473-79929612A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6027"/>
          <a:stretch/>
        </p:blipFill>
        <p:spPr>
          <a:xfrm>
            <a:off x="1094438" y="5415197"/>
            <a:ext cx="10523201" cy="65310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BA87D5-E6AF-832A-7AFF-B8A900F9A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r="4641"/>
          <a:stretch/>
        </p:blipFill>
        <p:spPr>
          <a:xfrm>
            <a:off x="1079563" y="5419777"/>
            <a:ext cx="10489497" cy="654441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F071E4C-7D30-6221-AF0F-069EF70DD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914A8FA-DA11-E299-5121-F0FFC42BA4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sp>
        <p:nvSpPr>
          <p:cNvPr id="44" name="Номер слайда">
            <a:extLst>
              <a:ext uri="{FF2B5EF4-FFF2-40B4-BE49-F238E27FC236}">
                <a16:creationId xmlns:a16="http://schemas.microsoft.com/office/drawing/2014/main" id="{886172D0-2C61-2B23-3182-9E678F64368E}"/>
              </a:ext>
            </a:extLst>
          </p:cNvPr>
          <p:cNvSpPr txBox="1">
            <a:spLocks/>
          </p:cNvSpPr>
          <p:nvPr/>
        </p:nvSpPr>
        <p:spPr>
          <a:xfrm>
            <a:off x="23521882" y="12679345"/>
            <a:ext cx="401711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>
                <a:latin typeface="TT Moscow Economy" panose="020B0103030101020204" pitchFamily="34" charset="0"/>
              </a:rPr>
              <a:pPr/>
              <a:t>4</a:t>
            </a:fld>
            <a:endParaRPr lang="ru-RU" dirty="0">
              <a:latin typeface="TT Moscow Economy" panose="020B0103030101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59B6986-7A9A-5FE3-43EC-A14D43C37DF7}"/>
              </a:ext>
            </a:extLst>
          </p:cNvPr>
          <p:cNvGrpSpPr/>
          <p:nvPr/>
        </p:nvGrpSpPr>
        <p:grpSpPr>
          <a:xfrm>
            <a:off x="1101814" y="5400460"/>
            <a:ext cx="10506654" cy="6531039"/>
            <a:chOff x="8723880" y="3090975"/>
            <a:chExt cx="10506654" cy="670255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05F36F2-17E5-905B-9604-C0A6AEC81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32"/>
            <a:stretch/>
          </p:blipFill>
          <p:spPr>
            <a:xfrm>
              <a:off x="8723880" y="3090975"/>
              <a:ext cx="10506654" cy="467677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EB06BB5-EE54-E02D-7684-E25DE3FB6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00"/>
            <a:stretch/>
          </p:blipFill>
          <p:spPr>
            <a:xfrm>
              <a:off x="8723880" y="7758400"/>
              <a:ext cx="10506654" cy="2035131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231F301-E624-01B7-9BD0-E9E098DC6041}"/>
              </a:ext>
            </a:extLst>
          </p:cNvPr>
          <p:cNvGrpSpPr/>
          <p:nvPr/>
        </p:nvGrpSpPr>
        <p:grpSpPr>
          <a:xfrm>
            <a:off x="734630" y="5127596"/>
            <a:ext cx="11215287" cy="7070232"/>
            <a:chOff x="771899" y="4771118"/>
            <a:chExt cx="9098005" cy="5735476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2A82FC2D-5431-35A3-8CA6-81BF87B5F4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6540" y="4989862"/>
              <a:ext cx="6805641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任意多边形: 形状 23">
              <a:extLst>
                <a:ext uri="{FF2B5EF4-FFF2-40B4-BE49-F238E27FC236}">
                  <a16:creationId xmlns:a16="http://schemas.microsoft.com/office/drawing/2014/main" id="{9B8805F0-CD4D-1A6A-A184-2F98BACF489A}"/>
                </a:ext>
              </a:extLst>
            </p:cNvPr>
            <p:cNvSpPr/>
            <p:nvPr/>
          </p:nvSpPr>
          <p:spPr>
            <a:xfrm>
              <a:off x="9602181" y="9620914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0" name="任意多边形: 形状 24">
              <a:extLst>
                <a:ext uri="{FF2B5EF4-FFF2-40B4-BE49-F238E27FC236}">
                  <a16:creationId xmlns:a16="http://schemas.microsoft.com/office/drawing/2014/main" id="{744D63E3-7B70-F20E-B9A7-BD70F8A1EBCC}"/>
                </a:ext>
              </a:extLst>
            </p:cNvPr>
            <p:cNvSpPr/>
            <p:nvPr/>
          </p:nvSpPr>
          <p:spPr>
            <a:xfrm>
              <a:off x="9602181" y="9322053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2" name="任意多边形: 形状 25">
              <a:extLst>
                <a:ext uri="{FF2B5EF4-FFF2-40B4-BE49-F238E27FC236}">
                  <a16:creationId xmlns:a16="http://schemas.microsoft.com/office/drawing/2014/main" id="{0680788C-123F-B565-20BE-A7D846868823}"/>
                </a:ext>
              </a:extLst>
            </p:cNvPr>
            <p:cNvSpPr/>
            <p:nvPr/>
          </p:nvSpPr>
          <p:spPr>
            <a:xfrm>
              <a:off x="9602181" y="9023194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3" name="任意多边形: 形状 26">
              <a:extLst>
                <a:ext uri="{FF2B5EF4-FFF2-40B4-BE49-F238E27FC236}">
                  <a16:creationId xmlns:a16="http://schemas.microsoft.com/office/drawing/2014/main" id="{BE1380AC-6E15-8CBF-9A74-813012C87468}"/>
                </a:ext>
              </a:extLst>
            </p:cNvPr>
            <p:cNvSpPr/>
            <p:nvPr/>
          </p:nvSpPr>
          <p:spPr>
            <a:xfrm>
              <a:off x="9602181" y="8724335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4" name="任意多边形: 形状 14">
              <a:extLst>
                <a:ext uri="{FF2B5EF4-FFF2-40B4-BE49-F238E27FC236}">
                  <a16:creationId xmlns:a16="http://schemas.microsoft.com/office/drawing/2014/main" id="{769A80FE-E39E-A492-5E99-0226B18E3C60}"/>
                </a:ext>
              </a:extLst>
            </p:cNvPr>
            <p:cNvSpPr/>
            <p:nvPr/>
          </p:nvSpPr>
          <p:spPr>
            <a:xfrm flipH="1" flipV="1">
              <a:off x="771899" y="5689414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15">
              <a:extLst>
                <a:ext uri="{FF2B5EF4-FFF2-40B4-BE49-F238E27FC236}">
                  <a16:creationId xmlns:a16="http://schemas.microsoft.com/office/drawing/2014/main" id="{8DB899C0-AF65-EC30-11CC-2F02C2F640E3}"/>
                </a:ext>
              </a:extLst>
            </p:cNvPr>
            <p:cNvSpPr/>
            <p:nvPr/>
          </p:nvSpPr>
          <p:spPr>
            <a:xfrm flipH="1" flipV="1">
              <a:off x="771899" y="5988274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6" name="任意多边形: 形状 16">
              <a:extLst>
                <a:ext uri="{FF2B5EF4-FFF2-40B4-BE49-F238E27FC236}">
                  <a16:creationId xmlns:a16="http://schemas.microsoft.com/office/drawing/2014/main" id="{CC3F075C-657A-0C92-86FB-3042143F5C57}"/>
                </a:ext>
              </a:extLst>
            </p:cNvPr>
            <p:cNvSpPr/>
            <p:nvPr/>
          </p:nvSpPr>
          <p:spPr>
            <a:xfrm flipH="1" flipV="1">
              <a:off x="771899" y="6287133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7" name="任意多边形: 形状 17">
              <a:extLst>
                <a:ext uri="{FF2B5EF4-FFF2-40B4-BE49-F238E27FC236}">
                  <a16:creationId xmlns:a16="http://schemas.microsoft.com/office/drawing/2014/main" id="{7E40048D-2717-1374-56C4-4D38D537DC8F}"/>
                </a:ext>
              </a:extLst>
            </p:cNvPr>
            <p:cNvSpPr/>
            <p:nvPr/>
          </p:nvSpPr>
          <p:spPr>
            <a:xfrm flipH="1" flipV="1">
              <a:off x="771899" y="6585992"/>
              <a:ext cx="267723" cy="351871"/>
            </a:xfrm>
            <a:custGeom>
              <a:avLst/>
              <a:gdLst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0 w 10856686"/>
                <a:gd name="connsiteY4" fmla="*/ 0 h 4789714"/>
                <a:gd name="connsiteX0" fmla="*/ 10856686 w 10856686"/>
                <a:gd name="connsiteY0" fmla="*/ 4180114 h 4789714"/>
                <a:gd name="connsiteX1" fmla="*/ 10363200 w 10856686"/>
                <a:gd name="connsiteY1" fmla="*/ 4775200 h 4789714"/>
                <a:gd name="connsiteX2" fmla="*/ 261257 w 10856686"/>
                <a:gd name="connsiteY2" fmla="*/ 4789714 h 4789714"/>
                <a:gd name="connsiteX3" fmla="*/ 14514 w 10856686"/>
                <a:gd name="connsiteY3" fmla="*/ 4470400 h 4789714"/>
                <a:gd name="connsiteX4" fmla="*/ 749 w 10856686"/>
                <a:gd name="connsiteY4" fmla="*/ 1242677 h 4789714"/>
                <a:gd name="connsiteX5" fmla="*/ 0 w 10856686"/>
                <a:gd name="connsiteY5" fmla="*/ 0 h 4789714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55937 w 10855937"/>
                <a:gd name="connsiteY0" fmla="*/ 2937437 h 3547037"/>
                <a:gd name="connsiteX1" fmla="*/ 10362451 w 10855937"/>
                <a:gd name="connsiteY1" fmla="*/ 3532523 h 3547037"/>
                <a:gd name="connsiteX2" fmla="*/ 260508 w 10855937"/>
                <a:gd name="connsiteY2" fmla="*/ 3547037 h 3547037"/>
                <a:gd name="connsiteX3" fmla="*/ 13765 w 10855937"/>
                <a:gd name="connsiteY3" fmla="*/ 3227723 h 3547037"/>
                <a:gd name="connsiteX4" fmla="*/ 0 w 10855937"/>
                <a:gd name="connsiteY4" fmla="*/ 0 h 3547037"/>
                <a:gd name="connsiteX0" fmla="*/ 10868873 w 10868873"/>
                <a:gd name="connsiteY0" fmla="*/ 2937437 h 3547037"/>
                <a:gd name="connsiteX1" fmla="*/ 10375387 w 10868873"/>
                <a:gd name="connsiteY1" fmla="*/ 3532523 h 3547037"/>
                <a:gd name="connsiteX2" fmla="*/ 273444 w 10868873"/>
                <a:gd name="connsiteY2" fmla="*/ 3547037 h 3547037"/>
                <a:gd name="connsiteX3" fmla="*/ 26701 w 10868873"/>
                <a:gd name="connsiteY3" fmla="*/ 3227723 h 3547037"/>
                <a:gd name="connsiteX4" fmla="*/ 5177 w 10868873"/>
                <a:gd name="connsiteY4" fmla="*/ 1101841 h 3547037"/>
                <a:gd name="connsiteX5" fmla="*/ 12936 w 10868873"/>
                <a:gd name="connsiteY5" fmla="*/ 0 h 3547037"/>
                <a:gd name="connsiteX0" fmla="*/ 10868873 w 10868873"/>
                <a:gd name="connsiteY0" fmla="*/ 1835596 h 2445196"/>
                <a:gd name="connsiteX1" fmla="*/ 10375387 w 10868873"/>
                <a:gd name="connsiteY1" fmla="*/ 2430682 h 2445196"/>
                <a:gd name="connsiteX2" fmla="*/ 273444 w 10868873"/>
                <a:gd name="connsiteY2" fmla="*/ 2445196 h 2445196"/>
                <a:gd name="connsiteX3" fmla="*/ 26701 w 10868873"/>
                <a:gd name="connsiteY3" fmla="*/ 2125882 h 2445196"/>
                <a:gd name="connsiteX4" fmla="*/ 5177 w 10868873"/>
                <a:gd name="connsiteY4" fmla="*/ 0 h 2445196"/>
                <a:gd name="connsiteX0" fmla="*/ 10863696 w 10863696"/>
                <a:gd name="connsiteY0" fmla="*/ 1835596 h 2445196"/>
                <a:gd name="connsiteX1" fmla="*/ 10370210 w 10863696"/>
                <a:gd name="connsiteY1" fmla="*/ 2430682 h 2445196"/>
                <a:gd name="connsiteX2" fmla="*/ 268267 w 10863696"/>
                <a:gd name="connsiteY2" fmla="*/ 2445196 h 2445196"/>
                <a:gd name="connsiteX3" fmla="*/ 21524 w 10863696"/>
                <a:gd name="connsiteY3" fmla="*/ 2125882 h 2445196"/>
                <a:gd name="connsiteX4" fmla="*/ 0 w 10863696"/>
                <a:gd name="connsiteY4" fmla="*/ 0 h 2445196"/>
                <a:gd name="connsiteX0" fmla="*/ 10882319 w 10882319"/>
                <a:gd name="connsiteY0" fmla="*/ 1835596 h 2445196"/>
                <a:gd name="connsiteX1" fmla="*/ 10388833 w 10882319"/>
                <a:gd name="connsiteY1" fmla="*/ 2430682 h 2445196"/>
                <a:gd name="connsiteX2" fmla="*/ 286890 w 10882319"/>
                <a:gd name="connsiteY2" fmla="*/ 2445196 h 2445196"/>
                <a:gd name="connsiteX3" fmla="*/ 40147 w 10882319"/>
                <a:gd name="connsiteY3" fmla="*/ 2125882 h 2445196"/>
                <a:gd name="connsiteX4" fmla="*/ 0 w 10882319"/>
                <a:gd name="connsiteY4" fmla="*/ 0 h 2445196"/>
                <a:gd name="connsiteX0" fmla="*/ 10853134 w 10853134"/>
                <a:gd name="connsiteY0" fmla="*/ 1841415 h 2451015"/>
                <a:gd name="connsiteX1" fmla="*/ 10359648 w 10853134"/>
                <a:gd name="connsiteY1" fmla="*/ 2436501 h 2451015"/>
                <a:gd name="connsiteX2" fmla="*/ 257705 w 10853134"/>
                <a:gd name="connsiteY2" fmla="*/ 2451015 h 2451015"/>
                <a:gd name="connsiteX3" fmla="*/ 10962 w 10853134"/>
                <a:gd name="connsiteY3" fmla="*/ 2131701 h 2451015"/>
                <a:gd name="connsiteX4" fmla="*/ 11553 w 10853134"/>
                <a:gd name="connsiteY4" fmla="*/ 0 h 2451015"/>
                <a:gd name="connsiteX0" fmla="*/ 10864860 w 10864860"/>
                <a:gd name="connsiteY0" fmla="*/ 1841415 h 2451015"/>
                <a:gd name="connsiteX1" fmla="*/ 10371374 w 10864860"/>
                <a:gd name="connsiteY1" fmla="*/ 2436501 h 2451015"/>
                <a:gd name="connsiteX2" fmla="*/ 269431 w 10864860"/>
                <a:gd name="connsiteY2" fmla="*/ 2451015 h 2451015"/>
                <a:gd name="connsiteX3" fmla="*/ 22688 w 10864860"/>
                <a:gd name="connsiteY3" fmla="*/ 2131701 h 2451015"/>
                <a:gd name="connsiteX4" fmla="*/ 0 w 10864860"/>
                <a:gd name="connsiteY4" fmla="*/ 0 h 2451015"/>
                <a:gd name="connsiteX0" fmla="*/ 10856761 w 10856761"/>
                <a:gd name="connsiteY0" fmla="*/ 1841415 h 2451015"/>
                <a:gd name="connsiteX1" fmla="*/ 10363275 w 10856761"/>
                <a:gd name="connsiteY1" fmla="*/ 2436501 h 2451015"/>
                <a:gd name="connsiteX2" fmla="*/ 261332 w 10856761"/>
                <a:gd name="connsiteY2" fmla="*/ 2451015 h 2451015"/>
                <a:gd name="connsiteX3" fmla="*/ 14589 w 10856761"/>
                <a:gd name="connsiteY3" fmla="*/ 2131701 h 2451015"/>
                <a:gd name="connsiteX4" fmla="*/ 3540 w 10856761"/>
                <a:gd name="connsiteY4" fmla="*/ 0 h 2451015"/>
                <a:gd name="connsiteX0" fmla="*/ 10858803 w 10858803"/>
                <a:gd name="connsiteY0" fmla="*/ 1841415 h 2451015"/>
                <a:gd name="connsiteX1" fmla="*/ 10365317 w 10858803"/>
                <a:gd name="connsiteY1" fmla="*/ 2436501 h 2451015"/>
                <a:gd name="connsiteX2" fmla="*/ 263374 w 10858803"/>
                <a:gd name="connsiteY2" fmla="*/ 2451015 h 2451015"/>
                <a:gd name="connsiteX3" fmla="*/ 16631 w 10858803"/>
                <a:gd name="connsiteY3" fmla="*/ 2131701 h 2451015"/>
                <a:gd name="connsiteX4" fmla="*/ 5582 w 10858803"/>
                <a:gd name="connsiteY4" fmla="*/ 0 h 2451015"/>
                <a:gd name="connsiteX0" fmla="*/ 10854255 w 10854255"/>
                <a:gd name="connsiteY0" fmla="*/ 1841415 h 2451015"/>
                <a:gd name="connsiteX1" fmla="*/ 10360769 w 10854255"/>
                <a:gd name="connsiteY1" fmla="*/ 2436501 h 2451015"/>
                <a:gd name="connsiteX2" fmla="*/ 258826 w 10854255"/>
                <a:gd name="connsiteY2" fmla="*/ 2451015 h 2451015"/>
                <a:gd name="connsiteX3" fmla="*/ 12083 w 10854255"/>
                <a:gd name="connsiteY3" fmla="*/ 2131701 h 2451015"/>
                <a:gd name="connsiteX4" fmla="*/ 1034 w 10854255"/>
                <a:gd name="connsiteY4" fmla="*/ 0 h 2451015"/>
                <a:gd name="connsiteX0" fmla="*/ 10846712 w 10846712"/>
                <a:gd name="connsiteY0" fmla="*/ 1841415 h 2451015"/>
                <a:gd name="connsiteX1" fmla="*/ 10353226 w 10846712"/>
                <a:gd name="connsiteY1" fmla="*/ 2436501 h 2451015"/>
                <a:gd name="connsiteX2" fmla="*/ 251283 w 10846712"/>
                <a:gd name="connsiteY2" fmla="*/ 2451015 h 2451015"/>
                <a:gd name="connsiteX3" fmla="*/ 4540 w 10846712"/>
                <a:gd name="connsiteY3" fmla="*/ 2131701 h 2451015"/>
                <a:gd name="connsiteX4" fmla="*/ 5130 w 1084671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59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2172 w 10842172"/>
                <a:gd name="connsiteY0" fmla="*/ 1841415 h 2451015"/>
                <a:gd name="connsiteX1" fmla="*/ 10348686 w 10842172"/>
                <a:gd name="connsiteY1" fmla="*/ 2436501 h 2451015"/>
                <a:gd name="connsiteX2" fmla="*/ 246743 w 10842172"/>
                <a:gd name="connsiteY2" fmla="*/ 2451015 h 2451015"/>
                <a:gd name="connsiteX3" fmla="*/ 0 w 10842172"/>
                <a:gd name="connsiteY3" fmla="*/ 2131701 h 2451015"/>
                <a:gd name="connsiteX4" fmla="*/ 6410 w 10842172"/>
                <a:gd name="connsiteY4" fmla="*/ 0 h 2451015"/>
                <a:gd name="connsiteX0" fmla="*/ 10846950 w 10846950"/>
                <a:gd name="connsiteY0" fmla="*/ 1841415 h 2451015"/>
                <a:gd name="connsiteX1" fmla="*/ 10353464 w 10846950"/>
                <a:gd name="connsiteY1" fmla="*/ 2436501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68788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522232 w 10846950"/>
                <a:gd name="connsiteY1" fmla="*/ 2430680 h 2451015"/>
                <a:gd name="connsiteX2" fmla="*/ 251521 w 10846950"/>
                <a:gd name="connsiteY2" fmla="*/ 2451015 h 2451015"/>
                <a:gd name="connsiteX3" fmla="*/ 4778 w 10846950"/>
                <a:gd name="connsiteY3" fmla="*/ 2131701 h 2451015"/>
                <a:gd name="connsiteX4" fmla="*/ 11188 w 10846950"/>
                <a:gd name="connsiteY4" fmla="*/ 0 h 2451015"/>
                <a:gd name="connsiteX0" fmla="*/ 10846950 w 10846950"/>
                <a:gd name="connsiteY0" fmla="*/ 1841415 h 2451015"/>
                <a:gd name="connsiteX1" fmla="*/ 10745593 w 10846950"/>
                <a:gd name="connsiteY1" fmla="*/ 2046023 h 2451015"/>
                <a:gd name="connsiteX2" fmla="*/ 10522232 w 10846950"/>
                <a:gd name="connsiteY2" fmla="*/ 2430680 h 2451015"/>
                <a:gd name="connsiteX3" fmla="*/ 251521 w 10846950"/>
                <a:gd name="connsiteY3" fmla="*/ 2451015 h 2451015"/>
                <a:gd name="connsiteX4" fmla="*/ 4778 w 10846950"/>
                <a:gd name="connsiteY4" fmla="*/ 2131701 h 2451015"/>
                <a:gd name="connsiteX5" fmla="*/ 11188 w 10846950"/>
                <a:gd name="connsiteY5" fmla="*/ 0 h 2451015"/>
                <a:gd name="connsiteX0" fmla="*/ 10745593 w 10745593"/>
                <a:gd name="connsiteY0" fmla="*/ 2046023 h 2451015"/>
                <a:gd name="connsiteX1" fmla="*/ 10522232 w 10745593"/>
                <a:gd name="connsiteY1" fmla="*/ 2430680 h 2451015"/>
                <a:gd name="connsiteX2" fmla="*/ 251521 w 10745593"/>
                <a:gd name="connsiteY2" fmla="*/ 2451015 h 2451015"/>
                <a:gd name="connsiteX3" fmla="*/ 4778 w 10745593"/>
                <a:gd name="connsiteY3" fmla="*/ 2131701 h 2451015"/>
                <a:gd name="connsiteX4" fmla="*/ 11188 w 10745593"/>
                <a:gd name="connsiteY4" fmla="*/ 0 h 2451015"/>
                <a:gd name="connsiteX0" fmla="*/ 10830947 w 10830947"/>
                <a:gd name="connsiteY0" fmla="*/ 2046023 h 2451015"/>
                <a:gd name="connsiteX1" fmla="*/ 10522232 w 10830947"/>
                <a:gd name="connsiteY1" fmla="*/ 2430680 h 2451015"/>
                <a:gd name="connsiteX2" fmla="*/ 251521 w 10830947"/>
                <a:gd name="connsiteY2" fmla="*/ 2451015 h 2451015"/>
                <a:gd name="connsiteX3" fmla="*/ 4778 w 10830947"/>
                <a:gd name="connsiteY3" fmla="*/ 2131701 h 2451015"/>
                <a:gd name="connsiteX4" fmla="*/ 11188 w 10830947"/>
                <a:gd name="connsiteY4" fmla="*/ 0 h 2451015"/>
                <a:gd name="connsiteX0" fmla="*/ 10877504 w 10877504"/>
                <a:gd name="connsiteY0" fmla="*/ 2046023 h 2451015"/>
                <a:gd name="connsiteX1" fmla="*/ 10522232 w 10877504"/>
                <a:gd name="connsiteY1" fmla="*/ 2430680 h 2451015"/>
                <a:gd name="connsiteX2" fmla="*/ 251521 w 10877504"/>
                <a:gd name="connsiteY2" fmla="*/ 2451015 h 2451015"/>
                <a:gd name="connsiteX3" fmla="*/ 4778 w 10877504"/>
                <a:gd name="connsiteY3" fmla="*/ 2131701 h 2451015"/>
                <a:gd name="connsiteX4" fmla="*/ 11188 w 10877504"/>
                <a:gd name="connsiteY4" fmla="*/ 0 h 2451015"/>
                <a:gd name="connsiteX0" fmla="*/ 10861985 w 10861985"/>
                <a:gd name="connsiteY0" fmla="*/ 2084821 h 2451015"/>
                <a:gd name="connsiteX1" fmla="*/ 10522232 w 10861985"/>
                <a:gd name="connsiteY1" fmla="*/ 2430680 h 2451015"/>
                <a:gd name="connsiteX2" fmla="*/ 251521 w 10861985"/>
                <a:gd name="connsiteY2" fmla="*/ 2451015 h 2451015"/>
                <a:gd name="connsiteX3" fmla="*/ 4778 w 10861985"/>
                <a:gd name="connsiteY3" fmla="*/ 2131701 h 2451015"/>
                <a:gd name="connsiteX4" fmla="*/ 11188 w 10861985"/>
                <a:gd name="connsiteY4" fmla="*/ 0 h 2451015"/>
                <a:gd name="connsiteX0" fmla="*/ 10857207 w 10857207"/>
                <a:gd name="connsiteY0" fmla="*/ 0 h 366194"/>
                <a:gd name="connsiteX1" fmla="*/ 10517454 w 10857207"/>
                <a:gd name="connsiteY1" fmla="*/ 345859 h 366194"/>
                <a:gd name="connsiteX2" fmla="*/ 246743 w 10857207"/>
                <a:gd name="connsiteY2" fmla="*/ 366194 h 366194"/>
                <a:gd name="connsiteX3" fmla="*/ 0 w 10857207"/>
                <a:gd name="connsiteY3" fmla="*/ 46880 h 366194"/>
                <a:gd name="connsiteX0" fmla="*/ 10610464 w 10610464"/>
                <a:gd name="connsiteY0" fmla="*/ 0 h 366194"/>
                <a:gd name="connsiteX1" fmla="*/ 10270711 w 10610464"/>
                <a:gd name="connsiteY1" fmla="*/ 345859 h 366194"/>
                <a:gd name="connsiteX2" fmla="*/ 0 w 10610464"/>
                <a:gd name="connsiteY2" fmla="*/ 366194 h 366194"/>
                <a:gd name="connsiteX0" fmla="*/ 339753 w 339753"/>
                <a:gd name="connsiteY0" fmla="*/ 0 h 345859"/>
                <a:gd name="connsiteX1" fmla="*/ 0 w 339753"/>
                <a:gd name="connsiteY1" fmla="*/ 345859 h 34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753" h="345859">
                  <a:moveTo>
                    <a:pt x="339753" y="0"/>
                  </a:moveTo>
                  <a:lnTo>
                    <a:pt x="0" y="345859"/>
                  </a:lnTo>
                </a:path>
              </a:pathLst>
            </a:cu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75870C68-CC33-C82F-EF66-F1C238C8D902}"/>
                </a:ext>
              </a:extLst>
            </p:cNvPr>
            <p:cNvGrpSpPr/>
            <p:nvPr/>
          </p:nvGrpSpPr>
          <p:grpSpPr>
            <a:xfrm>
              <a:off x="911104" y="8502820"/>
              <a:ext cx="8870579" cy="2003774"/>
              <a:chOff x="9730740" y="8311740"/>
              <a:chExt cx="7851641" cy="1800000"/>
            </a:xfrm>
          </p:grpSpPr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9F10134B-8BDC-2D5F-00E4-0B3FB8377C8A}"/>
                  </a:ext>
                </a:extLst>
              </p:cNvPr>
              <p:cNvCxnSpPr/>
              <p:nvPr/>
            </p:nvCxnSpPr>
            <p:spPr>
              <a:xfrm>
                <a:off x="9730740" y="10111740"/>
                <a:ext cx="7851641" cy="0"/>
              </a:xfrm>
              <a:prstGeom prst="line">
                <a:avLst/>
              </a:prstGeom>
              <a:noFill/>
              <a:ln w="38100" cap="flat">
                <a:gradFill>
                  <a:gsLst>
                    <a:gs pos="40000">
                      <a:schemeClr val="accent5">
                        <a:lumMod val="75000"/>
                        <a:alpha val="50000"/>
                      </a:schemeClr>
                    </a:gs>
                    <a:gs pos="100000">
                      <a:srgbClr val="BDE4FF"/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DBD1B325-056F-A430-6D9C-A9ED5881B51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832260" y="9211740"/>
                <a:ext cx="1800000" cy="0"/>
              </a:xfrm>
              <a:prstGeom prst="line">
                <a:avLst/>
              </a:prstGeom>
              <a:noFill/>
              <a:ln w="38100" cap="flat">
                <a:gradFill>
                  <a:gsLst>
                    <a:gs pos="40000">
                      <a:schemeClr val="accent5">
                        <a:lumMod val="75000"/>
                        <a:alpha val="50000"/>
                      </a:schemeClr>
                    </a:gs>
                    <a:gs pos="100000">
                      <a:srgbClr val="BDE4FF"/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399E6B34-026F-CFBE-E47E-9426AEFCB9A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402381" y="9931740"/>
                <a:ext cx="360000" cy="0"/>
              </a:xfrm>
              <a:prstGeom prst="line">
                <a:avLst/>
              </a:prstGeom>
              <a:noFill/>
              <a:ln w="38100" cap="flat">
                <a:gradFill>
                  <a:gsLst>
                    <a:gs pos="40000">
                      <a:schemeClr val="accent5">
                        <a:lumMod val="75000"/>
                        <a:alpha val="50000"/>
                      </a:schemeClr>
                    </a:gs>
                    <a:gs pos="100000">
                      <a:srgbClr val="BDE4FF"/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F3297F7D-CCA6-4C36-279B-26B35527080E}"/>
                </a:ext>
              </a:extLst>
            </p:cNvPr>
            <p:cNvCxnSpPr/>
            <p:nvPr/>
          </p:nvCxnSpPr>
          <p:spPr>
            <a:xfrm rot="10800000">
              <a:off x="905760" y="4781964"/>
              <a:ext cx="8870579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D204070-CE05-9CF9-9D9A-F633A503E7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73516" y="5779950"/>
              <a:ext cx="2003774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8EFAF601-E0DC-3298-BCBC-DF11B06EA8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5383" y="4978441"/>
              <a:ext cx="400755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2F7D559C-D2A9-5FF9-0CF5-78B018780B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622" y="10306215"/>
              <a:ext cx="8562559" cy="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0FEEBC30-0C85-5603-3DEC-889E8715451F}"/>
                </a:ext>
              </a:extLst>
            </p:cNvPr>
            <p:cNvCxnSpPr>
              <a:cxnSpLocks/>
            </p:cNvCxnSpPr>
            <p:nvPr/>
          </p:nvCxnSpPr>
          <p:spPr>
            <a:xfrm>
              <a:off x="9598899" y="4985286"/>
              <a:ext cx="0" cy="532093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B347056F-B4CD-606C-5DB3-346BEFD7B440}"/>
                </a:ext>
              </a:extLst>
            </p:cNvPr>
            <p:cNvCxnSpPr>
              <a:cxnSpLocks/>
            </p:cNvCxnSpPr>
            <p:nvPr/>
          </p:nvCxnSpPr>
          <p:spPr>
            <a:xfrm>
              <a:off x="1058407" y="4985286"/>
              <a:ext cx="0" cy="5320930"/>
            </a:xfrm>
            <a:prstGeom prst="line">
              <a:avLst/>
            </a:prstGeom>
            <a:noFill/>
            <a:ln w="38100" cap="flat">
              <a:gradFill>
                <a:gsLst>
                  <a:gs pos="40000">
                    <a:schemeClr val="accent5">
                      <a:lumMod val="75000"/>
                      <a:alpha val="50000"/>
                    </a:schemeClr>
                  </a:gs>
                  <a:gs pos="100000">
                    <a:srgbClr val="BDE4FF"/>
                  </a:gs>
                </a:gsLst>
                <a:lin ang="5400000" scaled="1"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256B7B1A-37A0-F13C-A2FD-9F225E2FB4D5}"/>
                </a:ext>
              </a:extLst>
            </p:cNvPr>
            <p:cNvSpPr/>
            <p:nvPr/>
          </p:nvSpPr>
          <p:spPr>
            <a:xfrm>
              <a:off x="905759" y="4771118"/>
              <a:ext cx="2056516" cy="222460"/>
            </a:xfrm>
            <a:custGeom>
              <a:avLst/>
              <a:gdLst>
                <a:gd name="connsiteX0" fmla="*/ 478499 w 2056516"/>
                <a:gd name="connsiteY0" fmla="*/ 50132 h 222460"/>
                <a:gd name="connsiteX1" fmla="*/ 424499 w 2056516"/>
                <a:gd name="connsiteY1" fmla="*/ 104132 h 222460"/>
                <a:gd name="connsiteX2" fmla="*/ 478499 w 2056516"/>
                <a:gd name="connsiteY2" fmla="*/ 158132 h 222460"/>
                <a:gd name="connsiteX3" fmla="*/ 532499 w 2056516"/>
                <a:gd name="connsiteY3" fmla="*/ 104132 h 222460"/>
                <a:gd name="connsiteX4" fmla="*/ 478499 w 2056516"/>
                <a:gd name="connsiteY4" fmla="*/ 50132 h 222460"/>
                <a:gd name="connsiteX5" fmla="*/ 279652 w 2056516"/>
                <a:gd name="connsiteY5" fmla="*/ 50132 h 222460"/>
                <a:gd name="connsiteX6" fmla="*/ 225652 w 2056516"/>
                <a:gd name="connsiteY6" fmla="*/ 104132 h 222460"/>
                <a:gd name="connsiteX7" fmla="*/ 279652 w 2056516"/>
                <a:gd name="connsiteY7" fmla="*/ 158132 h 222460"/>
                <a:gd name="connsiteX8" fmla="*/ 333652 w 2056516"/>
                <a:gd name="connsiteY8" fmla="*/ 104132 h 222460"/>
                <a:gd name="connsiteX9" fmla="*/ 279652 w 2056516"/>
                <a:gd name="connsiteY9" fmla="*/ 50132 h 222460"/>
                <a:gd name="connsiteX10" fmla="*/ 0 w 2056516"/>
                <a:gd name="connsiteY10" fmla="*/ 0 h 222460"/>
                <a:gd name="connsiteX11" fmla="*/ 2056516 w 2056516"/>
                <a:gd name="connsiteY11" fmla="*/ 0 h 222460"/>
                <a:gd name="connsiteX12" fmla="*/ 1870858 w 2056516"/>
                <a:gd name="connsiteY12" fmla="*/ 222460 h 222460"/>
                <a:gd name="connsiteX13" fmla="*/ 185658 w 2056516"/>
                <a:gd name="connsiteY13" fmla="*/ 222460 h 22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6516" h="222460">
                  <a:moveTo>
                    <a:pt x="478499" y="50132"/>
                  </a:moveTo>
                  <a:cubicBezTo>
                    <a:pt x="448676" y="50132"/>
                    <a:pt x="424499" y="74309"/>
                    <a:pt x="424499" y="104132"/>
                  </a:cubicBezTo>
                  <a:cubicBezTo>
                    <a:pt x="424499" y="133955"/>
                    <a:pt x="448676" y="158132"/>
                    <a:pt x="478499" y="158132"/>
                  </a:cubicBezTo>
                  <a:cubicBezTo>
                    <a:pt x="508322" y="158132"/>
                    <a:pt x="532499" y="133955"/>
                    <a:pt x="532499" y="104132"/>
                  </a:cubicBezTo>
                  <a:cubicBezTo>
                    <a:pt x="532499" y="74309"/>
                    <a:pt x="508322" y="50132"/>
                    <a:pt x="478499" y="50132"/>
                  </a:cubicBezTo>
                  <a:close/>
                  <a:moveTo>
                    <a:pt x="279652" y="50132"/>
                  </a:moveTo>
                  <a:cubicBezTo>
                    <a:pt x="249829" y="50132"/>
                    <a:pt x="225652" y="74309"/>
                    <a:pt x="225652" y="104132"/>
                  </a:cubicBezTo>
                  <a:cubicBezTo>
                    <a:pt x="225652" y="133955"/>
                    <a:pt x="249829" y="158132"/>
                    <a:pt x="279652" y="158132"/>
                  </a:cubicBezTo>
                  <a:cubicBezTo>
                    <a:pt x="309475" y="158132"/>
                    <a:pt x="333652" y="133955"/>
                    <a:pt x="333652" y="104132"/>
                  </a:cubicBezTo>
                  <a:cubicBezTo>
                    <a:pt x="333652" y="74309"/>
                    <a:pt x="309475" y="50132"/>
                    <a:pt x="279652" y="50132"/>
                  </a:cubicBezTo>
                  <a:close/>
                  <a:moveTo>
                    <a:pt x="0" y="0"/>
                  </a:moveTo>
                  <a:lnTo>
                    <a:pt x="2056516" y="0"/>
                  </a:lnTo>
                  <a:lnTo>
                    <a:pt x="1870858" y="222460"/>
                  </a:lnTo>
                  <a:lnTo>
                    <a:pt x="185658" y="222460"/>
                  </a:lnTo>
                  <a:close/>
                </a:path>
              </a:pathLst>
            </a:custGeom>
            <a:gradFill>
              <a:gsLst>
                <a:gs pos="40000">
                  <a:schemeClr val="accent5">
                    <a:lumMod val="75000"/>
                    <a:alpha val="50000"/>
                  </a:schemeClr>
                </a:gs>
                <a:gs pos="100000">
                  <a:srgbClr val="BDE4FF"/>
                </a:gs>
              </a:gsLst>
              <a:lin ang="2700000" scaled="1"/>
            </a:gra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no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759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18870768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РЕГИОНАЛЬНЫЕ ПОКАЗАТЕЛИ ПОРТАЛА ПОСТАВЩИКОВ 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9DFE057-83BD-1F93-19D2-C7C4E39AF121}"/>
              </a:ext>
            </a:extLst>
          </p:cNvPr>
          <p:cNvSpPr txBox="1"/>
          <p:nvPr/>
        </p:nvSpPr>
        <p:spPr>
          <a:xfrm>
            <a:off x="2637897" y="2735518"/>
            <a:ext cx="6373974" cy="1261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3</a:t>
            </a:r>
            <a:r>
              <a:rPr lang="ru-RU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,</a:t>
            </a:r>
            <a:r>
              <a:rPr lang="en-US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0</a:t>
            </a:r>
            <a:r>
              <a:rPr lang="ru-RU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 млн </a:t>
            </a:r>
            <a:r>
              <a:rPr lang="ru-RU" dirty="0">
                <a:latin typeface="TT Moscow Economy" panose="020B0103030101020204" pitchFamily="34" charset="0"/>
              </a:rPr>
              <a:t>Стандартных Товарных Единиц (СТЕ)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368F9BE-A23C-500B-014D-B3928909A219}"/>
              </a:ext>
            </a:extLst>
          </p:cNvPr>
          <p:cNvSpPr txBox="1"/>
          <p:nvPr/>
        </p:nvSpPr>
        <p:spPr>
          <a:xfrm>
            <a:off x="2631866" y="5592173"/>
            <a:ext cx="6414805" cy="76944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3</a:t>
            </a:r>
            <a:r>
              <a:rPr lang="en-US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65</a:t>
            </a:r>
            <a:r>
              <a:rPr lang="ru-RU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 тыс. </a:t>
            </a:r>
            <a:r>
              <a:rPr lang="ru-RU" dirty="0">
                <a:latin typeface="TT Moscow Economy" panose="020B0103030101020204" pitchFamily="34" charset="0"/>
              </a:rPr>
              <a:t>поставщиков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845B69F2-15EE-3355-44B4-516AE7FAC31E}"/>
              </a:ext>
            </a:extLst>
          </p:cNvPr>
          <p:cNvSpPr txBox="1"/>
          <p:nvPr/>
        </p:nvSpPr>
        <p:spPr>
          <a:xfrm>
            <a:off x="2637897" y="8046483"/>
            <a:ext cx="6359490" cy="1261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1</a:t>
            </a:r>
            <a:r>
              <a:rPr lang="en-US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21</a:t>
            </a:r>
            <a:r>
              <a:rPr lang="ru-RU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 млрд руб. </a:t>
            </a:r>
          </a:p>
          <a:p>
            <a:r>
              <a:rPr lang="ru-RU" dirty="0">
                <a:latin typeface="TT Moscow Economy" panose="020B0103030101020204" pitchFamily="34" charset="0"/>
              </a:rPr>
              <a:t>объем закупок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0A132C9-D854-1A4D-A2A5-990E08986AB3}"/>
              </a:ext>
            </a:extLst>
          </p:cNvPr>
          <p:cNvSpPr txBox="1"/>
          <p:nvPr/>
        </p:nvSpPr>
        <p:spPr>
          <a:xfrm>
            <a:off x="2640222" y="11025076"/>
            <a:ext cx="6369324" cy="1261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8</a:t>
            </a:r>
            <a:r>
              <a:rPr lang="ru-RU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,</a:t>
            </a:r>
            <a:r>
              <a:rPr lang="en-US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6</a:t>
            </a:r>
            <a:r>
              <a:rPr lang="ru-RU" sz="4400" b="1" dirty="0">
                <a:latin typeface="TT Moscow Economy" panose="020B0103030101020204" pitchFamily="34" charset="0"/>
              </a:rPr>
              <a:t> </a:t>
            </a:r>
            <a:r>
              <a:rPr lang="ru-RU" sz="44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млрд руб.</a:t>
            </a:r>
            <a:r>
              <a:rPr lang="ru-RU" sz="4400" b="1" dirty="0">
                <a:latin typeface="TT Moscow Economy" panose="020B0103030101020204" pitchFamily="34" charset="0"/>
              </a:rPr>
              <a:t> </a:t>
            </a:r>
          </a:p>
          <a:p>
            <a:r>
              <a:rPr lang="ru-RU" dirty="0">
                <a:latin typeface="TT Moscow Economy" panose="020B0103030101020204" pitchFamily="34" charset="0"/>
              </a:rPr>
              <a:t>экономия</a:t>
            </a:r>
          </a:p>
        </p:txBody>
      </p:sp>
      <p:grpSp>
        <p:nvGrpSpPr>
          <p:cNvPr id="409" name="Группа 408">
            <a:extLst>
              <a:ext uri="{FF2B5EF4-FFF2-40B4-BE49-F238E27FC236}">
                <a16:creationId xmlns:a16="http://schemas.microsoft.com/office/drawing/2014/main" id="{3FAE9650-857D-F937-FDE4-C5D89C7AF33D}"/>
              </a:ext>
            </a:extLst>
          </p:cNvPr>
          <p:cNvGrpSpPr/>
          <p:nvPr/>
        </p:nvGrpSpPr>
        <p:grpSpPr>
          <a:xfrm>
            <a:off x="1157857" y="2998578"/>
            <a:ext cx="898508" cy="761966"/>
            <a:chOff x="1460957" y="2449374"/>
            <a:chExt cx="438262" cy="371661"/>
          </a:xfrm>
          <a:solidFill>
            <a:srgbClr val="ABDDFF"/>
          </a:solidFill>
        </p:grpSpPr>
        <p:sp>
          <p:nvSpPr>
            <p:cNvPr id="410" name="Freeform 15">
              <a:extLst>
                <a:ext uri="{FF2B5EF4-FFF2-40B4-BE49-F238E27FC236}">
                  <a16:creationId xmlns:a16="http://schemas.microsoft.com/office/drawing/2014/main" id="{B29E6764-FE77-B9FF-E496-A7D06954E87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460957" y="2449374"/>
              <a:ext cx="438262" cy="371661"/>
            </a:xfrm>
            <a:custGeom>
              <a:avLst/>
              <a:gdLst/>
              <a:ahLst/>
              <a:cxnLst>
                <a:cxn ang="0">
                  <a:pos x="494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361"/>
                </a:cxn>
                <a:cxn ang="0">
                  <a:pos x="17" y="377"/>
                </a:cxn>
                <a:cxn ang="0">
                  <a:pos x="174" y="377"/>
                </a:cxn>
                <a:cxn ang="0">
                  <a:pos x="174" y="402"/>
                </a:cxn>
                <a:cxn ang="0">
                  <a:pos x="139" y="435"/>
                </a:cxn>
                <a:cxn ang="0">
                  <a:pos x="380" y="435"/>
                </a:cxn>
                <a:cxn ang="0">
                  <a:pos x="346" y="402"/>
                </a:cxn>
                <a:cxn ang="0">
                  <a:pos x="346" y="377"/>
                </a:cxn>
                <a:cxn ang="0">
                  <a:pos x="494" y="377"/>
                </a:cxn>
                <a:cxn ang="0">
                  <a:pos x="510" y="361"/>
                </a:cxn>
                <a:cxn ang="0">
                  <a:pos x="510" y="16"/>
                </a:cxn>
                <a:cxn ang="0">
                  <a:pos x="494" y="0"/>
                </a:cxn>
                <a:cxn ang="0">
                  <a:pos x="481" y="335"/>
                </a:cxn>
                <a:cxn ang="0">
                  <a:pos x="467" y="349"/>
                </a:cxn>
                <a:cxn ang="0">
                  <a:pos x="44" y="349"/>
                </a:cxn>
                <a:cxn ang="0">
                  <a:pos x="30" y="335"/>
                </a:cxn>
                <a:cxn ang="0">
                  <a:pos x="30" y="42"/>
                </a:cxn>
                <a:cxn ang="0">
                  <a:pos x="44" y="28"/>
                </a:cxn>
                <a:cxn ang="0">
                  <a:pos x="467" y="28"/>
                </a:cxn>
                <a:cxn ang="0">
                  <a:pos x="481" y="42"/>
                </a:cxn>
                <a:cxn ang="0">
                  <a:pos x="481" y="335"/>
                </a:cxn>
              </a:cxnLst>
              <a:rect l="0" t="0" r="r" b="b"/>
              <a:pathLst>
                <a:path w="510" h="435">
                  <a:moveTo>
                    <a:pt x="49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70"/>
                    <a:pt x="8" y="377"/>
                    <a:pt x="17" y="377"/>
                  </a:cubicBezTo>
                  <a:cubicBezTo>
                    <a:pt x="174" y="377"/>
                    <a:pt x="174" y="377"/>
                    <a:pt x="174" y="377"/>
                  </a:cubicBezTo>
                  <a:cubicBezTo>
                    <a:pt x="174" y="402"/>
                    <a:pt x="174" y="402"/>
                    <a:pt x="174" y="402"/>
                  </a:cubicBezTo>
                  <a:cubicBezTo>
                    <a:pt x="139" y="435"/>
                    <a:pt x="139" y="435"/>
                    <a:pt x="139" y="435"/>
                  </a:cubicBezTo>
                  <a:cubicBezTo>
                    <a:pt x="380" y="435"/>
                    <a:pt x="380" y="435"/>
                    <a:pt x="380" y="435"/>
                  </a:cubicBezTo>
                  <a:cubicBezTo>
                    <a:pt x="346" y="402"/>
                    <a:pt x="346" y="402"/>
                    <a:pt x="346" y="402"/>
                  </a:cubicBezTo>
                  <a:cubicBezTo>
                    <a:pt x="346" y="377"/>
                    <a:pt x="346" y="377"/>
                    <a:pt x="346" y="377"/>
                  </a:cubicBezTo>
                  <a:cubicBezTo>
                    <a:pt x="494" y="377"/>
                    <a:pt x="494" y="377"/>
                    <a:pt x="494" y="377"/>
                  </a:cubicBezTo>
                  <a:cubicBezTo>
                    <a:pt x="503" y="377"/>
                    <a:pt x="510" y="370"/>
                    <a:pt x="510" y="361"/>
                  </a:cubicBezTo>
                  <a:cubicBezTo>
                    <a:pt x="510" y="16"/>
                    <a:pt x="510" y="16"/>
                    <a:pt x="510" y="16"/>
                  </a:cubicBezTo>
                  <a:cubicBezTo>
                    <a:pt x="510" y="7"/>
                    <a:pt x="503" y="0"/>
                    <a:pt x="494" y="0"/>
                  </a:cubicBezTo>
                  <a:close/>
                  <a:moveTo>
                    <a:pt x="481" y="335"/>
                  </a:moveTo>
                  <a:cubicBezTo>
                    <a:pt x="481" y="343"/>
                    <a:pt x="475" y="349"/>
                    <a:pt x="467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36" y="349"/>
                    <a:pt x="30" y="343"/>
                    <a:pt x="30" y="335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4"/>
                    <a:pt x="36" y="28"/>
                    <a:pt x="44" y="28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75" y="28"/>
                    <a:pt x="481" y="34"/>
                    <a:pt x="481" y="42"/>
                  </a:cubicBez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solidFill>
                  <a:schemeClr val="accent1"/>
                </a:solidFill>
              </a:endParaRPr>
            </a:p>
          </p:txBody>
        </p:sp>
        <p:grpSp>
          <p:nvGrpSpPr>
            <p:cNvPr id="411" name="Group 41">
              <a:extLst>
                <a:ext uri="{FF2B5EF4-FFF2-40B4-BE49-F238E27FC236}">
                  <a16:creationId xmlns:a16="http://schemas.microsoft.com/office/drawing/2014/main" id="{93844418-F6EF-9CE4-E1E2-DBF314076BA8}"/>
                </a:ext>
              </a:extLst>
            </p:cNvPr>
            <p:cNvGrpSpPr/>
            <p:nvPr/>
          </p:nvGrpSpPr>
          <p:grpSpPr>
            <a:xfrm>
              <a:off x="1557422" y="2493195"/>
              <a:ext cx="236061" cy="233639"/>
              <a:chOff x="6559551" y="1588"/>
              <a:chExt cx="274637" cy="273050"/>
            </a:xfrm>
            <a:grpFill/>
          </p:grpSpPr>
          <p:sp>
            <p:nvSpPr>
              <p:cNvPr id="412" name="Freeform 126">
                <a:extLst>
                  <a:ext uri="{FF2B5EF4-FFF2-40B4-BE49-F238E27FC236}">
                    <a16:creationId xmlns:a16="http://schemas.microsoft.com/office/drawing/2014/main" id="{13A631D2-B561-15D8-1861-A4E53E2D12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04013" y="65088"/>
                <a:ext cx="130175" cy="209550"/>
              </a:xfrm>
              <a:custGeom>
                <a:avLst/>
                <a:gdLst>
                  <a:gd name="T0" fmla="*/ 0 w 82"/>
                  <a:gd name="T1" fmla="*/ 34 h 132"/>
                  <a:gd name="T2" fmla="*/ 0 w 82"/>
                  <a:gd name="T3" fmla="*/ 132 h 132"/>
                  <a:gd name="T4" fmla="*/ 82 w 82"/>
                  <a:gd name="T5" fmla="*/ 99 h 132"/>
                  <a:gd name="T6" fmla="*/ 82 w 82"/>
                  <a:gd name="T7" fmla="*/ 0 h 132"/>
                  <a:gd name="T8" fmla="*/ 0 w 82"/>
                  <a:gd name="T9" fmla="*/ 34 h 132"/>
                  <a:gd name="T10" fmla="*/ 76 w 82"/>
                  <a:gd name="T11" fmla="*/ 10 h 132"/>
                  <a:gd name="T12" fmla="*/ 76 w 82"/>
                  <a:gd name="T13" fmla="*/ 94 h 132"/>
                  <a:gd name="T14" fmla="*/ 5 w 82"/>
                  <a:gd name="T15" fmla="*/ 66 h 132"/>
                  <a:gd name="T16" fmla="*/ 5 w 82"/>
                  <a:gd name="T17" fmla="*/ 38 h 132"/>
                  <a:gd name="T18" fmla="*/ 76 w 82"/>
                  <a:gd name="T19" fmla="*/ 10 h 132"/>
                  <a:gd name="T20" fmla="*/ 5 w 82"/>
                  <a:gd name="T21" fmla="*/ 70 h 132"/>
                  <a:gd name="T22" fmla="*/ 73 w 82"/>
                  <a:gd name="T23" fmla="*/ 96 h 132"/>
                  <a:gd name="T24" fmla="*/ 5 w 82"/>
                  <a:gd name="T25" fmla="*/ 124 h 132"/>
                  <a:gd name="T26" fmla="*/ 5 w 82"/>
                  <a:gd name="T27" fmla="*/ 7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132">
                    <a:moveTo>
                      <a:pt x="0" y="34"/>
                    </a:moveTo>
                    <a:lnTo>
                      <a:pt x="0" y="132"/>
                    </a:lnTo>
                    <a:lnTo>
                      <a:pt x="82" y="99"/>
                    </a:lnTo>
                    <a:lnTo>
                      <a:pt x="82" y="0"/>
                    </a:lnTo>
                    <a:lnTo>
                      <a:pt x="0" y="34"/>
                    </a:lnTo>
                    <a:close/>
                    <a:moveTo>
                      <a:pt x="76" y="10"/>
                    </a:moveTo>
                    <a:lnTo>
                      <a:pt x="76" y="94"/>
                    </a:lnTo>
                    <a:lnTo>
                      <a:pt x="5" y="66"/>
                    </a:lnTo>
                    <a:lnTo>
                      <a:pt x="5" y="38"/>
                    </a:lnTo>
                    <a:lnTo>
                      <a:pt x="76" y="10"/>
                    </a:lnTo>
                    <a:close/>
                    <a:moveTo>
                      <a:pt x="5" y="70"/>
                    </a:moveTo>
                    <a:lnTo>
                      <a:pt x="73" y="96"/>
                    </a:lnTo>
                    <a:lnTo>
                      <a:pt x="5" y="124"/>
                    </a:lnTo>
                    <a:lnTo>
                      <a:pt x="5" y="7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1"/>
                  </a:solidFill>
                  <a:sym typeface="+mn-lt"/>
                </a:endParaRPr>
              </a:p>
            </p:txBody>
          </p:sp>
          <p:sp>
            <p:nvSpPr>
              <p:cNvPr id="413" name="Freeform 127">
                <a:extLst>
                  <a:ext uri="{FF2B5EF4-FFF2-40B4-BE49-F238E27FC236}">
                    <a16:creationId xmlns:a16="http://schemas.microsoft.com/office/drawing/2014/main" id="{EDCD77E5-EBE7-A6C4-50F3-F5C23C0F6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9551" y="65088"/>
                <a:ext cx="128588" cy="209550"/>
              </a:xfrm>
              <a:custGeom>
                <a:avLst/>
                <a:gdLst>
                  <a:gd name="T0" fmla="*/ 0 w 81"/>
                  <a:gd name="T1" fmla="*/ 99 h 132"/>
                  <a:gd name="T2" fmla="*/ 81 w 81"/>
                  <a:gd name="T3" fmla="*/ 132 h 132"/>
                  <a:gd name="T4" fmla="*/ 81 w 81"/>
                  <a:gd name="T5" fmla="*/ 34 h 132"/>
                  <a:gd name="T6" fmla="*/ 0 w 81"/>
                  <a:gd name="T7" fmla="*/ 0 h 132"/>
                  <a:gd name="T8" fmla="*/ 0 w 81"/>
                  <a:gd name="T9" fmla="*/ 9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32">
                    <a:moveTo>
                      <a:pt x="0" y="99"/>
                    </a:moveTo>
                    <a:lnTo>
                      <a:pt x="81" y="132"/>
                    </a:lnTo>
                    <a:lnTo>
                      <a:pt x="81" y="34"/>
                    </a:lnTo>
                    <a:lnTo>
                      <a:pt x="0" y="0"/>
                    </a:lnTo>
                    <a:lnTo>
                      <a:pt x="0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1"/>
                  </a:solidFill>
                  <a:sym typeface="+mn-lt"/>
                </a:endParaRPr>
              </a:p>
            </p:txBody>
          </p:sp>
          <p:sp>
            <p:nvSpPr>
              <p:cNvPr id="414" name="Freeform 128">
                <a:extLst>
                  <a:ext uri="{FF2B5EF4-FFF2-40B4-BE49-F238E27FC236}">
                    <a16:creationId xmlns:a16="http://schemas.microsoft.com/office/drawing/2014/main" id="{D3E314E3-B8C8-8838-9971-E38EBE7905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67488" y="1588"/>
                <a:ext cx="263525" cy="104775"/>
              </a:xfrm>
              <a:custGeom>
                <a:avLst/>
                <a:gdLst>
                  <a:gd name="T0" fmla="*/ 82 w 166"/>
                  <a:gd name="T1" fmla="*/ 0 h 66"/>
                  <a:gd name="T2" fmla="*/ 0 w 166"/>
                  <a:gd name="T3" fmla="*/ 32 h 66"/>
                  <a:gd name="T4" fmla="*/ 80 w 166"/>
                  <a:gd name="T5" fmla="*/ 66 h 66"/>
                  <a:gd name="T6" fmla="*/ 166 w 166"/>
                  <a:gd name="T7" fmla="*/ 32 h 66"/>
                  <a:gd name="T8" fmla="*/ 82 w 166"/>
                  <a:gd name="T9" fmla="*/ 0 h 66"/>
                  <a:gd name="T10" fmla="*/ 82 w 166"/>
                  <a:gd name="T11" fmla="*/ 6 h 66"/>
                  <a:gd name="T12" fmla="*/ 151 w 166"/>
                  <a:gd name="T13" fmla="*/ 32 h 66"/>
                  <a:gd name="T14" fmla="*/ 82 w 166"/>
                  <a:gd name="T15" fmla="*/ 59 h 66"/>
                  <a:gd name="T16" fmla="*/ 82 w 166"/>
                  <a:gd name="T17" fmla="*/ 6 h 66"/>
                  <a:gd name="T18" fmla="*/ 78 w 166"/>
                  <a:gd name="T19" fmla="*/ 7 h 66"/>
                  <a:gd name="T20" fmla="*/ 78 w 166"/>
                  <a:gd name="T21" fmla="*/ 59 h 66"/>
                  <a:gd name="T22" fmla="*/ 15 w 166"/>
                  <a:gd name="T23" fmla="*/ 32 h 66"/>
                  <a:gd name="T24" fmla="*/ 78 w 166"/>
                  <a:gd name="T25" fmla="*/ 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" h="66">
                    <a:moveTo>
                      <a:pt x="82" y="0"/>
                    </a:moveTo>
                    <a:lnTo>
                      <a:pt x="0" y="32"/>
                    </a:lnTo>
                    <a:lnTo>
                      <a:pt x="80" y="66"/>
                    </a:lnTo>
                    <a:lnTo>
                      <a:pt x="166" y="32"/>
                    </a:lnTo>
                    <a:lnTo>
                      <a:pt x="82" y="0"/>
                    </a:lnTo>
                    <a:close/>
                    <a:moveTo>
                      <a:pt x="82" y="6"/>
                    </a:moveTo>
                    <a:lnTo>
                      <a:pt x="151" y="32"/>
                    </a:lnTo>
                    <a:lnTo>
                      <a:pt x="82" y="59"/>
                    </a:lnTo>
                    <a:lnTo>
                      <a:pt x="82" y="6"/>
                    </a:lnTo>
                    <a:close/>
                    <a:moveTo>
                      <a:pt x="78" y="7"/>
                    </a:moveTo>
                    <a:lnTo>
                      <a:pt x="78" y="59"/>
                    </a:lnTo>
                    <a:lnTo>
                      <a:pt x="15" y="32"/>
                    </a:lnTo>
                    <a:lnTo>
                      <a:pt x="78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1"/>
                  </a:solidFill>
                  <a:sym typeface="+mn-lt"/>
                </a:endParaRPr>
              </a:p>
            </p:txBody>
          </p:sp>
        </p:grpSp>
      </p:grpSp>
      <p:sp>
        <p:nvSpPr>
          <p:cNvPr id="415" name="Freeform 188">
            <a:extLst>
              <a:ext uri="{FF2B5EF4-FFF2-40B4-BE49-F238E27FC236}">
                <a16:creationId xmlns:a16="http://schemas.microsoft.com/office/drawing/2014/main" id="{4142CEDC-EBD8-A3B5-BAE6-659E60338052}"/>
              </a:ext>
            </a:extLst>
          </p:cNvPr>
          <p:cNvSpPr/>
          <p:nvPr/>
        </p:nvSpPr>
        <p:spPr bwMode="auto">
          <a:xfrm>
            <a:off x="1156106" y="5586576"/>
            <a:ext cx="895373" cy="809078"/>
          </a:xfrm>
          <a:custGeom>
            <a:avLst/>
            <a:gdLst>
              <a:gd name="T0" fmla="*/ 164 w 165"/>
              <a:gd name="T1" fmla="*/ 131 h 156"/>
              <a:gd name="T2" fmla="*/ 145 w 165"/>
              <a:gd name="T3" fmla="*/ 119 h 156"/>
              <a:gd name="T4" fmla="*/ 119 w 165"/>
              <a:gd name="T5" fmla="*/ 108 h 156"/>
              <a:gd name="T6" fmla="*/ 112 w 165"/>
              <a:gd name="T7" fmla="*/ 106 h 156"/>
              <a:gd name="T8" fmla="*/ 105 w 165"/>
              <a:gd name="T9" fmla="*/ 94 h 156"/>
              <a:gd name="T10" fmla="*/ 101 w 165"/>
              <a:gd name="T11" fmla="*/ 94 h 156"/>
              <a:gd name="T12" fmla="*/ 105 w 165"/>
              <a:gd name="T13" fmla="*/ 85 h 156"/>
              <a:gd name="T14" fmla="*/ 107 w 165"/>
              <a:gd name="T15" fmla="*/ 74 h 156"/>
              <a:gd name="T16" fmla="*/ 112 w 165"/>
              <a:gd name="T17" fmla="*/ 70 h 156"/>
              <a:gd name="T18" fmla="*/ 114 w 165"/>
              <a:gd name="T19" fmla="*/ 63 h 156"/>
              <a:gd name="T20" fmla="*/ 114 w 165"/>
              <a:gd name="T21" fmla="*/ 51 h 156"/>
              <a:gd name="T22" fmla="*/ 112 w 165"/>
              <a:gd name="T23" fmla="*/ 46 h 156"/>
              <a:gd name="T24" fmla="*/ 113 w 165"/>
              <a:gd name="T25" fmla="*/ 30 h 156"/>
              <a:gd name="T26" fmla="*/ 111 w 165"/>
              <a:gd name="T27" fmla="*/ 19 h 156"/>
              <a:gd name="T28" fmla="*/ 107 w 165"/>
              <a:gd name="T29" fmla="*/ 12 h 156"/>
              <a:gd name="T30" fmla="*/ 102 w 165"/>
              <a:gd name="T31" fmla="*/ 11 h 156"/>
              <a:gd name="T32" fmla="*/ 99 w 165"/>
              <a:gd name="T33" fmla="*/ 8 h 156"/>
              <a:gd name="T34" fmla="*/ 64 w 165"/>
              <a:gd name="T35" fmla="*/ 9 h 156"/>
              <a:gd name="T36" fmla="*/ 51 w 165"/>
              <a:gd name="T37" fmla="*/ 46 h 156"/>
              <a:gd name="T38" fmla="*/ 49 w 165"/>
              <a:gd name="T39" fmla="*/ 53 h 156"/>
              <a:gd name="T40" fmla="*/ 54 w 165"/>
              <a:gd name="T41" fmla="*/ 72 h 156"/>
              <a:gd name="T42" fmla="*/ 58 w 165"/>
              <a:gd name="T43" fmla="*/ 73 h 156"/>
              <a:gd name="T44" fmla="*/ 59 w 165"/>
              <a:gd name="T45" fmla="*/ 86 h 156"/>
              <a:gd name="T46" fmla="*/ 63 w 165"/>
              <a:gd name="T47" fmla="*/ 94 h 156"/>
              <a:gd name="T48" fmla="*/ 60 w 165"/>
              <a:gd name="T49" fmla="*/ 94 h 156"/>
              <a:gd name="T50" fmla="*/ 53 w 165"/>
              <a:gd name="T51" fmla="*/ 106 h 156"/>
              <a:gd name="T52" fmla="*/ 46 w 165"/>
              <a:gd name="T53" fmla="*/ 108 h 156"/>
              <a:gd name="T54" fmla="*/ 20 w 165"/>
              <a:gd name="T55" fmla="*/ 119 h 156"/>
              <a:gd name="T56" fmla="*/ 1 w 165"/>
              <a:gd name="T57" fmla="*/ 131 h 156"/>
              <a:gd name="T58" fmla="*/ 0 w 165"/>
              <a:gd name="T59" fmla="*/ 156 h 156"/>
              <a:gd name="T60" fmla="*/ 72 w 165"/>
              <a:gd name="T61" fmla="*/ 156 h 156"/>
              <a:gd name="T62" fmla="*/ 78 w 165"/>
              <a:gd name="T63" fmla="*/ 120 h 156"/>
              <a:gd name="T64" fmla="*/ 73 w 165"/>
              <a:gd name="T65" fmla="*/ 111 h 156"/>
              <a:gd name="T66" fmla="*/ 83 w 165"/>
              <a:gd name="T67" fmla="*/ 106 h 156"/>
              <a:gd name="T68" fmla="*/ 92 w 165"/>
              <a:gd name="T69" fmla="*/ 111 h 156"/>
              <a:gd name="T70" fmla="*/ 87 w 165"/>
              <a:gd name="T71" fmla="*/ 120 h 156"/>
              <a:gd name="T72" fmla="*/ 96 w 165"/>
              <a:gd name="T73" fmla="*/ 156 h 156"/>
              <a:gd name="T74" fmla="*/ 164 w 165"/>
              <a:gd name="T75" fmla="*/ 156 h 156"/>
              <a:gd name="T76" fmla="*/ 164 w 165"/>
              <a:gd name="T77" fmla="*/ 131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" h="156">
                <a:moveTo>
                  <a:pt x="164" y="131"/>
                </a:moveTo>
                <a:cubicBezTo>
                  <a:pt x="161" y="123"/>
                  <a:pt x="152" y="122"/>
                  <a:pt x="145" y="119"/>
                </a:cubicBezTo>
                <a:cubicBezTo>
                  <a:pt x="137" y="115"/>
                  <a:pt x="127" y="111"/>
                  <a:pt x="119" y="108"/>
                </a:cubicBezTo>
                <a:cubicBezTo>
                  <a:pt x="117" y="107"/>
                  <a:pt x="114" y="107"/>
                  <a:pt x="112" y="106"/>
                </a:cubicBezTo>
                <a:cubicBezTo>
                  <a:pt x="109" y="104"/>
                  <a:pt x="107" y="98"/>
                  <a:pt x="105" y="94"/>
                </a:cubicBezTo>
                <a:cubicBezTo>
                  <a:pt x="104" y="94"/>
                  <a:pt x="102" y="94"/>
                  <a:pt x="101" y="94"/>
                </a:cubicBezTo>
                <a:cubicBezTo>
                  <a:pt x="101" y="89"/>
                  <a:pt x="104" y="89"/>
                  <a:pt x="105" y="85"/>
                </a:cubicBezTo>
                <a:cubicBezTo>
                  <a:pt x="106" y="81"/>
                  <a:pt x="105" y="77"/>
                  <a:pt x="107" y="74"/>
                </a:cubicBezTo>
                <a:cubicBezTo>
                  <a:pt x="108" y="72"/>
                  <a:pt x="111" y="72"/>
                  <a:pt x="112" y="70"/>
                </a:cubicBezTo>
                <a:cubicBezTo>
                  <a:pt x="113" y="68"/>
                  <a:pt x="114" y="65"/>
                  <a:pt x="114" y="63"/>
                </a:cubicBezTo>
                <a:cubicBezTo>
                  <a:pt x="115" y="60"/>
                  <a:pt x="116" y="55"/>
                  <a:pt x="114" y="51"/>
                </a:cubicBezTo>
                <a:cubicBezTo>
                  <a:pt x="113" y="49"/>
                  <a:pt x="112" y="49"/>
                  <a:pt x="112" y="46"/>
                </a:cubicBezTo>
                <a:cubicBezTo>
                  <a:pt x="111" y="43"/>
                  <a:pt x="113" y="33"/>
                  <a:pt x="113" y="30"/>
                </a:cubicBezTo>
                <a:cubicBezTo>
                  <a:pt x="113" y="25"/>
                  <a:pt x="113" y="24"/>
                  <a:pt x="111" y="19"/>
                </a:cubicBezTo>
                <a:cubicBezTo>
                  <a:pt x="111" y="19"/>
                  <a:pt x="110" y="14"/>
                  <a:pt x="107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99" y="8"/>
                  <a:pt x="99" y="8"/>
                  <a:pt x="99" y="8"/>
                </a:cubicBezTo>
                <a:cubicBezTo>
                  <a:pt x="86" y="0"/>
                  <a:pt x="71" y="6"/>
                  <a:pt x="64" y="9"/>
                </a:cubicBezTo>
                <a:cubicBezTo>
                  <a:pt x="53" y="12"/>
                  <a:pt x="46" y="23"/>
                  <a:pt x="51" y="46"/>
                </a:cubicBezTo>
                <a:cubicBezTo>
                  <a:pt x="52" y="49"/>
                  <a:pt x="49" y="51"/>
                  <a:pt x="49" y="53"/>
                </a:cubicBezTo>
                <a:cubicBezTo>
                  <a:pt x="50" y="58"/>
                  <a:pt x="50" y="69"/>
                  <a:pt x="54" y="72"/>
                </a:cubicBezTo>
                <a:cubicBezTo>
                  <a:pt x="54" y="72"/>
                  <a:pt x="58" y="73"/>
                  <a:pt x="58" y="73"/>
                </a:cubicBezTo>
                <a:cubicBezTo>
                  <a:pt x="58" y="77"/>
                  <a:pt x="58" y="82"/>
                  <a:pt x="59" y="86"/>
                </a:cubicBezTo>
                <a:cubicBezTo>
                  <a:pt x="60" y="89"/>
                  <a:pt x="63" y="89"/>
                  <a:pt x="63" y="94"/>
                </a:cubicBezTo>
                <a:cubicBezTo>
                  <a:pt x="60" y="94"/>
                  <a:pt x="60" y="94"/>
                  <a:pt x="60" y="94"/>
                </a:cubicBezTo>
                <a:cubicBezTo>
                  <a:pt x="58" y="98"/>
                  <a:pt x="56" y="104"/>
                  <a:pt x="53" y="106"/>
                </a:cubicBezTo>
                <a:cubicBezTo>
                  <a:pt x="51" y="107"/>
                  <a:pt x="48" y="107"/>
                  <a:pt x="46" y="108"/>
                </a:cubicBezTo>
                <a:cubicBezTo>
                  <a:pt x="38" y="111"/>
                  <a:pt x="28" y="115"/>
                  <a:pt x="20" y="119"/>
                </a:cubicBezTo>
                <a:cubicBezTo>
                  <a:pt x="13" y="122"/>
                  <a:pt x="4" y="123"/>
                  <a:pt x="1" y="131"/>
                </a:cubicBezTo>
                <a:cubicBezTo>
                  <a:pt x="1" y="136"/>
                  <a:pt x="0" y="149"/>
                  <a:pt x="0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83" y="106"/>
                  <a:pt x="83" y="106"/>
                  <a:pt x="83" y="106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96" y="156"/>
                  <a:pt x="96" y="156"/>
                  <a:pt x="96" y="156"/>
                </a:cubicBezTo>
                <a:cubicBezTo>
                  <a:pt x="164" y="156"/>
                  <a:pt x="164" y="156"/>
                  <a:pt x="164" y="156"/>
                </a:cubicBezTo>
                <a:cubicBezTo>
                  <a:pt x="165" y="149"/>
                  <a:pt x="164" y="136"/>
                  <a:pt x="164" y="131"/>
                </a:cubicBezTo>
                <a:close/>
              </a:path>
            </a:pathLst>
          </a:custGeom>
          <a:solidFill>
            <a:srgbClr val="ABDD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hangingPunct="0"/>
            <a:endParaRPr lang="zh-CN" altLang="en-US" sz="1400">
              <a:solidFill>
                <a:schemeClr val="accent1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416" name="Group 13">
            <a:extLst>
              <a:ext uri="{FF2B5EF4-FFF2-40B4-BE49-F238E27FC236}">
                <a16:creationId xmlns:a16="http://schemas.microsoft.com/office/drawing/2014/main" id="{9520816A-049D-DD1F-A9D8-1A012A7E512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89207" y="8216088"/>
            <a:ext cx="850406" cy="860446"/>
            <a:chOff x="2426" y="2781"/>
            <a:chExt cx="593" cy="600"/>
          </a:xfrm>
          <a:solidFill>
            <a:srgbClr val="ABDDFF"/>
          </a:solidFill>
        </p:grpSpPr>
        <p:sp>
          <p:nvSpPr>
            <p:cNvPr id="417" name="Freeform 14">
              <a:extLst>
                <a:ext uri="{FF2B5EF4-FFF2-40B4-BE49-F238E27FC236}">
                  <a16:creationId xmlns:a16="http://schemas.microsoft.com/office/drawing/2014/main" id="{834A5936-41D3-FFD6-FF6D-1A68D5915FCA}"/>
                </a:ext>
              </a:extLst>
            </p:cNvPr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8" name="Freeform 15">
              <a:extLst>
                <a:ext uri="{FF2B5EF4-FFF2-40B4-BE49-F238E27FC236}">
                  <a16:creationId xmlns:a16="http://schemas.microsoft.com/office/drawing/2014/main" id="{B459957C-0EDB-95BD-70B2-FA5AFAAF7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19" name="Freeform 60">
            <a:extLst>
              <a:ext uri="{FF2B5EF4-FFF2-40B4-BE49-F238E27FC236}">
                <a16:creationId xmlns:a16="http://schemas.microsoft.com/office/drawing/2014/main" id="{F1A83248-620F-36F3-0996-83CEA5F94734}"/>
              </a:ext>
            </a:extLst>
          </p:cNvPr>
          <p:cNvSpPr>
            <a:spLocks noEditPoints="1"/>
          </p:cNvSpPr>
          <p:nvPr/>
        </p:nvSpPr>
        <p:spPr bwMode="auto">
          <a:xfrm>
            <a:off x="1201606" y="11301194"/>
            <a:ext cx="827462" cy="781250"/>
          </a:xfrm>
          <a:custGeom>
            <a:avLst/>
            <a:gdLst>
              <a:gd name="T0" fmla="*/ 86 w 205"/>
              <a:gd name="T1" fmla="*/ 179 h 194"/>
              <a:gd name="T2" fmla="*/ 80 w 205"/>
              <a:gd name="T3" fmla="*/ 174 h 194"/>
              <a:gd name="T4" fmla="*/ 86 w 205"/>
              <a:gd name="T5" fmla="*/ 168 h 194"/>
              <a:gd name="T6" fmla="*/ 121 w 205"/>
              <a:gd name="T7" fmla="*/ 168 h 194"/>
              <a:gd name="T8" fmla="*/ 127 w 205"/>
              <a:gd name="T9" fmla="*/ 174 h 194"/>
              <a:gd name="T10" fmla="*/ 121 w 205"/>
              <a:gd name="T11" fmla="*/ 179 h 194"/>
              <a:gd name="T12" fmla="*/ 86 w 205"/>
              <a:gd name="T13" fmla="*/ 179 h 194"/>
              <a:gd name="T14" fmla="*/ 137 w 205"/>
              <a:gd name="T15" fmla="*/ 182 h 194"/>
              <a:gd name="T16" fmla="*/ 69 w 205"/>
              <a:gd name="T17" fmla="*/ 182 h 194"/>
              <a:gd name="T18" fmla="*/ 63 w 205"/>
              <a:gd name="T19" fmla="*/ 188 h 194"/>
              <a:gd name="T20" fmla="*/ 69 w 205"/>
              <a:gd name="T21" fmla="*/ 194 h 194"/>
              <a:gd name="T22" fmla="*/ 137 w 205"/>
              <a:gd name="T23" fmla="*/ 194 h 194"/>
              <a:gd name="T24" fmla="*/ 143 w 205"/>
              <a:gd name="T25" fmla="*/ 188 h 194"/>
              <a:gd name="T26" fmla="*/ 137 w 205"/>
              <a:gd name="T27" fmla="*/ 182 h 194"/>
              <a:gd name="T28" fmla="*/ 205 w 205"/>
              <a:gd name="T29" fmla="*/ 125 h 194"/>
              <a:gd name="T30" fmla="*/ 169 w 205"/>
              <a:gd name="T31" fmla="*/ 153 h 194"/>
              <a:gd name="T32" fmla="*/ 134 w 205"/>
              <a:gd name="T33" fmla="*/ 125 h 194"/>
              <a:gd name="T34" fmla="*/ 137 w 205"/>
              <a:gd name="T35" fmla="*/ 125 h 194"/>
              <a:gd name="T36" fmla="*/ 165 w 205"/>
              <a:gd name="T37" fmla="*/ 48 h 194"/>
              <a:gd name="T38" fmla="*/ 165 w 205"/>
              <a:gd name="T39" fmla="*/ 47 h 194"/>
              <a:gd name="T40" fmla="*/ 161 w 205"/>
              <a:gd name="T41" fmla="*/ 42 h 194"/>
              <a:gd name="T42" fmla="*/ 109 w 205"/>
              <a:gd name="T43" fmla="*/ 32 h 194"/>
              <a:gd name="T44" fmla="*/ 109 w 205"/>
              <a:gd name="T45" fmla="*/ 164 h 194"/>
              <a:gd name="T46" fmla="*/ 97 w 205"/>
              <a:gd name="T47" fmla="*/ 164 h 194"/>
              <a:gd name="T48" fmla="*/ 97 w 205"/>
              <a:gd name="T49" fmla="*/ 32 h 194"/>
              <a:gd name="T50" fmla="*/ 45 w 205"/>
              <a:gd name="T51" fmla="*/ 42 h 194"/>
              <a:gd name="T52" fmla="*/ 42 w 205"/>
              <a:gd name="T53" fmla="*/ 47 h 194"/>
              <a:gd name="T54" fmla="*/ 40 w 205"/>
              <a:gd name="T55" fmla="*/ 48 h 194"/>
              <a:gd name="T56" fmla="*/ 67 w 205"/>
              <a:gd name="T57" fmla="*/ 125 h 194"/>
              <a:gd name="T58" fmla="*/ 71 w 205"/>
              <a:gd name="T59" fmla="*/ 125 h 194"/>
              <a:gd name="T60" fmla="*/ 35 w 205"/>
              <a:gd name="T61" fmla="*/ 153 h 194"/>
              <a:gd name="T62" fmla="*/ 0 w 205"/>
              <a:gd name="T63" fmla="*/ 125 h 194"/>
              <a:gd name="T64" fmla="*/ 3 w 205"/>
              <a:gd name="T65" fmla="*/ 125 h 194"/>
              <a:gd name="T66" fmla="*/ 32 w 205"/>
              <a:gd name="T67" fmla="*/ 47 h 194"/>
              <a:gd name="T68" fmla="*/ 29 w 205"/>
              <a:gd name="T69" fmla="*/ 45 h 194"/>
              <a:gd name="T70" fmla="*/ 32 w 205"/>
              <a:gd name="T71" fmla="*/ 33 h 194"/>
              <a:gd name="T72" fmla="*/ 40 w 205"/>
              <a:gd name="T73" fmla="*/ 32 h 194"/>
              <a:gd name="T74" fmla="*/ 97 w 205"/>
              <a:gd name="T75" fmla="*/ 20 h 194"/>
              <a:gd name="T76" fmla="*/ 97 w 205"/>
              <a:gd name="T77" fmla="*/ 15 h 194"/>
              <a:gd name="T78" fmla="*/ 94 w 205"/>
              <a:gd name="T79" fmla="*/ 9 h 194"/>
              <a:gd name="T80" fmla="*/ 103 w 205"/>
              <a:gd name="T81" fmla="*/ 0 h 194"/>
              <a:gd name="T82" fmla="*/ 112 w 205"/>
              <a:gd name="T83" fmla="*/ 9 h 194"/>
              <a:gd name="T84" fmla="*/ 109 w 205"/>
              <a:gd name="T85" fmla="*/ 15 h 194"/>
              <a:gd name="T86" fmla="*/ 109 w 205"/>
              <a:gd name="T87" fmla="*/ 20 h 194"/>
              <a:gd name="T88" fmla="*/ 167 w 205"/>
              <a:gd name="T89" fmla="*/ 32 h 194"/>
              <a:gd name="T90" fmla="*/ 175 w 205"/>
              <a:gd name="T91" fmla="*/ 33 h 194"/>
              <a:gd name="T92" fmla="*/ 177 w 205"/>
              <a:gd name="T93" fmla="*/ 45 h 194"/>
              <a:gd name="T94" fmla="*/ 174 w 205"/>
              <a:gd name="T95" fmla="*/ 48 h 194"/>
              <a:gd name="T96" fmla="*/ 201 w 205"/>
              <a:gd name="T97" fmla="*/ 125 h 194"/>
              <a:gd name="T98" fmla="*/ 205 w 205"/>
              <a:gd name="T99" fmla="*/ 125 h 194"/>
              <a:gd name="T100" fmla="*/ 35 w 205"/>
              <a:gd name="T101" fmla="*/ 57 h 194"/>
              <a:gd name="T102" fmla="*/ 12 w 205"/>
              <a:gd name="T103" fmla="*/ 125 h 194"/>
              <a:gd name="T104" fmla="*/ 58 w 205"/>
              <a:gd name="T105" fmla="*/ 125 h 194"/>
              <a:gd name="T106" fmla="*/ 58 w 205"/>
              <a:gd name="T107" fmla="*/ 125 h 194"/>
              <a:gd name="T108" fmla="*/ 35 w 205"/>
              <a:gd name="T109" fmla="*/ 57 h 194"/>
              <a:gd name="T110" fmla="*/ 192 w 205"/>
              <a:gd name="T111" fmla="*/ 125 h 194"/>
              <a:gd name="T112" fmla="*/ 169 w 205"/>
              <a:gd name="T113" fmla="*/ 57 h 194"/>
              <a:gd name="T114" fmla="*/ 146 w 205"/>
              <a:gd name="T115" fmla="*/ 125 h 194"/>
              <a:gd name="T116" fmla="*/ 192 w 205"/>
              <a:gd name="T117" fmla="*/ 125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5" h="194">
                <a:moveTo>
                  <a:pt x="86" y="179"/>
                </a:moveTo>
                <a:cubicBezTo>
                  <a:pt x="82" y="179"/>
                  <a:pt x="80" y="177"/>
                  <a:pt x="80" y="174"/>
                </a:cubicBezTo>
                <a:cubicBezTo>
                  <a:pt x="80" y="170"/>
                  <a:pt x="82" y="168"/>
                  <a:pt x="86" y="168"/>
                </a:cubicBezTo>
                <a:cubicBezTo>
                  <a:pt x="121" y="168"/>
                  <a:pt x="121" y="168"/>
                  <a:pt x="121" y="168"/>
                </a:cubicBezTo>
                <a:cubicBezTo>
                  <a:pt x="124" y="168"/>
                  <a:pt x="127" y="170"/>
                  <a:pt x="127" y="174"/>
                </a:cubicBezTo>
                <a:cubicBezTo>
                  <a:pt x="127" y="177"/>
                  <a:pt x="124" y="179"/>
                  <a:pt x="121" y="179"/>
                </a:cubicBezTo>
                <a:lnTo>
                  <a:pt x="86" y="179"/>
                </a:lnTo>
                <a:close/>
                <a:moveTo>
                  <a:pt x="137" y="182"/>
                </a:moveTo>
                <a:cubicBezTo>
                  <a:pt x="69" y="182"/>
                  <a:pt x="69" y="182"/>
                  <a:pt x="69" y="182"/>
                </a:cubicBezTo>
                <a:cubicBezTo>
                  <a:pt x="66" y="182"/>
                  <a:pt x="63" y="185"/>
                  <a:pt x="63" y="188"/>
                </a:cubicBezTo>
                <a:cubicBezTo>
                  <a:pt x="63" y="191"/>
                  <a:pt x="66" y="194"/>
                  <a:pt x="69" y="194"/>
                </a:cubicBezTo>
                <a:cubicBezTo>
                  <a:pt x="137" y="194"/>
                  <a:pt x="137" y="194"/>
                  <a:pt x="137" y="194"/>
                </a:cubicBezTo>
                <a:cubicBezTo>
                  <a:pt x="141" y="194"/>
                  <a:pt x="143" y="191"/>
                  <a:pt x="143" y="188"/>
                </a:cubicBezTo>
                <a:cubicBezTo>
                  <a:pt x="143" y="185"/>
                  <a:pt x="141" y="182"/>
                  <a:pt x="137" y="182"/>
                </a:cubicBezTo>
                <a:close/>
                <a:moveTo>
                  <a:pt x="205" y="125"/>
                </a:moveTo>
                <a:cubicBezTo>
                  <a:pt x="205" y="140"/>
                  <a:pt x="189" y="153"/>
                  <a:pt x="169" y="153"/>
                </a:cubicBezTo>
                <a:cubicBezTo>
                  <a:pt x="150" y="153"/>
                  <a:pt x="134" y="140"/>
                  <a:pt x="134" y="125"/>
                </a:cubicBezTo>
                <a:cubicBezTo>
                  <a:pt x="137" y="125"/>
                  <a:pt x="137" y="125"/>
                  <a:pt x="137" y="125"/>
                </a:cubicBezTo>
                <a:cubicBezTo>
                  <a:pt x="165" y="48"/>
                  <a:pt x="165" y="48"/>
                  <a:pt x="165" y="48"/>
                </a:cubicBezTo>
                <a:cubicBezTo>
                  <a:pt x="165" y="48"/>
                  <a:pt x="165" y="47"/>
                  <a:pt x="165" y="47"/>
                </a:cubicBezTo>
                <a:cubicBezTo>
                  <a:pt x="163" y="46"/>
                  <a:pt x="162" y="44"/>
                  <a:pt x="161" y="42"/>
                </a:cubicBezTo>
                <a:cubicBezTo>
                  <a:pt x="148" y="36"/>
                  <a:pt x="129" y="33"/>
                  <a:pt x="109" y="32"/>
                </a:cubicBezTo>
                <a:cubicBezTo>
                  <a:pt x="109" y="164"/>
                  <a:pt x="109" y="164"/>
                  <a:pt x="109" y="16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7" y="32"/>
                  <a:pt x="97" y="32"/>
                  <a:pt x="97" y="32"/>
                </a:cubicBezTo>
                <a:cubicBezTo>
                  <a:pt x="77" y="33"/>
                  <a:pt x="58" y="36"/>
                  <a:pt x="45" y="42"/>
                </a:cubicBezTo>
                <a:cubicBezTo>
                  <a:pt x="45" y="44"/>
                  <a:pt x="44" y="46"/>
                  <a:pt x="42" y="47"/>
                </a:cubicBezTo>
                <a:cubicBezTo>
                  <a:pt x="41" y="48"/>
                  <a:pt x="40" y="48"/>
                  <a:pt x="40" y="48"/>
                </a:cubicBezTo>
                <a:cubicBezTo>
                  <a:pt x="67" y="125"/>
                  <a:pt x="67" y="125"/>
                  <a:pt x="67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1" y="140"/>
                  <a:pt x="55" y="153"/>
                  <a:pt x="35" y="153"/>
                </a:cubicBezTo>
                <a:cubicBezTo>
                  <a:pt x="16" y="153"/>
                  <a:pt x="0" y="140"/>
                  <a:pt x="0" y="125"/>
                </a:cubicBezTo>
                <a:cubicBezTo>
                  <a:pt x="3" y="125"/>
                  <a:pt x="3" y="125"/>
                  <a:pt x="3" y="125"/>
                </a:cubicBezTo>
                <a:cubicBezTo>
                  <a:pt x="32" y="47"/>
                  <a:pt x="32" y="47"/>
                  <a:pt x="32" y="47"/>
                </a:cubicBezTo>
                <a:cubicBezTo>
                  <a:pt x="31" y="47"/>
                  <a:pt x="30" y="46"/>
                  <a:pt x="29" y="45"/>
                </a:cubicBezTo>
                <a:cubicBezTo>
                  <a:pt x="27" y="41"/>
                  <a:pt x="28" y="35"/>
                  <a:pt x="32" y="33"/>
                </a:cubicBezTo>
                <a:cubicBezTo>
                  <a:pt x="34" y="31"/>
                  <a:pt x="37" y="31"/>
                  <a:pt x="40" y="32"/>
                </a:cubicBezTo>
                <a:cubicBezTo>
                  <a:pt x="54" y="25"/>
                  <a:pt x="75" y="21"/>
                  <a:pt x="97" y="20"/>
                </a:cubicBezTo>
                <a:cubicBezTo>
                  <a:pt x="97" y="15"/>
                  <a:pt x="97" y="15"/>
                  <a:pt x="97" y="15"/>
                </a:cubicBezTo>
                <a:cubicBezTo>
                  <a:pt x="95" y="14"/>
                  <a:pt x="94" y="11"/>
                  <a:pt x="94" y="9"/>
                </a:cubicBezTo>
                <a:cubicBezTo>
                  <a:pt x="94" y="4"/>
                  <a:pt x="98" y="0"/>
                  <a:pt x="103" y="0"/>
                </a:cubicBezTo>
                <a:cubicBezTo>
                  <a:pt x="108" y="0"/>
                  <a:pt x="112" y="4"/>
                  <a:pt x="112" y="9"/>
                </a:cubicBezTo>
                <a:cubicBezTo>
                  <a:pt x="112" y="11"/>
                  <a:pt x="111" y="14"/>
                  <a:pt x="109" y="15"/>
                </a:cubicBezTo>
                <a:cubicBezTo>
                  <a:pt x="109" y="20"/>
                  <a:pt x="109" y="20"/>
                  <a:pt x="109" y="20"/>
                </a:cubicBezTo>
                <a:cubicBezTo>
                  <a:pt x="131" y="21"/>
                  <a:pt x="152" y="25"/>
                  <a:pt x="167" y="32"/>
                </a:cubicBezTo>
                <a:cubicBezTo>
                  <a:pt x="169" y="31"/>
                  <a:pt x="172" y="31"/>
                  <a:pt x="175" y="33"/>
                </a:cubicBezTo>
                <a:cubicBezTo>
                  <a:pt x="179" y="35"/>
                  <a:pt x="180" y="41"/>
                  <a:pt x="177" y="45"/>
                </a:cubicBezTo>
                <a:cubicBezTo>
                  <a:pt x="176" y="46"/>
                  <a:pt x="175" y="47"/>
                  <a:pt x="174" y="48"/>
                </a:cubicBezTo>
                <a:cubicBezTo>
                  <a:pt x="201" y="125"/>
                  <a:pt x="201" y="125"/>
                  <a:pt x="201" y="125"/>
                </a:cubicBezTo>
                <a:lnTo>
                  <a:pt x="205" y="125"/>
                </a:lnTo>
                <a:close/>
                <a:moveTo>
                  <a:pt x="35" y="57"/>
                </a:moveTo>
                <a:cubicBezTo>
                  <a:pt x="12" y="125"/>
                  <a:pt x="12" y="125"/>
                  <a:pt x="12" y="125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8" y="125"/>
                  <a:pt x="58" y="125"/>
                  <a:pt x="58" y="125"/>
                </a:cubicBezTo>
                <a:lnTo>
                  <a:pt x="35" y="57"/>
                </a:lnTo>
                <a:close/>
                <a:moveTo>
                  <a:pt x="192" y="125"/>
                </a:moveTo>
                <a:cubicBezTo>
                  <a:pt x="169" y="57"/>
                  <a:pt x="169" y="57"/>
                  <a:pt x="169" y="57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92" y="125"/>
                  <a:pt x="192" y="125"/>
                  <a:pt x="192" y="125"/>
                </a:cubicBezTo>
                <a:close/>
              </a:path>
            </a:pathLst>
          </a:custGeom>
          <a:solidFill>
            <a:srgbClr val="ABDD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00" dirty="0"/>
          </a:p>
        </p:txBody>
      </p:sp>
      <p:pic>
        <p:nvPicPr>
          <p:cNvPr id="420" name="Рисунок 419">
            <a:extLst>
              <a:ext uri="{FF2B5EF4-FFF2-40B4-BE49-F238E27FC236}">
                <a16:creationId xmlns:a16="http://schemas.microsoft.com/office/drawing/2014/main" id="{32124BBC-96A4-08C0-EB21-482D98445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1" name="Рисунок 420">
            <a:extLst>
              <a:ext uri="{FF2B5EF4-FFF2-40B4-BE49-F238E27FC236}">
                <a16:creationId xmlns:a16="http://schemas.microsoft.com/office/drawing/2014/main" id="{43ECD4AA-9E06-2BC4-7211-68B92F263F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sp>
        <p:nvSpPr>
          <p:cNvPr id="422" name="Номер слайда">
            <a:extLst>
              <a:ext uri="{FF2B5EF4-FFF2-40B4-BE49-F238E27FC236}">
                <a16:creationId xmlns:a16="http://schemas.microsoft.com/office/drawing/2014/main" id="{42954127-2198-79C4-5B4B-8C6C774A72AB}"/>
              </a:ext>
            </a:extLst>
          </p:cNvPr>
          <p:cNvSpPr txBox="1">
            <a:spLocks/>
          </p:cNvSpPr>
          <p:nvPr/>
        </p:nvSpPr>
        <p:spPr>
          <a:xfrm>
            <a:off x="23521882" y="12679345"/>
            <a:ext cx="400108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>
                <a:latin typeface="TT Moscow Economy" panose="020B0103030101020204" pitchFamily="34" charset="0"/>
              </a:rPr>
              <a:pPr/>
              <a:t>5</a:t>
            </a:fld>
            <a:endParaRPr lang="ru-RU" dirty="0">
              <a:latin typeface="TT Moscow Economy" panose="020B0103030101020204" pitchFamily="34" charset="0"/>
            </a:endParaRPr>
          </a:p>
        </p:txBody>
      </p:sp>
      <p:sp>
        <p:nvSpPr>
          <p:cNvPr id="241" name="Прямоугольник: скругленные углы 240">
            <a:extLst>
              <a:ext uri="{FF2B5EF4-FFF2-40B4-BE49-F238E27FC236}">
                <a16:creationId xmlns:a16="http://schemas.microsoft.com/office/drawing/2014/main" id="{163B8198-272F-9BB0-2634-0C14E7B92429}"/>
              </a:ext>
            </a:extLst>
          </p:cNvPr>
          <p:cNvSpPr/>
          <p:nvPr/>
        </p:nvSpPr>
        <p:spPr>
          <a:xfrm>
            <a:off x="932959" y="2663227"/>
            <a:ext cx="1369173" cy="1369173"/>
          </a:xfrm>
          <a:prstGeom prst="roundRect">
            <a:avLst/>
          </a:prstGeom>
          <a:noFill/>
          <a:ln w="25400" cap="flat">
            <a:solidFill>
              <a:srgbClr val="ABDDF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2" name="Прямоугольник: скругленные углы 241">
            <a:extLst>
              <a:ext uri="{FF2B5EF4-FFF2-40B4-BE49-F238E27FC236}">
                <a16:creationId xmlns:a16="http://schemas.microsoft.com/office/drawing/2014/main" id="{EDC3B148-92CD-E842-CEE8-2EBB47CA6F8D}"/>
              </a:ext>
            </a:extLst>
          </p:cNvPr>
          <p:cNvSpPr/>
          <p:nvPr/>
        </p:nvSpPr>
        <p:spPr>
          <a:xfrm>
            <a:off x="907666" y="5290417"/>
            <a:ext cx="1369173" cy="1369173"/>
          </a:xfrm>
          <a:prstGeom prst="roundRect">
            <a:avLst/>
          </a:prstGeom>
          <a:noFill/>
          <a:ln w="25400" cap="flat">
            <a:solidFill>
              <a:srgbClr val="ABDDF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3" name="Прямоугольник: скругленные углы 242">
            <a:extLst>
              <a:ext uri="{FF2B5EF4-FFF2-40B4-BE49-F238E27FC236}">
                <a16:creationId xmlns:a16="http://schemas.microsoft.com/office/drawing/2014/main" id="{8CA0E2E4-1D6D-6419-AA00-A1DF7E081063}"/>
              </a:ext>
            </a:extLst>
          </p:cNvPr>
          <p:cNvSpPr/>
          <p:nvPr/>
        </p:nvSpPr>
        <p:spPr>
          <a:xfrm>
            <a:off x="907666" y="7964778"/>
            <a:ext cx="1369173" cy="1369173"/>
          </a:xfrm>
          <a:prstGeom prst="roundRect">
            <a:avLst/>
          </a:prstGeom>
          <a:noFill/>
          <a:ln w="25400" cap="flat">
            <a:solidFill>
              <a:srgbClr val="ABDDF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4" name="Прямоугольник: скругленные углы 243">
            <a:extLst>
              <a:ext uri="{FF2B5EF4-FFF2-40B4-BE49-F238E27FC236}">
                <a16:creationId xmlns:a16="http://schemas.microsoft.com/office/drawing/2014/main" id="{B88162FE-0314-4DFD-7295-98BA41A48834}"/>
              </a:ext>
            </a:extLst>
          </p:cNvPr>
          <p:cNvSpPr/>
          <p:nvPr/>
        </p:nvSpPr>
        <p:spPr>
          <a:xfrm>
            <a:off x="907666" y="11007233"/>
            <a:ext cx="1369173" cy="1369173"/>
          </a:xfrm>
          <a:prstGeom prst="roundRect">
            <a:avLst/>
          </a:prstGeom>
          <a:noFill/>
          <a:ln w="25400" cap="flat">
            <a:solidFill>
              <a:srgbClr val="ABDDF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493" name="Группа 492">
            <a:extLst>
              <a:ext uri="{FF2B5EF4-FFF2-40B4-BE49-F238E27FC236}">
                <a16:creationId xmlns:a16="http://schemas.microsoft.com/office/drawing/2014/main" id="{661A7A2B-47E1-6677-095C-4BB22F041077}"/>
              </a:ext>
            </a:extLst>
          </p:cNvPr>
          <p:cNvGrpSpPr/>
          <p:nvPr/>
        </p:nvGrpSpPr>
        <p:grpSpPr>
          <a:xfrm>
            <a:off x="9257311" y="3567416"/>
            <a:ext cx="14555566" cy="7798368"/>
            <a:chOff x="9918443" y="3921628"/>
            <a:chExt cx="13894433" cy="7444156"/>
          </a:xfrm>
        </p:grpSpPr>
        <p:grpSp>
          <p:nvGrpSpPr>
            <p:cNvPr id="494" name="Группа 493">
              <a:extLst>
                <a:ext uri="{FF2B5EF4-FFF2-40B4-BE49-F238E27FC236}">
                  <a16:creationId xmlns:a16="http://schemas.microsoft.com/office/drawing/2014/main" id="{645D60EC-1ED9-701B-5B63-5DDD24045B63}"/>
                </a:ext>
              </a:extLst>
            </p:cNvPr>
            <p:cNvGrpSpPr/>
            <p:nvPr/>
          </p:nvGrpSpPr>
          <p:grpSpPr>
            <a:xfrm>
              <a:off x="10183147" y="3921628"/>
              <a:ext cx="13629729" cy="7444156"/>
              <a:chOff x="7719895" y="2888722"/>
              <a:chExt cx="16679269" cy="9109725"/>
            </a:xfrm>
            <a:solidFill>
              <a:schemeClr val="bg1">
                <a:lumMod val="65000"/>
                <a:alpha val="75000"/>
              </a:schemeClr>
            </a:solidFill>
          </p:grpSpPr>
          <p:sp>
            <p:nvSpPr>
              <p:cNvPr id="559" name="Freeform 6">
                <a:extLst>
                  <a:ext uri="{FF2B5EF4-FFF2-40B4-BE49-F238E27FC236}">
                    <a16:creationId xmlns:a16="http://schemas.microsoft.com/office/drawing/2014/main" id="{E98FE647-7C83-8EB9-C6C9-F7EBB42984BB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1568689" y="8900762"/>
                <a:ext cx="88051" cy="11373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3" y="3"/>
                  </a:cxn>
                  <a:cxn ang="0">
                    <a:pos x="17" y="6"/>
                  </a:cxn>
                  <a:cxn ang="0">
                    <a:pos x="21" y="11"/>
                  </a:cxn>
                  <a:cxn ang="0">
                    <a:pos x="24" y="18"/>
                  </a:cxn>
                  <a:cxn ang="0">
                    <a:pos x="24" y="23"/>
                  </a:cxn>
                  <a:cxn ang="0">
                    <a:pos x="21" y="27"/>
                  </a:cxn>
                  <a:cxn ang="0">
                    <a:pos x="16" y="30"/>
                  </a:cxn>
                  <a:cxn ang="0">
                    <a:pos x="12" y="31"/>
                  </a:cxn>
                  <a:cxn ang="0">
                    <a:pos x="8" y="30"/>
                  </a:cxn>
                  <a:cxn ang="0">
                    <a:pos x="5" y="30"/>
                  </a:cxn>
                  <a:cxn ang="0">
                    <a:pos x="2" y="27"/>
                  </a:cxn>
                  <a:cxn ang="0">
                    <a:pos x="1" y="22"/>
                  </a:cxn>
                  <a:cxn ang="0">
                    <a:pos x="0" y="14"/>
                  </a:cxn>
                  <a:cxn ang="0">
                    <a:pos x="0" y="6"/>
                  </a:cxn>
                  <a:cxn ang="0">
                    <a:pos x="1" y="2"/>
                  </a:cxn>
                  <a:cxn ang="0">
                    <a:pos x="5" y="0"/>
                  </a:cxn>
                </a:cxnLst>
                <a:rect l="0" t="0" r="r" b="b"/>
                <a:pathLst>
                  <a:path w="24" h="31">
                    <a:moveTo>
                      <a:pt x="5" y="0"/>
                    </a:moveTo>
                    <a:lnTo>
                      <a:pt x="13" y="3"/>
                    </a:lnTo>
                    <a:lnTo>
                      <a:pt x="17" y="6"/>
                    </a:lnTo>
                    <a:lnTo>
                      <a:pt x="21" y="11"/>
                    </a:lnTo>
                    <a:lnTo>
                      <a:pt x="24" y="18"/>
                    </a:lnTo>
                    <a:lnTo>
                      <a:pt x="24" y="23"/>
                    </a:lnTo>
                    <a:lnTo>
                      <a:pt x="21" y="27"/>
                    </a:lnTo>
                    <a:lnTo>
                      <a:pt x="16" y="30"/>
                    </a:lnTo>
                    <a:lnTo>
                      <a:pt x="12" y="31"/>
                    </a:lnTo>
                    <a:lnTo>
                      <a:pt x="8" y="30"/>
                    </a:lnTo>
                    <a:lnTo>
                      <a:pt x="5" y="30"/>
                    </a:lnTo>
                    <a:lnTo>
                      <a:pt x="2" y="27"/>
                    </a:lnTo>
                    <a:lnTo>
                      <a:pt x="1" y="22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0" name="Freeform 7">
                <a:extLst>
                  <a:ext uri="{FF2B5EF4-FFF2-40B4-BE49-F238E27FC236}">
                    <a16:creationId xmlns:a16="http://schemas.microsoft.com/office/drawing/2014/main" id="{CD996A61-6E7E-DAA5-5920-3225672574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1626442" y="9079817"/>
                <a:ext cx="40355" cy="77046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1" y="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7" y="19"/>
                  </a:cxn>
                  <a:cxn ang="0">
                    <a:pos x="6" y="21"/>
                  </a:cxn>
                  <a:cxn ang="0">
                    <a:pos x="3" y="19"/>
                  </a:cxn>
                  <a:cxn ang="0">
                    <a:pos x="2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3" y="10"/>
                  </a:cxn>
                  <a:cxn ang="0">
                    <a:pos x="4" y="7"/>
                  </a:cxn>
                  <a:cxn ang="0">
                    <a:pos x="11" y="0"/>
                  </a:cxn>
                </a:cxnLst>
                <a:rect l="0" t="0" r="r" b="b"/>
                <a:pathLst>
                  <a:path w="11" h="21">
                    <a:moveTo>
                      <a:pt x="11" y="0"/>
                    </a:moveTo>
                    <a:lnTo>
                      <a:pt x="11" y="6"/>
                    </a:lnTo>
                    <a:lnTo>
                      <a:pt x="10" y="10"/>
                    </a:lnTo>
                    <a:lnTo>
                      <a:pt x="10" y="14"/>
                    </a:lnTo>
                    <a:lnTo>
                      <a:pt x="7" y="19"/>
                    </a:lnTo>
                    <a:lnTo>
                      <a:pt x="6" y="21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3" y="10"/>
                    </a:lnTo>
                    <a:lnTo>
                      <a:pt x="4" y="7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1" name="Freeform 8">
                <a:extLst>
                  <a:ext uri="{FF2B5EF4-FFF2-40B4-BE49-F238E27FC236}">
                    <a16:creationId xmlns:a16="http://schemas.microsoft.com/office/drawing/2014/main" id="{DC34EB7D-5D22-FDD2-90E2-DDDB6EFB7AC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3931482" y="10203505"/>
                <a:ext cx="73377" cy="22746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0"/>
                  </a:cxn>
                  <a:cxn ang="0">
                    <a:pos x="17" y="1"/>
                  </a:cxn>
                  <a:cxn ang="0">
                    <a:pos x="14" y="10"/>
                  </a:cxn>
                  <a:cxn ang="0">
                    <a:pos x="13" y="23"/>
                  </a:cxn>
                  <a:cxn ang="0">
                    <a:pos x="14" y="29"/>
                  </a:cxn>
                  <a:cxn ang="0">
                    <a:pos x="16" y="37"/>
                  </a:cxn>
                  <a:cxn ang="0">
                    <a:pos x="18" y="47"/>
                  </a:cxn>
                  <a:cxn ang="0">
                    <a:pos x="20" y="56"/>
                  </a:cxn>
                  <a:cxn ang="0">
                    <a:pos x="20" y="62"/>
                  </a:cxn>
                  <a:cxn ang="0">
                    <a:pos x="14" y="62"/>
                  </a:cxn>
                  <a:cxn ang="0">
                    <a:pos x="13" y="60"/>
                  </a:cxn>
                  <a:cxn ang="0">
                    <a:pos x="12" y="58"/>
                  </a:cxn>
                  <a:cxn ang="0">
                    <a:pos x="12" y="44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1" y="20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8" y="4"/>
                  </a:cxn>
                  <a:cxn ang="0">
                    <a:pos x="10" y="1"/>
                  </a:cxn>
                  <a:cxn ang="0">
                    <a:pos x="13" y="1"/>
                  </a:cxn>
                  <a:cxn ang="0">
                    <a:pos x="16" y="0"/>
                  </a:cxn>
                </a:cxnLst>
                <a:rect l="0" t="0" r="r" b="b"/>
                <a:pathLst>
                  <a:path w="20" h="62">
                    <a:moveTo>
                      <a:pt x="16" y="0"/>
                    </a:moveTo>
                    <a:lnTo>
                      <a:pt x="17" y="0"/>
                    </a:lnTo>
                    <a:lnTo>
                      <a:pt x="17" y="1"/>
                    </a:lnTo>
                    <a:lnTo>
                      <a:pt x="14" y="10"/>
                    </a:lnTo>
                    <a:lnTo>
                      <a:pt x="13" y="23"/>
                    </a:lnTo>
                    <a:lnTo>
                      <a:pt x="14" y="29"/>
                    </a:lnTo>
                    <a:lnTo>
                      <a:pt x="16" y="37"/>
                    </a:lnTo>
                    <a:lnTo>
                      <a:pt x="18" y="47"/>
                    </a:lnTo>
                    <a:lnTo>
                      <a:pt x="20" y="56"/>
                    </a:lnTo>
                    <a:lnTo>
                      <a:pt x="20" y="62"/>
                    </a:lnTo>
                    <a:lnTo>
                      <a:pt x="14" y="62"/>
                    </a:lnTo>
                    <a:lnTo>
                      <a:pt x="13" y="60"/>
                    </a:lnTo>
                    <a:lnTo>
                      <a:pt x="12" y="58"/>
                    </a:lnTo>
                    <a:lnTo>
                      <a:pt x="12" y="44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1" y="20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8" y="4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2" name="Freeform 9">
                <a:extLst>
                  <a:ext uri="{FF2B5EF4-FFF2-40B4-BE49-F238E27FC236}">
                    <a16:creationId xmlns:a16="http://schemas.microsoft.com/office/drawing/2014/main" id="{69364AD4-48CD-F86E-7CE4-950FDDF7E49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4035328" y="9878095"/>
                <a:ext cx="77043" cy="27149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0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20" y="19"/>
                  </a:cxn>
                  <a:cxn ang="0">
                    <a:pos x="15" y="27"/>
                  </a:cxn>
                  <a:cxn ang="0">
                    <a:pos x="12" y="35"/>
                  </a:cxn>
                  <a:cxn ang="0">
                    <a:pos x="13" y="46"/>
                  </a:cxn>
                  <a:cxn ang="0">
                    <a:pos x="15" y="55"/>
                  </a:cxn>
                  <a:cxn ang="0">
                    <a:pos x="16" y="61"/>
                  </a:cxn>
                  <a:cxn ang="0">
                    <a:pos x="16" y="63"/>
                  </a:cxn>
                  <a:cxn ang="0">
                    <a:pos x="12" y="71"/>
                  </a:cxn>
                  <a:cxn ang="0">
                    <a:pos x="10" y="73"/>
                  </a:cxn>
                  <a:cxn ang="0">
                    <a:pos x="10" y="74"/>
                  </a:cxn>
                  <a:cxn ang="0">
                    <a:pos x="9" y="73"/>
                  </a:cxn>
                  <a:cxn ang="0">
                    <a:pos x="8" y="66"/>
                  </a:cxn>
                  <a:cxn ang="0">
                    <a:pos x="5" y="47"/>
                  </a:cxn>
                  <a:cxn ang="0">
                    <a:pos x="5" y="12"/>
                  </a:cxn>
                  <a:cxn ang="0">
                    <a:pos x="4" y="12"/>
                  </a:cxn>
                  <a:cxn ang="0">
                    <a:pos x="1" y="11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8" y="5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3"/>
                  </a:cxn>
                  <a:cxn ang="0">
                    <a:pos x="15" y="1"/>
                  </a:cxn>
                  <a:cxn ang="0">
                    <a:pos x="16" y="0"/>
                  </a:cxn>
                </a:cxnLst>
                <a:rect l="0" t="0" r="r" b="b"/>
                <a:pathLst>
                  <a:path w="21" h="74">
                    <a:moveTo>
                      <a:pt x="16" y="0"/>
                    </a:moveTo>
                    <a:lnTo>
                      <a:pt x="20" y="0"/>
                    </a:lnTo>
                    <a:lnTo>
                      <a:pt x="21" y="3"/>
                    </a:lnTo>
                    <a:lnTo>
                      <a:pt x="21" y="9"/>
                    </a:lnTo>
                    <a:lnTo>
                      <a:pt x="20" y="19"/>
                    </a:lnTo>
                    <a:lnTo>
                      <a:pt x="15" y="27"/>
                    </a:lnTo>
                    <a:lnTo>
                      <a:pt x="12" y="35"/>
                    </a:lnTo>
                    <a:lnTo>
                      <a:pt x="13" y="46"/>
                    </a:lnTo>
                    <a:lnTo>
                      <a:pt x="15" y="55"/>
                    </a:lnTo>
                    <a:lnTo>
                      <a:pt x="16" y="61"/>
                    </a:lnTo>
                    <a:lnTo>
                      <a:pt x="16" y="63"/>
                    </a:lnTo>
                    <a:lnTo>
                      <a:pt x="12" y="71"/>
                    </a:lnTo>
                    <a:lnTo>
                      <a:pt x="10" y="73"/>
                    </a:lnTo>
                    <a:lnTo>
                      <a:pt x="10" y="74"/>
                    </a:lnTo>
                    <a:lnTo>
                      <a:pt x="9" y="73"/>
                    </a:lnTo>
                    <a:lnTo>
                      <a:pt x="8" y="66"/>
                    </a:lnTo>
                    <a:lnTo>
                      <a:pt x="5" y="47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8" y="5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3"/>
                    </a:lnTo>
                    <a:lnTo>
                      <a:pt x="15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3" name="Freeform 10">
                <a:extLst>
                  <a:ext uri="{FF2B5EF4-FFF2-40B4-BE49-F238E27FC236}">
                    <a16:creationId xmlns:a16="http://schemas.microsoft.com/office/drawing/2014/main" id="{EE3E994C-0FB1-984F-D341-3535B0E8698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4116526" y="10281668"/>
                <a:ext cx="25681" cy="2201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0"/>
                  </a:cxn>
                  <a:cxn ang="0">
                    <a:pos x="7" y="1"/>
                  </a:cxn>
                  <a:cxn ang="0">
                    <a:pos x="6" y="2"/>
                  </a:cxn>
                  <a:cxn ang="0">
                    <a:pos x="6" y="4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5"/>
                  </a:cxn>
                  <a:cxn ang="0">
                    <a:pos x="0" y="1"/>
                  </a:cxn>
                  <a:cxn ang="0">
                    <a:pos x="3" y="0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4" name="Freeform 11">
                <a:extLst>
                  <a:ext uri="{FF2B5EF4-FFF2-40B4-BE49-F238E27FC236}">
                    <a16:creationId xmlns:a16="http://schemas.microsoft.com/office/drawing/2014/main" id="{705F20EF-B2D6-A374-0F54-A699C95C70C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3324280" y="11307849"/>
                <a:ext cx="29350" cy="2568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7" y="3"/>
                  </a:cxn>
                  <a:cxn ang="0">
                    <a:pos x="8" y="4"/>
                  </a:cxn>
                  <a:cxn ang="0">
                    <a:pos x="8" y="7"/>
                  </a:cxn>
                  <a:cxn ang="0">
                    <a:pos x="4" y="7"/>
                  </a:cxn>
                  <a:cxn ang="0">
                    <a:pos x="3" y="5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8" h="7">
                    <a:moveTo>
                      <a:pt x="1" y="0"/>
                    </a:moveTo>
                    <a:lnTo>
                      <a:pt x="7" y="3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7"/>
                    </a:lnTo>
                    <a:lnTo>
                      <a:pt x="3" y="5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5" name="Freeform 13">
                <a:extLst>
                  <a:ext uri="{FF2B5EF4-FFF2-40B4-BE49-F238E27FC236}">
                    <a16:creationId xmlns:a16="http://schemas.microsoft.com/office/drawing/2014/main" id="{20C8813B-63E9-00A3-3CF5-BCB259736C82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4133298" y="9791460"/>
                <a:ext cx="29350" cy="6603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8" y="3"/>
                  </a:cxn>
                  <a:cxn ang="0">
                    <a:pos x="8" y="10"/>
                  </a:cxn>
                  <a:cxn ang="0">
                    <a:pos x="5" y="15"/>
                  </a:cxn>
                  <a:cxn ang="0">
                    <a:pos x="2" y="18"/>
                  </a:cxn>
                  <a:cxn ang="0">
                    <a:pos x="1" y="18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1" y="5"/>
                  </a:cxn>
                  <a:cxn ang="0">
                    <a:pos x="2" y="2"/>
                  </a:cxn>
                  <a:cxn ang="0">
                    <a:pos x="5" y="0"/>
                  </a:cxn>
                </a:cxnLst>
                <a:rect l="0" t="0" r="r" b="b"/>
                <a:pathLst>
                  <a:path w="8" h="18">
                    <a:moveTo>
                      <a:pt x="5" y="0"/>
                    </a:moveTo>
                    <a:lnTo>
                      <a:pt x="8" y="3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2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6" name="Freeform 14">
                <a:extLst>
                  <a:ext uri="{FF2B5EF4-FFF2-40B4-BE49-F238E27FC236}">
                    <a16:creationId xmlns:a16="http://schemas.microsoft.com/office/drawing/2014/main" id="{5469D2D9-90C6-892D-ACAE-DC62635C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4213821" y="9485558"/>
                <a:ext cx="36688" cy="18711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6" y="2"/>
                  </a:cxn>
                  <a:cxn ang="0">
                    <a:pos x="9" y="8"/>
                  </a:cxn>
                  <a:cxn ang="0">
                    <a:pos x="10" y="19"/>
                  </a:cxn>
                  <a:cxn ang="0">
                    <a:pos x="10" y="41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49"/>
                  </a:cxn>
                  <a:cxn ang="0">
                    <a:pos x="0" y="39"/>
                  </a:cxn>
                  <a:cxn ang="0">
                    <a:pos x="0" y="29"/>
                  </a:cxn>
                  <a:cxn ang="0">
                    <a:pos x="1" y="15"/>
                  </a:cxn>
                  <a:cxn ang="0">
                    <a:pos x="2" y="6"/>
                  </a:cxn>
                  <a:cxn ang="0">
                    <a:pos x="5" y="0"/>
                  </a:cxn>
                </a:cxnLst>
                <a:rect l="0" t="0" r="r" b="b"/>
                <a:pathLst>
                  <a:path w="10" h="51">
                    <a:moveTo>
                      <a:pt x="5" y="0"/>
                    </a:moveTo>
                    <a:lnTo>
                      <a:pt x="6" y="2"/>
                    </a:lnTo>
                    <a:lnTo>
                      <a:pt x="9" y="8"/>
                    </a:lnTo>
                    <a:lnTo>
                      <a:pt x="10" y="19"/>
                    </a:lnTo>
                    <a:lnTo>
                      <a:pt x="10" y="41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49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1" y="15"/>
                    </a:lnTo>
                    <a:lnTo>
                      <a:pt x="2" y="6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7" name="Freeform 15">
                <a:extLst>
                  <a:ext uri="{FF2B5EF4-FFF2-40B4-BE49-F238E27FC236}">
                    <a16:creationId xmlns:a16="http://schemas.microsoft.com/office/drawing/2014/main" id="{DF8C62F3-C78A-750B-0EF9-FF6623FC6264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4219417" y="8480207"/>
                <a:ext cx="29350" cy="4769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6" y="2"/>
                  </a:cxn>
                  <a:cxn ang="0">
                    <a:pos x="7" y="4"/>
                  </a:cxn>
                  <a:cxn ang="0">
                    <a:pos x="8" y="8"/>
                  </a:cxn>
                  <a:cxn ang="0">
                    <a:pos x="8" y="13"/>
                  </a:cxn>
                  <a:cxn ang="0">
                    <a:pos x="7" y="13"/>
                  </a:cxn>
                  <a:cxn ang="0">
                    <a:pos x="4" y="11"/>
                  </a:cxn>
                  <a:cxn ang="0">
                    <a:pos x="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8" h="13">
                    <a:moveTo>
                      <a:pt x="2" y="0"/>
                    </a:moveTo>
                    <a:lnTo>
                      <a:pt x="3" y="0"/>
                    </a:lnTo>
                    <a:lnTo>
                      <a:pt x="6" y="2"/>
                    </a:lnTo>
                    <a:lnTo>
                      <a:pt x="7" y="4"/>
                    </a:lnTo>
                    <a:lnTo>
                      <a:pt x="8" y="8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4" y="11"/>
                    </a:lnTo>
                    <a:lnTo>
                      <a:pt x="3" y="10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8" name="Freeform 16">
                <a:extLst>
                  <a:ext uri="{FF2B5EF4-FFF2-40B4-BE49-F238E27FC236}">
                    <a16:creationId xmlns:a16="http://schemas.microsoft.com/office/drawing/2014/main" id="{5B481B17-90FC-B5FD-742E-94F06A599203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4142267" y="8162118"/>
                <a:ext cx="84381" cy="17243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0"/>
                  </a:cxn>
                  <a:cxn ang="0">
                    <a:pos x="10" y="1"/>
                  </a:cxn>
                  <a:cxn ang="0">
                    <a:pos x="12" y="2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21" y="13"/>
                  </a:cxn>
                  <a:cxn ang="0">
                    <a:pos x="22" y="17"/>
                  </a:cxn>
                  <a:cxn ang="0">
                    <a:pos x="23" y="25"/>
                  </a:cxn>
                  <a:cxn ang="0">
                    <a:pos x="23" y="44"/>
                  </a:cxn>
                  <a:cxn ang="0">
                    <a:pos x="21" y="47"/>
                  </a:cxn>
                  <a:cxn ang="0">
                    <a:pos x="10" y="47"/>
                  </a:cxn>
                  <a:cxn ang="0">
                    <a:pos x="4" y="44"/>
                  </a:cxn>
                  <a:cxn ang="0">
                    <a:pos x="4" y="39"/>
                  </a:cxn>
                  <a:cxn ang="0">
                    <a:pos x="7" y="31"/>
                  </a:cxn>
                  <a:cxn ang="0">
                    <a:pos x="8" y="28"/>
                  </a:cxn>
                  <a:cxn ang="0">
                    <a:pos x="10" y="24"/>
                  </a:cxn>
                  <a:cxn ang="0">
                    <a:pos x="10" y="22"/>
                  </a:cxn>
                  <a:cxn ang="0">
                    <a:pos x="7" y="17"/>
                  </a:cxn>
                  <a:cxn ang="0">
                    <a:pos x="4" y="16"/>
                  </a:cxn>
                  <a:cxn ang="0">
                    <a:pos x="3" y="12"/>
                  </a:cxn>
                  <a:cxn ang="0">
                    <a:pos x="0" y="9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23" h="47">
                    <a:moveTo>
                      <a:pt x="3" y="0"/>
                    </a:moveTo>
                    <a:lnTo>
                      <a:pt x="6" y="0"/>
                    </a:lnTo>
                    <a:lnTo>
                      <a:pt x="10" y="1"/>
                    </a:lnTo>
                    <a:lnTo>
                      <a:pt x="12" y="2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21" y="13"/>
                    </a:lnTo>
                    <a:lnTo>
                      <a:pt x="22" y="17"/>
                    </a:lnTo>
                    <a:lnTo>
                      <a:pt x="23" y="25"/>
                    </a:lnTo>
                    <a:lnTo>
                      <a:pt x="23" y="44"/>
                    </a:lnTo>
                    <a:lnTo>
                      <a:pt x="21" y="47"/>
                    </a:lnTo>
                    <a:lnTo>
                      <a:pt x="10" y="47"/>
                    </a:lnTo>
                    <a:lnTo>
                      <a:pt x="4" y="44"/>
                    </a:lnTo>
                    <a:lnTo>
                      <a:pt x="4" y="39"/>
                    </a:lnTo>
                    <a:lnTo>
                      <a:pt x="7" y="31"/>
                    </a:lnTo>
                    <a:lnTo>
                      <a:pt x="8" y="28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7" y="17"/>
                    </a:lnTo>
                    <a:lnTo>
                      <a:pt x="4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69" name="Freeform 17">
                <a:extLst>
                  <a:ext uri="{FF2B5EF4-FFF2-40B4-BE49-F238E27FC236}">
                    <a16:creationId xmlns:a16="http://schemas.microsoft.com/office/drawing/2014/main" id="{5B23872A-C3E3-E31E-D5FD-AC28655F9E06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4172060" y="8098979"/>
                <a:ext cx="33016" cy="4035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" y="0"/>
                  </a:cxn>
                  <a:cxn ang="0">
                    <a:pos x="7" y="4"/>
                  </a:cxn>
                  <a:cxn ang="0">
                    <a:pos x="8" y="7"/>
                  </a:cxn>
                  <a:cxn ang="0">
                    <a:pos x="9" y="8"/>
                  </a:cxn>
                  <a:cxn ang="0">
                    <a:pos x="9" y="10"/>
                  </a:cxn>
                  <a:cxn ang="0">
                    <a:pos x="8" y="11"/>
                  </a:cxn>
                  <a:cxn ang="0">
                    <a:pos x="5" y="11"/>
                  </a:cxn>
                  <a:cxn ang="0">
                    <a:pos x="4" y="10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9" h="11">
                    <a:moveTo>
                      <a:pt x="1" y="0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8" y="7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4" y="1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0" name="Freeform 18">
                <a:extLst>
                  <a:ext uri="{FF2B5EF4-FFF2-40B4-BE49-F238E27FC236}">
                    <a16:creationId xmlns:a16="http://schemas.microsoft.com/office/drawing/2014/main" id="{6ECD24FE-4A1C-1F19-7EA0-97683941F46B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3431047" y="6072761"/>
                <a:ext cx="69705" cy="1430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0"/>
                  </a:cxn>
                  <a:cxn ang="0">
                    <a:pos x="9" y="1"/>
                  </a:cxn>
                  <a:cxn ang="0">
                    <a:pos x="12" y="1"/>
                  </a:cxn>
                  <a:cxn ang="0">
                    <a:pos x="13" y="4"/>
                  </a:cxn>
                  <a:cxn ang="0">
                    <a:pos x="15" y="5"/>
                  </a:cxn>
                  <a:cxn ang="0">
                    <a:pos x="15" y="16"/>
                  </a:cxn>
                  <a:cxn ang="0">
                    <a:pos x="17" y="24"/>
                  </a:cxn>
                  <a:cxn ang="0">
                    <a:pos x="19" y="32"/>
                  </a:cxn>
                  <a:cxn ang="0">
                    <a:pos x="19" y="37"/>
                  </a:cxn>
                  <a:cxn ang="0">
                    <a:pos x="16" y="39"/>
                  </a:cxn>
                  <a:cxn ang="0">
                    <a:pos x="11" y="36"/>
                  </a:cxn>
                  <a:cxn ang="0">
                    <a:pos x="7" y="35"/>
                  </a:cxn>
                  <a:cxn ang="0">
                    <a:pos x="4" y="32"/>
                  </a:cxn>
                  <a:cxn ang="0">
                    <a:pos x="2" y="29"/>
                  </a:cxn>
                  <a:cxn ang="0">
                    <a:pos x="1" y="25"/>
                  </a:cxn>
                  <a:cxn ang="0">
                    <a:pos x="1" y="17"/>
                  </a:cxn>
                  <a:cxn ang="0">
                    <a:pos x="0" y="9"/>
                  </a:cxn>
                  <a:cxn ang="0">
                    <a:pos x="1" y="2"/>
                  </a:cxn>
                  <a:cxn ang="0">
                    <a:pos x="2" y="0"/>
                  </a:cxn>
                </a:cxnLst>
                <a:rect l="0" t="0" r="r" b="b"/>
                <a:pathLst>
                  <a:path w="19" h="39">
                    <a:moveTo>
                      <a:pt x="2" y="0"/>
                    </a:moveTo>
                    <a:lnTo>
                      <a:pt x="7" y="0"/>
                    </a:lnTo>
                    <a:lnTo>
                      <a:pt x="9" y="1"/>
                    </a:lnTo>
                    <a:lnTo>
                      <a:pt x="12" y="1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15" y="16"/>
                    </a:lnTo>
                    <a:lnTo>
                      <a:pt x="17" y="24"/>
                    </a:lnTo>
                    <a:lnTo>
                      <a:pt x="19" y="32"/>
                    </a:lnTo>
                    <a:lnTo>
                      <a:pt x="19" y="37"/>
                    </a:lnTo>
                    <a:lnTo>
                      <a:pt x="16" y="39"/>
                    </a:lnTo>
                    <a:lnTo>
                      <a:pt x="11" y="36"/>
                    </a:lnTo>
                    <a:lnTo>
                      <a:pt x="7" y="35"/>
                    </a:lnTo>
                    <a:lnTo>
                      <a:pt x="4" y="32"/>
                    </a:lnTo>
                    <a:lnTo>
                      <a:pt x="2" y="29"/>
                    </a:lnTo>
                    <a:lnTo>
                      <a:pt x="1" y="25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1" name="Freeform 19">
                <a:extLst>
                  <a:ext uri="{FF2B5EF4-FFF2-40B4-BE49-F238E27FC236}">
                    <a16:creationId xmlns:a16="http://schemas.microsoft.com/office/drawing/2014/main" id="{5B1EB73E-98A9-743E-CBAF-C1F93A5B857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4245075" y="6435178"/>
                <a:ext cx="154089" cy="55034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42" y="0"/>
                  </a:cxn>
                  <a:cxn ang="0">
                    <a:pos x="42" y="6"/>
                  </a:cxn>
                  <a:cxn ang="0">
                    <a:pos x="41" y="8"/>
                  </a:cxn>
                  <a:cxn ang="0">
                    <a:pos x="38" y="11"/>
                  </a:cxn>
                  <a:cxn ang="0">
                    <a:pos x="33" y="14"/>
                  </a:cxn>
                  <a:cxn ang="0">
                    <a:pos x="30" y="14"/>
                  </a:cxn>
                  <a:cxn ang="0">
                    <a:pos x="18" y="15"/>
                  </a:cxn>
                  <a:cxn ang="0">
                    <a:pos x="6" y="12"/>
                  </a:cxn>
                  <a:cxn ang="0">
                    <a:pos x="3" y="11"/>
                  </a:cxn>
                  <a:cxn ang="0">
                    <a:pos x="2" y="8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14" y="3"/>
                  </a:cxn>
                  <a:cxn ang="0">
                    <a:pos x="22" y="6"/>
                  </a:cxn>
                  <a:cxn ang="0">
                    <a:pos x="29" y="6"/>
                  </a:cxn>
                  <a:cxn ang="0">
                    <a:pos x="37" y="2"/>
                  </a:cxn>
                  <a:cxn ang="0">
                    <a:pos x="38" y="0"/>
                  </a:cxn>
                </a:cxnLst>
                <a:rect l="0" t="0" r="r" b="b"/>
                <a:pathLst>
                  <a:path w="42" h="15">
                    <a:moveTo>
                      <a:pt x="38" y="0"/>
                    </a:moveTo>
                    <a:lnTo>
                      <a:pt x="42" y="0"/>
                    </a:lnTo>
                    <a:lnTo>
                      <a:pt x="42" y="6"/>
                    </a:lnTo>
                    <a:lnTo>
                      <a:pt x="41" y="8"/>
                    </a:lnTo>
                    <a:lnTo>
                      <a:pt x="38" y="11"/>
                    </a:lnTo>
                    <a:lnTo>
                      <a:pt x="33" y="14"/>
                    </a:lnTo>
                    <a:lnTo>
                      <a:pt x="30" y="14"/>
                    </a:lnTo>
                    <a:lnTo>
                      <a:pt x="18" y="15"/>
                    </a:lnTo>
                    <a:lnTo>
                      <a:pt x="6" y="12"/>
                    </a:lnTo>
                    <a:lnTo>
                      <a:pt x="3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14" y="3"/>
                    </a:lnTo>
                    <a:lnTo>
                      <a:pt x="22" y="6"/>
                    </a:lnTo>
                    <a:lnTo>
                      <a:pt x="29" y="6"/>
                    </a:lnTo>
                    <a:lnTo>
                      <a:pt x="37" y="2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2" name="Freeform 20">
                <a:extLst>
                  <a:ext uri="{FF2B5EF4-FFF2-40B4-BE49-F238E27FC236}">
                    <a16:creationId xmlns:a16="http://schemas.microsoft.com/office/drawing/2014/main" id="{D9129E1B-CAE9-8E94-EAA0-902294E77585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1652907" y="4238771"/>
                <a:ext cx="110065" cy="9906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8" y="3"/>
                  </a:cxn>
                  <a:cxn ang="0">
                    <a:pos x="20" y="3"/>
                  </a:cxn>
                  <a:cxn ang="0">
                    <a:pos x="28" y="7"/>
                  </a:cxn>
                  <a:cxn ang="0">
                    <a:pos x="30" y="8"/>
                  </a:cxn>
                  <a:cxn ang="0">
                    <a:pos x="30" y="11"/>
                  </a:cxn>
                  <a:cxn ang="0">
                    <a:pos x="28" y="14"/>
                  </a:cxn>
                  <a:cxn ang="0">
                    <a:pos x="20" y="24"/>
                  </a:cxn>
                  <a:cxn ang="0">
                    <a:pos x="14" y="27"/>
                  </a:cxn>
                  <a:cxn ang="0">
                    <a:pos x="4" y="27"/>
                  </a:cxn>
                  <a:cxn ang="0">
                    <a:pos x="2" y="26"/>
                  </a:cxn>
                  <a:cxn ang="0">
                    <a:pos x="0" y="24"/>
                  </a:cxn>
                  <a:cxn ang="0">
                    <a:pos x="0" y="22"/>
                  </a:cxn>
                  <a:cxn ang="0">
                    <a:pos x="2" y="18"/>
                  </a:cxn>
                  <a:cxn ang="0">
                    <a:pos x="4" y="12"/>
                  </a:cxn>
                  <a:cxn ang="0">
                    <a:pos x="7" y="10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2" y="2"/>
                  </a:cxn>
                  <a:cxn ang="0">
                    <a:pos x="15" y="0"/>
                  </a:cxn>
                </a:cxnLst>
                <a:rect l="0" t="0" r="r" b="b"/>
                <a:pathLst>
                  <a:path w="30" h="27">
                    <a:moveTo>
                      <a:pt x="15" y="0"/>
                    </a:moveTo>
                    <a:lnTo>
                      <a:pt x="18" y="3"/>
                    </a:lnTo>
                    <a:lnTo>
                      <a:pt x="20" y="3"/>
                    </a:lnTo>
                    <a:lnTo>
                      <a:pt x="28" y="7"/>
                    </a:lnTo>
                    <a:lnTo>
                      <a:pt x="30" y="8"/>
                    </a:lnTo>
                    <a:lnTo>
                      <a:pt x="30" y="11"/>
                    </a:lnTo>
                    <a:lnTo>
                      <a:pt x="28" y="14"/>
                    </a:lnTo>
                    <a:lnTo>
                      <a:pt x="20" y="24"/>
                    </a:lnTo>
                    <a:lnTo>
                      <a:pt x="14" y="27"/>
                    </a:lnTo>
                    <a:lnTo>
                      <a:pt x="4" y="27"/>
                    </a:lnTo>
                    <a:lnTo>
                      <a:pt x="2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2" y="18"/>
                    </a:lnTo>
                    <a:lnTo>
                      <a:pt x="4" y="12"/>
                    </a:lnTo>
                    <a:lnTo>
                      <a:pt x="7" y="10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2" y="2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3" name="Freeform 21">
                <a:extLst>
                  <a:ext uri="{FF2B5EF4-FFF2-40B4-BE49-F238E27FC236}">
                    <a16:creationId xmlns:a16="http://schemas.microsoft.com/office/drawing/2014/main" id="{75010CA8-D6EA-D388-B00F-5A23673AD4A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1790918" y="3169480"/>
                <a:ext cx="154089" cy="308181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8" y="3"/>
                  </a:cxn>
                  <a:cxn ang="0">
                    <a:pos x="39" y="10"/>
                  </a:cxn>
                  <a:cxn ang="0">
                    <a:pos x="40" y="20"/>
                  </a:cxn>
                  <a:cxn ang="0">
                    <a:pos x="42" y="32"/>
                  </a:cxn>
                  <a:cxn ang="0">
                    <a:pos x="42" y="42"/>
                  </a:cxn>
                  <a:cxn ang="0">
                    <a:pos x="40" y="47"/>
                  </a:cxn>
                  <a:cxn ang="0">
                    <a:pos x="38" y="50"/>
                  </a:cxn>
                  <a:cxn ang="0">
                    <a:pos x="35" y="51"/>
                  </a:cxn>
                  <a:cxn ang="0">
                    <a:pos x="32" y="57"/>
                  </a:cxn>
                  <a:cxn ang="0">
                    <a:pos x="32" y="59"/>
                  </a:cxn>
                  <a:cxn ang="0">
                    <a:pos x="34" y="63"/>
                  </a:cxn>
                  <a:cxn ang="0">
                    <a:pos x="38" y="69"/>
                  </a:cxn>
                  <a:cxn ang="0">
                    <a:pos x="40" y="76"/>
                  </a:cxn>
                  <a:cxn ang="0">
                    <a:pos x="40" y="80"/>
                  </a:cxn>
                  <a:cxn ang="0">
                    <a:pos x="35" y="82"/>
                  </a:cxn>
                  <a:cxn ang="0">
                    <a:pos x="24" y="84"/>
                  </a:cxn>
                  <a:cxn ang="0">
                    <a:pos x="16" y="81"/>
                  </a:cxn>
                  <a:cxn ang="0">
                    <a:pos x="9" y="74"/>
                  </a:cxn>
                  <a:cxn ang="0">
                    <a:pos x="5" y="65"/>
                  </a:cxn>
                  <a:cxn ang="0">
                    <a:pos x="1" y="54"/>
                  </a:cxn>
                  <a:cxn ang="0">
                    <a:pos x="0" y="45"/>
                  </a:cxn>
                  <a:cxn ang="0">
                    <a:pos x="1" y="38"/>
                  </a:cxn>
                  <a:cxn ang="0">
                    <a:pos x="4" y="30"/>
                  </a:cxn>
                  <a:cxn ang="0">
                    <a:pos x="4" y="23"/>
                  </a:cxn>
                  <a:cxn ang="0">
                    <a:pos x="7" y="16"/>
                  </a:cxn>
                  <a:cxn ang="0">
                    <a:pos x="11" y="12"/>
                  </a:cxn>
                  <a:cxn ang="0">
                    <a:pos x="24" y="4"/>
                  </a:cxn>
                  <a:cxn ang="0">
                    <a:pos x="29" y="1"/>
                  </a:cxn>
                  <a:cxn ang="0">
                    <a:pos x="35" y="0"/>
                  </a:cxn>
                </a:cxnLst>
                <a:rect l="0" t="0" r="r" b="b"/>
                <a:pathLst>
                  <a:path w="42" h="84">
                    <a:moveTo>
                      <a:pt x="35" y="0"/>
                    </a:moveTo>
                    <a:lnTo>
                      <a:pt x="38" y="3"/>
                    </a:lnTo>
                    <a:lnTo>
                      <a:pt x="39" y="10"/>
                    </a:lnTo>
                    <a:lnTo>
                      <a:pt x="40" y="20"/>
                    </a:lnTo>
                    <a:lnTo>
                      <a:pt x="42" y="32"/>
                    </a:lnTo>
                    <a:lnTo>
                      <a:pt x="42" y="42"/>
                    </a:lnTo>
                    <a:lnTo>
                      <a:pt x="40" y="47"/>
                    </a:lnTo>
                    <a:lnTo>
                      <a:pt x="38" y="50"/>
                    </a:lnTo>
                    <a:lnTo>
                      <a:pt x="35" y="51"/>
                    </a:lnTo>
                    <a:lnTo>
                      <a:pt x="32" y="57"/>
                    </a:lnTo>
                    <a:lnTo>
                      <a:pt x="32" y="59"/>
                    </a:lnTo>
                    <a:lnTo>
                      <a:pt x="34" y="63"/>
                    </a:lnTo>
                    <a:lnTo>
                      <a:pt x="38" y="69"/>
                    </a:lnTo>
                    <a:lnTo>
                      <a:pt x="40" y="76"/>
                    </a:lnTo>
                    <a:lnTo>
                      <a:pt x="40" y="80"/>
                    </a:lnTo>
                    <a:lnTo>
                      <a:pt x="35" y="82"/>
                    </a:lnTo>
                    <a:lnTo>
                      <a:pt x="24" y="84"/>
                    </a:lnTo>
                    <a:lnTo>
                      <a:pt x="16" y="81"/>
                    </a:lnTo>
                    <a:lnTo>
                      <a:pt x="9" y="74"/>
                    </a:lnTo>
                    <a:lnTo>
                      <a:pt x="5" y="65"/>
                    </a:lnTo>
                    <a:lnTo>
                      <a:pt x="1" y="54"/>
                    </a:lnTo>
                    <a:lnTo>
                      <a:pt x="0" y="45"/>
                    </a:lnTo>
                    <a:lnTo>
                      <a:pt x="1" y="38"/>
                    </a:lnTo>
                    <a:lnTo>
                      <a:pt x="4" y="30"/>
                    </a:lnTo>
                    <a:lnTo>
                      <a:pt x="4" y="23"/>
                    </a:lnTo>
                    <a:lnTo>
                      <a:pt x="7" y="16"/>
                    </a:lnTo>
                    <a:lnTo>
                      <a:pt x="11" y="12"/>
                    </a:lnTo>
                    <a:lnTo>
                      <a:pt x="24" y="4"/>
                    </a:lnTo>
                    <a:lnTo>
                      <a:pt x="29" y="1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4" name="Freeform 22">
                <a:extLst>
                  <a:ext uri="{FF2B5EF4-FFF2-40B4-BE49-F238E27FC236}">
                    <a16:creationId xmlns:a16="http://schemas.microsoft.com/office/drawing/2014/main" id="{4A7F96FF-9BF8-1F9D-03B6-B2F08A9A1C0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9588293" y="5014669"/>
                <a:ext cx="201785" cy="161428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32" y="1"/>
                  </a:cxn>
                  <a:cxn ang="0">
                    <a:pos x="43" y="1"/>
                  </a:cxn>
                  <a:cxn ang="0">
                    <a:pos x="48" y="4"/>
                  </a:cxn>
                  <a:cxn ang="0">
                    <a:pos x="51" y="6"/>
                  </a:cxn>
                  <a:cxn ang="0">
                    <a:pos x="53" y="10"/>
                  </a:cxn>
                  <a:cxn ang="0">
                    <a:pos x="55" y="13"/>
                  </a:cxn>
                  <a:cxn ang="0">
                    <a:pos x="55" y="21"/>
                  </a:cxn>
                  <a:cxn ang="0">
                    <a:pos x="51" y="24"/>
                  </a:cxn>
                  <a:cxn ang="0">
                    <a:pos x="43" y="28"/>
                  </a:cxn>
                  <a:cxn ang="0">
                    <a:pos x="33" y="33"/>
                  </a:cxn>
                  <a:cxn ang="0">
                    <a:pos x="22" y="39"/>
                  </a:cxn>
                  <a:cxn ang="0">
                    <a:pos x="13" y="43"/>
                  </a:cxn>
                  <a:cxn ang="0">
                    <a:pos x="9" y="44"/>
                  </a:cxn>
                  <a:cxn ang="0">
                    <a:pos x="8" y="43"/>
                  </a:cxn>
                  <a:cxn ang="0">
                    <a:pos x="5" y="37"/>
                  </a:cxn>
                  <a:cxn ang="0">
                    <a:pos x="5" y="35"/>
                  </a:cxn>
                  <a:cxn ang="0">
                    <a:pos x="4" y="31"/>
                  </a:cxn>
                  <a:cxn ang="0">
                    <a:pos x="1" y="25"/>
                  </a:cxn>
                  <a:cxn ang="0">
                    <a:pos x="0" y="20"/>
                  </a:cxn>
                  <a:cxn ang="0">
                    <a:pos x="1" y="12"/>
                  </a:cxn>
                  <a:cxn ang="0">
                    <a:pos x="6" y="6"/>
                  </a:cxn>
                  <a:cxn ang="0">
                    <a:pos x="12" y="2"/>
                  </a:cxn>
                  <a:cxn ang="0">
                    <a:pos x="21" y="0"/>
                  </a:cxn>
                </a:cxnLst>
                <a:rect l="0" t="0" r="r" b="b"/>
                <a:pathLst>
                  <a:path w="55" h="44">
                    <a:moveTo>
                      <a:pt x="21" y="0"/>
                    </a:moveTo>
                    <a:lnTo>
                      <a:pt x="32" y="1"/>
                    </a:lnTo>
                    <a:lnTo>
                      <a:pt x="43" y="1"/>
                    </a:lnTo>
                    <a:lnTo>
                      <a:pt x="48" y="4"/>
                    </a:lnTo>
                    <a:lnTo>
                      <a:pt x="51" y="6"/>
                    </a:lnTo>
                    <a:lnTo>
                      <a:pt x="53" y="10"/>
                    </a:lnTo>
                    <a:lnTo>
                      <a:pt x="55" y="13"/>
                    </a:lnTo>
                    <a:lnTo>
                      <a:pt x="55" y="21"/>
                    </a:lnTo>
                    <a:lnTo>
                      <a:pt x="51" y="24"/>
                    </a:lnTo>
                    <a:lnTo>
                      <a:pt x="43" y="28"/>
                    </a:lnTo>
                    <a:lnTo>
                      <a:pt x="33" y="33"/>
                    </a:lnTo>
                    <a:lnTo>
                      <a:pt x="22" y="39"/>
                    </a:lnTo>
                    <a:lnTo>
                      <a:pt x="13" y="43"/>
                    </a:lnTo>
                    <a:lnTo>
                      <a:pt x="9" y="44"/>
                    </a:lnTo>
                    <a:lnTo>
                      <a:pt x="8" y="43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4" y="31"/>
                    </a:lnTo>
                    <a:lnTo>
                      <a:pt x="1" y="25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6" y="6"/>
                    </a:lnTo>
                    <a:lnTo>
                      <a:pt x="12" y="2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5" name="Freeform 23">
                <a:extLst>
                  <a:ext uri="{FF2B5EF4-FFF2-40B4-BE49-F238E27FC236}">
                    <a16:creationId xmlns:a16="http://schemas.microsoft.com/office/drawing/2014/main" id="{CB5A5318-66BD-51A0-B277-733A8EAB09B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9487033" y="4978343"/>
                <a:ext cx="66039" cy="8805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7" y="0"/>
                  </a:cxn>
                  <a:cxn ang="0">
                    <a:pos x="11" y="3"/>
                  </a:cxn>
                  <a:cxn ang="0">
                    <a:pos x="15" y="8"/>
                  </a:cxn>
                  <a:cxn ang="0">
                    <a:pos x="18" y="15"/>
                  </a:cxn>
                  <a:cxn ang="0">
                    <a:pos x="18" y="20"/>
                  </a:cxn>
                  <a:cxn ang="0">
                    <a:pos x="13" y="24"/>
                  </a:cxn>
                  <a:cxn ang="0">
                    <a:pos x="12" y="24"/>
                  </a:cxn>
                  <a:cxn ang="0">
                    <a:pos x="7" y="21"/>
                  </a:cxn>
                  <a:cxn ang="0">
                    <a:pos x="4" y="19"/>
                  </a:cxn>
                  <a:cxn ang="0">
                    <a:pos x="1" y="17"/>
                  </a:cxn>
                  <a:cxn ang="0">
                    <a:pos x="0" y="15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3" y="1"/>
                  </a:cxn>
                  <a:cxn ang="0">
                    <a:pos x="4" y="0"/>
                  </a:cxn>
                </a:cxnLst>
                <a:rect l="0" t="0" r="r" b="b"/>
                <a:pathLst>
                  <a:path w="18" h="24">
                    <a:moveTo>
                      <a:pt x="4" y="0"/>
                    </a:moveTo>
                    <a:lnTo>
                      <a:pt x="7" y="0"/>
                    </a:lnTo>
                    <a:lnTo>
                      <a:pt x="11" y="3"/>
                    </a:lnTo>
                    <a:lnTo>
                      <a:pt x="15" y="8"/>
                    </a:lnTo>
                    <a:lnTo>
                      <a:pt x="18" y="15"/>
                    </a:lnTo>
                    <a:lnTo>
                      <a:pt x="18" y="20"/>
                    </a:lnTo>
                    <a:lnTo>
                      <a:pt x="13" y="24"/>
                    </a:lnTo>
                    <a:lnTo>
                      <a:pt x="12" y="24"/>
                    </a:lnTo>
                    <a:lnTo>
                      <a:pt x="7" y="21"/>
                    </a:lnTo>
                    <a:lnTo>
                      <a:pt x="4" y="19"/>
                    </a:lnTo>
                    <a:lnTo>
                      <a:pt x="1" y="17"/>
                    </a:lnTo>
                    <a:lnTo>
                      <a:pt x="0" y="1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6" name="Freeform 24">
                <a:extLst>
                  <a:ext uri="{FF2B5EF4-FFF2-40B4-BE49-F238E27FC236}">
                    <a16:creationId xmlns:a16="http://schemas.microsoft.com/office/drawing/2014/main" id="{F5DE1A1E-60F4-2B26-0AFA-946EEFF801B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9121595" y="4525302"/>
                <a:ext cx="458601" cy="443928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113" y="3"/>
                  </a:cxn>
                  <a:cxn ang="0">
                    <a:pos x="117" y="20"/>
                  </a:cxn>
                  <a:cxn ang="0">
                    <a:pos x="122" y="24"/>
                  </a:cxn>
                  <a:cxn ang="0">
                    <a:pos x="125" y="35"/>
                  </a:cxn>
                  <a:cxn ang="0">
                    <a:pos x="115" y="43"/>
                  </a:cxn>
                  <a:cxn ang="0">
                    <a:pos x="109" y="46"/>
                  </a:cxn>
                  <a:cxn ang="0">
                    <a:pos x="97" y="44"/>
                  </a:cxn>
                  <a:cxn ang="0">
                    <a:pos x="87" y="40"/>
                  </a:cxn>
                  <a:cxn ang="0">
                    <a:pos x="84" y="28"/>
                  </a:cxn>
                  <a:cxn ang="0">
                    <a:pos x="79" y="23"/>
                  </a:cxn>
                  <a:cxn ang="0">
                    <a:pos x="74" y="24"/>
                  </a:cxn>
                  <a:cxn ang="0">
                    <a:pos x="68" y="28"/>
                  </a:cxn>
                  <a:cxn ang="0">
                    <a:pos x="68" y="32"/>
                  </a:cxn>
                  <a:cxn ang="0">
                    <a:pos x="79" y="42"/>
                  </a:cxn>
                  <a:cxn ang="0">
                    <a:pos x="94" y="51"/>
                  </a:cxn>
                  <a:cxn ang="0">
                    <a:pos x="102" y="50"/>
                  </a:cxn>
                  <a:cxn ang="0">
                    <a:pos x="110" y="48"/>
                  </a:cxn>
                  <a:cxn ang="0">
                    <a:pos x="118" y="50"/>
                  </a:cxn>
                  <a:cxn ang="0">
                    <a:pos x="119" y="55"/>
                  </a:cxn>
                  <a:cxn ang="0">
                    <a:pos x="115" y="61"/>
                  </a:cxn>
                  <a:cxn ang="0">
                    <a:pos x="113" y="67"/>
                  </a:cxn>
                  <a:cxn ang="0">
                    <a:pos x="107" y="71"/>
                  </a:cxn>
                  <a:cxn ang="0">
                    <a:pos x="99" y="70"/>
                  </a:cxn>
                  <a:cxn ang="0">
                    <a:pos x="94" y="77"/>
                  </a:cxn>
                  <a:cxn ang="0">
                    <a:pos x="90" y="83"/>
                  </a:cxn>
                  <a:cxn ang="0">
                    <a:pos x="86" y="92"/>
                  </a:cxn>
                  <a:cxn ang="0">
                    <a:pos x="80" y="96"/>
                  </a:cxn>
                  <a:cxn ang="0">
                    <a:pos x="71" y="100"/>
                  </a:cxn>
                  <a:cxn ang="0">
                    <a:pos x="72" y="106"/>
                  </a:cxn>
                  <a:cxn ang="0">
                    <a:pos x="75" y="114"/>
                  </a:cxn>
                  <a:cxn ang="0">
                    <a:pos x="72" y="119"/>
                  </a:cxn>
                  <a:cxn ang="0">
                    <a:pos x="54" y="121"/>
                  </a:cxn>
                  <a:cxn ang="0">
                    <a:pos x="48" y="117"/>
                  </a:cxn>
                  <a:cxn ang="0">
                    <a:pos x="43" y="114"/>
                  </a:cxn>
                  <a:cxn ang="0">
                    <a:pos x="31" y="112"/>
                  </a:cxn>
                  <a:cxn ang="0">
                    <a:pos x="21" y="108"/>
                  </a:cxn>
                  <a:cxn ang="0">
                    <a:pos x="20" y="101"/>
                  </a:cxn>
                  <a:cxn ang="0">
                    <a:pos x="19" y="98"/>
                  </a:cxn>
                  <a:cxn ang="0">
                    <a:pos x="7" y="85"/>
                  </a:cxn>
                  <a:cxn ang="0">
                    <a:pos x="4" y="74"/>
                  </a:cxn>
                  <a:cxn ang="0">
                    <a:pos x="0" y="65"/>
                  </a:cxn>
                  <a:cxn ang="0">
                    <a:pos x="1" y="54"/>
                  </a:cxn>
                  <a:cxn ang="0">
                    <a:pos x="2" y="44"/>
                  </a:cxn>
                  <a:cxn ang="0">
                    <a:pos x="13" y="44"/>
                  </a:cxn>
                  <a:cxn ang="0">
                    <a:pos x="37" y="47"/>
                  </a:cxn>
                  <a:cxn ang="0">
                    <a:pos x="52" y="51"/>
                  </a:cxn>
                  <a:cxn ang="0">
                    <a:pos x="51" y="42"/>
                  </a:cxn>
                  <a:cxn ang="0">
                    <a:pos x="39" y="27"/>
                  </a:cxn>
                  <a:cxn ang="0">
                    <a:pos x="37" y="23"/>
                  </a:cxn>
                  <a:cxn ang="0">
                    <a:pos x="36" y="15"/>
                  </a:cxn>
                  <a:cxn ang="0">
                    <a:pos x="48" y="13"/>
                  </a:cxn>
                  <a:cxn ang="0">
                    <a:pos x="66" y="15"/>
                  </a:cxn>
                  <a:cxn ang="0">
                    <a:pos x="75" y="11"/>
                  </a:cxn>
                  <a:cxn ang="0">
                    <a:pos x="87" y="1"/>
                  </a:cxn>
                </a:cxnLst>
                <a:rect l="0" t="0" r="r" b="b"/>
                <a:pathLst>
                  <a:path w="125" h="121">
                    <a:moveTo>
                      <a:pt x="97" y="0"/>
                    </a:moveTo>
                    <a:lnTo>
                      <a:pt x="106" y="0"/>
                    </a:lnTo>
                    <a:lnTo>
                      <a:pt x="111" y="1"/>
                    </a:lnTo>
                    <a:lnTo>
                      <a:pt x="113" y="3"/>
                    </a:lnTo>
                    <a:lnTo>
                      <a:pt x="113" y="16"/>
                    </a:lnTo>
                    <a:lnTo>
                      <a:pt x="117" y="20"/>
                    </a:lnTo>
                    <a:lnTo>
                      <a:pt x="119" y="22"/>
                    </a:lnTo>
                    <a:lnTo>
                      <a:pt x="122" y="24"/>
                    </a:lnTo>
                    <a:lnTo>
                      <a:pt x="125" y="30"/>
                    </a:lnTo>
                    <a:lnTo>
                      <a:pt x="125" y="35"/>
                    </a:lnTo>
                    <a:lnTo>
                      <a:pt x="119" y="40"/>
                    </a:lnTo>
                    <a:lnTo>
                      <a:pt x="115" y="43"/>
                    </a:lnTo>
                    <a:lnTo>
                      <a:pt x="111" y="44"/>
                    </a:lnTo>
                    <a:lnTo>
                      <a:pt x="109" y="46"/>
                    </a:lnTo>
                    <a:lnTo>
                      <a:pt x="103" y="46"/>
                    </a:lnTo>
                    <a:lnTo>
                      <a:pt x="97" y="44"/>
                    </a:lnTo>
                    <a:lnTo>
                      <a:pt x="91" y="43"/>
                    </a:lnTo>
                    <a:lnTo>
                      <a:pt x="87" y="40"/>
                    </a:lnTo>
                    <a:lnTo>
                      <a:pt x="84" y="32"/>
                    </a:lnTo>
                    <a:lnTo>
                      <a:pt x="84" y="28"/>
                    </a:lnTo>
                    <a:lnTo>
                      <a:pt x="82" y="23"/>
                    </a:lnTo>
                    <a:lnTo>
                      <a:pt x="79" y="23"/>
                    </a:lnTo>
                    <a:lnTo>
                      <a:pt x="76" y="24"/>
                    </a:lnTo>
                    <a:lnTo>
                      <a:pt x="74" y="24"/>
                    </a:lnTo>
                    <a:lnTo>
                      <a:pt x="71" y="27"/>
                    </a:lnTo>
                    <a:lnTo>
                      <a:pt x="68" y="28"/>
                    </a:lnTo>
                    <a:lnTo>
                      <a:pt x="67" y="30"/>
                    </a:lnTo>
                    <a:lnTo>
                      <a:pt x="68" y="32"/>
                    </a:lnTo>
                    <a:lnTo>
                      <a:pt x="72" y="36"/>
                    </a:lnTo>
                    <a:lnTo>
                      <a:pt x="79" y="42"/>
                    </a:lnTo>
                    <a:lnTo>
                      <a:pt x="87" y="47"/>
                    </a:lnTo>
                    <a:lnTo>
                      <a:pt x="94" y="51"/>
                    </a:lnTo>
                    <a:lnTo>
                      <a:pt x="99" y="51"/>
                    </a:lnTo>
                    <a:lnTo>
                      <a:pt x="102" y="50"/>
                    </a:lnTo>
                    <a:lnTo>
                      <a:pt x="106" y="50"/>
                    </a:lnTo>
                    <a:lnTo>
                      <a:pt x="110" y="48"/>
                    </a:lnTo>
                    <a:lnTo>
                      <a:pt x="115" y="48"/>
                    </a:lnTo>
                    <a:lnTo>
                      <a:pt x="118" y="50"/>
                    </a:lnTo>
                    <a:lnTo>
                      <a:pt x="119" y="51"/>
                    </a:lnTo>
                    <a:lnTo>
                      <a:pt x="119" y="55"/>
                    </a:lnTo>
                    <a:lnTo>
                      <a:pt x="117" y="58"/>
                    </a:lnTo>
                    <a:lnTo>
                      <a:pt x="115" y="61"/>
                    </a:lnTo>
                    <a:lnTo>
                      <a:pt x="114" y="65"/>
                    </a:lnTo>
                    <a:lnTo>
                      <a:pt x="113" y="67"/>
                    </a:lnTo>
                    <a:lnTo>
                      <a:pt x="109" y="71"/>
                    </a:lnTo>
                    <a:lnTo>
                      <a:pt x="107" y="71"/>
                    </a:lnTo>
                    <a:lnTo>
                      <a:pt x="102" y="69"/>
                    </a:lnTo>
                    <a:lnTo>
                      <a:pt x="99" y="70"/>
                    </a:lnTo>
                    <a:lnTo>
                      <a:pt x="95" y="74"/>
                    </a:lnTo>
                    <a:lnTo>
                      <a:pt x="94" y="77"/>
                    </a:lnTo>
                    <a:lnTo>
                      <a:pt x="91" y="79"/>
                    </a:lnTo>
                    <a:lnTo>
                      <a:pt x="90" y="83"/>
                    </a:lnTo>
                    <a:lnTo>
                      <a:pt x="87" y="88"/>
                    </a:lnTo>
                    <a:lnTo>
                      <a:pt x="86" y="92"/>
                    </a:lnTo>
                    <a:lnTo>
                      <a:pt x="83" y="94"/>
                    </a:lnTo>
                    <a:lnTo>
                      <a:pt x="80" y="96"/>
                    </a:lnTo>
                    <a:lnTo>
                      <a:pt x="71" y="96"/>
                    </a:lnTo>
                    <a:lnTo>
                      <a:pt x="71" y="100"/>
                    </a:lnTo>
                    <a:lnTo>
                      <a:pt x="72" y="102"/>
                    </a:lnTo>
                    <a:lnTo>
                      <a:pt x="72" y="106"/>
                    </a:lnTo>
                    <a:lnTo>
                      <a:pt x="75" y="112"/>
                    </a:lnTo>
                    <a:lnTo>
                      <a:pt x="75" y="114"/>
                    </a:lnTo>
                    <a:lnTo>
                      <a:pt x="74" y="117"/>
                    </a:lnTo>
                    <a:lnTo>
                      <a:pt x="72" y="119"/>
                    </a:lnTo>
                    <a:lnTo>
                      <a:pt x="64" y="121"/>
                    </a:lnTo>
                    <a:lnTo>
                      <a:pt x="54" y="121"/>
                    </a:lnTo>
                    <a:lnTo>
                      <a:pt x="51" y="119"/>
                    </a:lnTo>
                    <a:lnTo>
                      <a:pt x="48" y="117"/>
                    </a:lnTo>
                    <a:lnTo>
                      <a:pt x="46" y="114"/>
                    </a:lnTo>
                    <a:lnTo>
                      <a:pt x="43" y="114"/>
                    </a:lnTo>
                    <a:lnTo>
                      <a:pt x="37" y="113"/>
                    </a:lnTo>
                    <a:lnTo>
                      <a:pt x="31" y="112"/>
                    </a:lnTo>
                    <a:lnTo>
                      <a:pt x="25" y="110"/>
                    </a:lnTo>
                    <a:lnTo>
                      <a:pt x="21" y="108"/>
                    </a:lnTo>
                    <a:lnTo>
                      <a:pt x="21" y="104"/>
                    </a:lnTo>
                    <a:lnTo>
                      <a:pt x="20" y="101"/>
                    </a:lnTo>
                    <a:lnTo>
                      <a:pt x="20" y="100"/>
                    </a:lnTo>
                    <a:lnTo>
                      <a:pt x="19" y="98"/>
                    </a:lnTo>
                    <a:lnTo>
                      <a:pt x="17" y="96"/>
                    </a:lnTo>
                    <a:lnTo>
                      <a:pt x="7" y="85"/>
                    </a:lnTo>
                    <a:lnTo>
                      <a:pt x="4" y="77"/>
                    </a:lnTo>
                    <a:lnTo>
                      <a:pt x="4" y="74"/>
                    </a:lnTo>
                    <a:lnTo>
                      <a:pt x="2" y="70"/>
                    </a:lnTo>
                    <a:lnTo>
                      <a:pt x="0" y="65"/>
                    </a:lnTo>
                    <a:lnTo>
                      <a:pt x="0" y="58"/>
                    </a:lnTo>
                    <a:lnTo>
                      <a:pt x="1" y="54"/>
                    </a:lnTo>
                    <a:lnTo>
                      <a:pt x="1" y="48"/>
                    </a:lnTo>
                    <a:lnTo>
                      <a:pt x="2" y="44"/>
                    </a:lnTo>
                    <a:lnTo>
                      <a:pt x="7" y="43"/>
                    </a:lnTo>
                    <a:lnTo>
                      <a:pt x="13" y="44"/>
                    </a:lnTo>
                    <a:lnTo>
                      <a:pt x="28" y="44"/>
                    </a:lnTo>
                    <a:lnTo>
                      <a:pt x="37" y="47"/>
                    </a:lnTo>
                    <a:lnTo>
                      <a:pt x="46" y="50"/>
                    </a:lnTo>
                    <a:lnTo>
                      <a:pt x="52" y="51"/>
                    </a:lnTo>
                    <a:lnTo>
                      <a:pt x="55" y="48"/>
                    </a:lnTo>
                    <a:lnTo>
                      <a:pt x="51" y="42"/>
                    </a:lnTo>
                    <a:lnTo>
                      <a:pt x="44" y="34"/>
                    </a:lnTo>
                    <a:lnTo>
                      <a:pt x="39" y="27"/>
                    </a:lnTo>
                    <a:lnTo>
                      <a:pt x="39" y="24"/>
                    </a:lnTo>
                    <a:lnTo>
                      <a:pt x="37" y="23"/>
                    </a:lnTo>
                    <a:lnTo>
                      <a:pt x="36" y="20"/>
                    </a:lnTo>
                    <a:lnTo>
                      <a:pt x="36" y="15"/>
                    </a:lnTo>
                    <a:lnTo>
                      <a:pt x="37" y="13"/>
                    </a:lnTo>
                    <a:lnTo>
                      <a:pt x="48" y="13"/>
                    </a:lnTo>
                    <a:lnTo>
                      <a:pt x="58" y="15"/>
                    </a:lnTo>
                    <a:lnTo>
                      <a:pt x="66" y="15"/>
                    </a:lnTo>
                    <a:lnTo>
                      <a:pt x="70" y="13"/>
                    </a:lnTo>
                    <a:lnTo>
                      <a:pt x="75" y="11"/>
                    </a:lnTo>
                    <a:lnTo>
                      <a:pt x="82" y="4"/>
                    </a:lnTo>
                    <a:lnTo>
                      <a:pt x="87" y="1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7" name="Freeform 25">
                <a:extLst>
                  <a:ext uri="{FF2B5EF4-FFF2-40B4-BE49-F238E27FC236}">
                    <a16:creationId xmlns:a16="http://schemas.microsoft.com/office/drawing/2014/main" id="{B12C46B4-D3C7-3060-1B82-2552B458843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9029109" y="4837581"/>
                <a:ext cx="73377" cy="9172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4" y="0"/>
                  </a:cxn>
                  <a:cxn ang="0">
                    <a:pos x="7" y="2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6" y="10"/>
                  </a:cxn>
                  <a:cxn ang="0">
                    <a:pos x="17" y="13"/>
                  </a:cxn>
                  <a:cxn ang="0">
                    <a:pos x="20" y="16"/>
                  </a:cxn>
                  <a:cxn ang="0">
                    <a:pos x="20" y="20"/>
                  </a:cxn>
                  <a:cxn ang="0">
                    <a:pos x="19" y="21"/>
                  </a:cxn>
                  <a:cxn ang="0">
                    <a:pos x="19" y="24"/>
                  </a:cxn>
                  <a:cxn ang="0">
                    <a:pos x="17" y="25"/>
                  </a:cxn>
                  <a:cxn ang="0">
                    <a:pos x="15" y="25"/>
                  </a:cxn>
                  <a:cxn ang="0">
                    <a:pos x="13" y="24"/>
                  </a:cxn>
                  <a:cxn ang="0">
                    <a:pos x="11" y="20"/>
                  </a:cxn>
                  <a:cxn ang="0">
                    <a:pos x="5" y="13"/>
                  </a:cxn>
                  <a:cxn ang="0">
                    <a:pos x="3" y="6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20" h="25">
                    <a:moveTo>
                      <a:pt x="1" y="0"/>
                    </a:moveTo>
                    <a:lnTo>
                      <a:pt x="4" y="0"/>
                    </a:lnTo>
                    <a:lnTo>
                      <a:pt x="7" y="2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6" y="10"/>
                    </a:lnTo>
                    <a:lnTo>
                      <a:pt x="17" y="13"/>
                    </a:lnTo>
                    <a:lnTo>
                      <a:pt x="20" y="16"/>
                    </a:lnTo>
                    <a:lnTo>
                      <a:pt x="20" y="20"/>
                    </a:lnTo>
                    <a:lnTo>
                      <a:pt x="19" y="21"/>
                    </a:lnTo>
                    <a:lnTo>
                      <a:pt x="19" y="24"/>
                    </a:lnTo>
                    <a:lnTo>
                      <a:pt x="17" y="25"/>
                    </a:lnTo>
                    <a:lnTo>
                      <a:pt x="15" y="25"/>
                    </a:lnTo>
                    <a:lnTo>
                      <a:pt x="13" y="24"/>
                    </a:lnTo>
                    <a:lnTo>
                      <a:pt x="11" y="20"/>
                    </a:lnTo>
                    <a:lnTo>
                      <a:pt x="5" y="13"/>
                    </a:lnTo>
                    <a:lnTo>
                      <a:pt x="3" y="6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8" name="Freeform 26">
                <a:extLst>
                  <a:ext uri="{FF2B5EF4-FFF2-40B4-BE49-F238E27FC236}">
                    <a16:creationId xmlns:a16="http://schemas.microsoft.com/office/drawing/2014/main" id="{E03CC7FD-631B-764F-2B45-9422B71EED17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9635018" y="4404123"/>
                <a:ext cx="275162" cy="19444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71" y="0"/>
                  </a:cxn>
                  <a:cxn ang="0">
                    <a:pos x="72" y="2"/>
                  </a:cxn>
                  <a:cxn ang="0">
                    <a:pos x="75" y="7"/>
                  </a:cxn>
                  <a:cxn ang="0">
                    <a:pos x="75" y="15"/>
                  </a:cxn>
                  <a:cxn ang="0">
                    <a:pos x="74" y="23"/>
                  </a:cxn>
                  <a:cxn ang="0">
                    <a:pos x="71" y="31"/>
                  </a:cxn>
                  <a:cxn ang="0">
                    <a:pos x="70" y="40"/>
                  </a:cxn>
                  <a:cxn ang="0">
                    <a:pos x="66" y="45"/>
                  </a:cxn>
                  <a:cxn ang="0">
                    <a:pos x="59" y="48"/>
                  </a:cxn>
                  <a:cxn ang="0">
                    <a:pos x="48" y="50"/>
                  </a:cxn>
                  <a:cxn ang="0">
                    <a:pos x="35" y="52"/>
                  </a:cxn>
                  <a:cxn ang="0">
                    <a:pos x="23" y="53"/>
                  </a:cxn>
                  <a:cxn ang="0">
                    <a:pos x="12" y="53"/>
                  </a:cxn>
                  <a:cxn ang="0">
                    <a:pos x="9" y="50"/>
                  </a:cxn>
                  <a:cxn ang="0">
                    <a:pos x="8" y="48"/>
                  </a:cxn>
                  <a:cxn ang="0">
                    <a:pos x="3" y="42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4" y="34"/>
                  </a:cxn>
                  <a:cxn ang="0">
                    <a:pos x="7" y="35"/>
                  </a:cxn>
                  <a:cxn ang="0">
                    <a:pos x="8" y="38"/>
                  </a:cxn>
                  <a:cxn ang="0">
                    <a:pos x="11" y="40"/>
                  </a:cxn>
                  <a:cxn ang="0">
                    <a:pos x="12" y="40"/>
                  </a:cxn>
                  <a:cxn ang="0">
                    <a:pos x="15" y="38"/>
                  </a:cxn>
                  <a:cxn ang="0">
                    <a:pos x="16" y="37"/>
                  </a:cxn>
                  <a:cxn ang="0">
                    <a:pos x="16" y="33"/>
                  </a:cxn>
                  <a:cxn ang="0">
                    <a:pos x="17" y="30"/>
                  </a:cxn>
                  <a:cxn ang="0">
                    <a:pos x="21" y="26"/>
                  </a:cxn>
                  <a:cxn ang="0">
                    <a:pos x="24" y="25"/>
                  </a:cxn>
                  <a:cxn ang="0">
                    <a:pos x="33" y="25"/>
                  </a:cxn>
                  <a:cxn ang="0">
                    <a:pos x="35" y="26"/>
                  </a:cxn>
                  <a:cxn ang="0">
                    <a:pos x="39" y="26"/>
                  </a:cxn>
                  <a:cxn ang="0">
                    <a:pos x="40" y="25"/>
                  </a:cxn>
                  <a:cxn ang="0">
                    <a:pos x="42" y="22"/>
                  </a:cxn>
                  <a:cxn ang="0">
                    <a:pos x="42" y="13"/>
                  </a:cxn>
                  <a:cxn ang="0">
                    <a:pos x="43" y="11"/>
                  </a:cxn>
                  <a:cxn ang="0">
                    <a:pos x="46" y="10"/>
                  </a:cxn>
                  <a:cxn ang="0">
                    <a:pos x="48" y="10"/>
                  </a:cxn>
                  <a:cxn ang="0">
                    <a:pos x="51" y="11"/>
                  </a:cxn>
                  <a:cxn ang="0">
                    <a:pos x="55" y="11"/>
                  </a:cxn>
                  <a:cxn ang="0">
                    <a:pos x="58" y="10"/>
                  </a:cxn>
                  <a:cxn ang="0">
                    <a:pos x="67" y="0"/>
                  </a:cxn>
                </a:cxnLst>
                <a:rect l="0" t="0" r="r" b="b"/>
                <a:pathLst>
                  <a:path w="75" h="53">
                    <a:moveTo>
                      <a:pt x="67" y="0"/>
                    </a:moveTo>
                    <a:lnTo>
                      <a:pt x="71" y="0"/>
                    </a:lnTo>
                    <a:lnTo>
                      <a:pt x="72" y="2"/>
                    </a:lnTo>
                    <a:lnTo>
                      <a:pt x="75" y="7"/>
                    </a:lnTo>
                    <a:lnTo>
                      <a:pt x="75" y="15"/>
                    </a:lnTo>
                    <a:lnTo>
                      <a:pt x="74" y="23"/>
                    </a:lnTo>
                    <a:lnTo>
                      <a:pt x="71" y="31"/>
                    </a:lnTo>
                    <a:lnTo>
                      <a:pt x="70" y="40"/>
                    </a:lnTo>
                    <a:lnTo>
                      <a:pt x="66" y="45"/>
                    </a:lnTo>
                    <a:lnTo>
                      <a:pt x="59" y="48"/>
                    </a:lnTo>
                    <a:lnTo>
                      <a:pt x="48" y="50"/>
                    </a:lnTo>
                    <a:lnTo>
                      <a:pt x="35" y="52"/>
                    </a:lnTo>
                    <a:lnTo>
                      <a:pt x="23" y="53"/>
                    </a:lnTo>
                    <a:lnTo>
                      <a:pt x="12" y="53"/>
                    </a:lnTo>
                    <a:lnTo>
                      <a:pt x="9" y="50"/>
                    </a:lnTo>
                    <a:lnTo>
                      <a:pt x="8" y="48"/>
                    </a:lnTo>
                    <a:lnTo>
                      <a:pt x="3" y="42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7" y="35"/>
                    </a:lnTo>
                    <a:lnTo>
                      <a:pt x="8" y="38"/>
                    </a:lnTo>
                    <a:lnTo>
                      <a:pt x="11" y="40"/>
                    </a:lnTo>
                    <a:lnTo>
                      <a:pt x="12" y="40"/>
                    </a:lnTo>
                    <a:lnTo>
                      <a:pt x="15" y="38"/>
                    </a:lnTo>
                    <a:lnTo>
                      <a:pt x="16" y="37"/>
                    </a:lnTo>
                    <a:lnTo>
                      <a:pt x="16" y="33"/>
                    </a:lnTo>
                    <a:lnTo>
                      <a:pt x="17" y="30"/>
                    </a:lnTo>
                    <a:lnTo>
                      <a:pt x="21" y="26"/>
                    </a:lnTo>
                    <a:lnTo>
                      <a:pt x="24" y="25"/>
                    </a:lnTo>
                    <a:lnTo>
                      <a:pt x="33" y="25"/>
                    </a:lnTo>
                    <a:lnTo>
                      <a:pt x="35" y="26"/>
                    </a:lnTo>
                    <a:lnTo>
                      <a:pt x="39" y="26"/>
                    </a:lnTo>
                    <a:lnTo>
                      <a:pt x="40" y="25"/>
                    </a:lnTo>
                    <a:lnTo>
                      <a:pt x="42" y="22"/>
                    </a:lnTo>
                    <a:lnTo>
                      <a:pt x="42" y="13"/>
                    </a:lnTo>
                    <a:lnTo>
                      <a:pt x="43" y="11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51" y="11"/>
                    </a:lnTo>
                    <a:lnTo>
                      <a:pt x="55" y="11"/>
                    </a:lnTo>
                    <a:lnTo>
                      <a:pt x="58" y="10"/>
                    </a:lnTo>
                    <a:lnTo>
                      <a:pt x="67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79" name="Freeform 27">
                <a:extLst>
                  <a:ext uri="{FF2B5EF4-FFF2-40B4-BE49-F238E27FC236}">
                    <a16:creationId xmlns:a16="http://schemas.microsoft.com/office/drawing/2014/main" id="{BA64F2E7-AF41-DCDA-8611-81A308B73042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7720730" y="5589469"/>
                <a:ext cx="99058" cy="99061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7" y="0"/>
                  </a:cxn>
                  <a:cxn ang="0">
                    <a:pos x="27" y="16"/>
                  </a:cxn>
                  <a:cxn ang="0">
                    <a:pos x="26" y="25"/>
                  </a:cxn>
                  <a:cxn ang="0">
                    <a:pos x="25" y="27"/>
                  </a:cxn>
                  <a:cxn ang="0">
                    <a:pos x="18" y="26"/>
                  </a:cxn>
                  <a:cxn ang="0">
                    <a:pos x="11" y="26"/>
                  </a:cxn>
                  <a:cxn ang="0">
                    <a:pos x="4" y="25"/>
                  </a:cxn>
                  <a:cxn ang="0">
                    <a:pos x="0" y="22"/>
                  </a:cxn>
                  <a:cxn ang="0">
                    <a:pos x="0" y="12"/>
                  </a:cxn>
                  <a:cxn ang="0">
                    <a:pos x="3" y="7"/>
                  </a:cxn>
                  <a:cxn ang="0">
                    <a:pos x="6" y="4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5" y="0"/>
                  </a:cxn>
                </a:cxnLst>
                <a:rect l="0" t="0" r="r" b="b"/>
                <a:pathLst>
                  <a:path w="27" h="27">
                    <a:moveTo>
                      <a:pt x="15" y="0"/>
                    </a:moveTo>
                    <a:lnTo>
                      <a:pt x="27" y="0"/>
                    </a:lnTo>
                    <a:lnTo>
                      <a:pt x="27" y="16"/>
                    </a:lnTo>
                    <a:lnTo>
                      <a:pt x="26" y="25"/>
                    </a:lnTo>
                    <a:lnTo>
                      <a:pt x="25" y="27"/>
                    </a:lnTo>
                    <a:lnTo>
                      <a:pt x="18" y="26"/>
                    </a:lnTo>
                    <a:lnTo>
                      <a:pt x="11" y="26"/>
                    </a:lnTo>
                    <a:lnTo>
                      <a:pt x="4" y="25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3" y="7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80" name="Freeform 28">
                <a:extLst>
                  <a:ext uri="{FF2B5EF4-FFF2-40B4-BE49-F238E27FC236}">
                    <a16:creationId xmlns:a16="http://schemas.microsoft.com/office/drawing/2014/main" id="{2D0EA2C8-7F94-18AE-EF3A-D37E70E94BC9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6972402" y="4436017"/>
                <a:ext cx="256819" cy="385227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7" y="1"/>
                  </a:cxn>
                  <a:cxn ang="0">
                    <a:pos x="29" y="2"/>
                  </a:cxn>
                  <a:cxn ang="0">
                    <a:pos x="30" y="8"/>
                  </a:cxn>
                  <a:cxn ang="0">
                    <a:pos x="29" y="16"/>
                  </a:cxn>
                  <a:cxn ang="0">
                    <a:pos x="29" y="31"/>
                  </a:cxn>
                  <a:cxn ang="0">
                    <a:pos x="30" y="31"/>
                  </a:cxn>
                  <a:cxn ang="0">
                    <a:pos x="33" y="25"/>
                  </a:cxn>
                  <a:cxn ang="0">
                    <a:pos x="33" y="23"/>
                  </a:cxn>
                  <a:cxn ang="0">
                    <a:pos x="34" y="20"/>
                  </a:cxn>
                  <a:cxn ang="0">
                    <a:pos x="34" y="18"/>
                  </a:cxn>
                  <a:cxn ang="0">
                    <a:pos x="37" y="16"/>
                  </a:cxn>
                  <a:cxn ang="0">
                    <a:pos x="39" y="17"/>
                  </a:cxn>
                  <a:cxn ang="0">
                    <a:pos x="45" y="21"/>
                  </a:cxn>
                  <a:cxn ang="0">
                    <a:pos x="49" y="27"/>
                  </a:cxn>
                  <a:cxn ang="0">
                    <a:pos x="54" y="32"/>
                  </a:cxn>
                  <a:cxn ang="0">
                    <a:pos x="61" y="35"/>
                  </a:cxn>
                  <a:cxn ang="0">
                    <a:pos x="66" y="37"/>
                  </a:cxn>
                  <a:cxn ang="0">
                    <a:pos x="70" y="44"/>
                  </a:cxn>
                  <a:cxn ang="0">
                    <a:pos x="70" y="52"/>
                  </a:cxn>
                  <a:cxn ang="0">
                    <a:pos x="69" y="59"/>
                  </a:cxn>
                  <a:cxn ang="0">
                    <a:pos x="64" y="66"/>
                  </a:cxn>
                  <a:cxn ang="0">
                    <a:pos x="57" y="71"/>
                  </a:cxn>
                  <a:cxn ang="0">
                    <a:pos x="49" y="76"/>
                  </a:cxn>
                  <a:cxn ang="0">
                    <a:pos x="43" y="80"/>
                  </a:cxn>
                  <a:cxn ang="0">
                    <a:pos x="38" y="83"/>
                  </a:cxn>
                  <a:cxn ang="0">
                    <a:pos x="31" y="85"/>
                  </a:cxn>
                  <a:cxn ang="0">
                    <a:pos x="23" y="86"/>
                  </a:cxn>
                  <a:cxn ang="0">
                    <a:pos x="18" y="90"/>
                  </a:cxn>
                  <a:cxn ang="0">
                    <a:pos x="15" y="93"/>
                  </a:cxn>
                  <a:cxn ang="0">
                    <a:pos x="11" y="101"/>
                  </a:cxn>
                  <a:cxn ang="0">
                    <a:pos x="8" y="103"/>
                  </a:cxn>
                  <a:cxn ang="0">
                    <a:pos x="6" y="105"/>
                  </a:cxn>
                  <a:cxn ang="0">
                    <a:pos x="2" y="105"/>
                  </a:cxn>
                  <a:cxn ang="0">
                    <a:pos x="0" y="101"/>
                  </a:cxn>
                  <a:cxn ang="0">
                    <a:pos x="0" y="94"/>
                  </a:cxn>
                  <a:cxn ang="0">
                    <a:pos x="3" y="72"/>
                  </a:cxn>
                  <a:cxn ang="0">
                    <a:pos x="4" y="64"/>
                  </a:cxn>
                  <a:cxn ang="0">
                    <a:pos x="4" y="55"/>
                  </a:cxn>
                  <a:cxn ang="0">
                    <a:pos x="6" y="55"/>
                  </a:cxn>
                  <a:cxn ang="0">
                    <a:pos x="7" y="54"/>
                  </a:cxn>
                  <a:cxn ang="0">
                    <a:pos x="7" y="52"/>
                  </a:cxn>
                  <a:cxn ang="0">
                    <a:pos x="8" y="49"/>
                  </a:cxn>
                  <a:cxn ang="0">
                    <a:pos x="8" y="21"/>
                  </a:cxn>
                  <a:cxn ang="0">
                    <a:pos x="10" y="16"/>
                  </a:cxn>
                  <a:cxn ang="0">
                    <a:pos x="14" y="16"/>
                  </a:cxn>
                  <a:cxn ang="0">
                    <a:pos x="16" y="13"/>
                  </a:cxn>
                  <a:cxn ang="0">
                    <a:pos x="18" y="9"/>
                  </a:cxn>
                  <a:cxn ang="0">
                    <a:pos x="23" y="1"/>
                  </a:cxn>
                  <a:cxn ang="0">
                    <a:pos x="25" y="0"/>
                  </a:cxn>
                </a:cxnLst>
                <a:rect l="0" t="0" r="r" b="b"/>
                <a:pathLst>
                  <a:path w="70" h="105">
                    <a:moveTo>
                      <a:pt x="25" y="0"/>
                    </a:moveTo>
                    <a:lnTo>
                      <a:pt x="27" y="1"/>
                    </a:lnTo>
                    <a:lnTo>
                      <a:pt x="29" y="2"/>
                    </a:lnTo>
                    <a:lnTo>
                      <a:pt x="30" y="8"/>
                    </a:lnTo>
                    <a:lnTo>
                      <a:pt x="29" y="16"/>
                    </a:lnTo>
                    <a:lnTo>
                      <a:pt x="29" y="31"/>
                    </a:lnTo>
                    <a:lnTo>
                      <a:pt x="30" y="31"/>
                    </a:lnTo>
                    <a:lnTo>
                      <a:pt x="33" y="25"/>
                    </a:lnTo>
                    <a:lnTo>
                      <a:pt x="33" y="23"/>
                    </a:lnTo>
                    <a:lnTo>
                      <a:pt x="34" y="20"/>
                    </a:lnTo>
                    <a:lnTo>
                      <a:pt x="34" y="18"/>
                    </a:lnTo>
                    <a:lnTo>
                      <a:pt x="37" y="16"/>
                    </a:lnTo>
                    <a:lnTo>
                      <a:pt x="39" y="17"/>
                    </a:lnTo>
                    <a:lnTo>
                      <a:pt x="45" y="21"/>
                    </a:lnTo>
                    <a:lnTo>
                      <a:pt x="49" y="27"/>
                    </a:lnTo>
                    <a:lnTo>
                      <a:pt x="54" y="32"/>
                    </a:lnTo>
                    <a:lnTo>
                      <a:pt x="61" y="35"/>
                    </a:lnTo>
                    <a:lnTo>
                      <a:pt x="66" y="37"/>
                    </a:lnTo>
                    <a:lnTo>
                      <a:pt x="70" y="44"/>
                    </a:lnTo>
                    <a:lnTo>
                      <a:pt x="70" y="52"/>
                    </a:lnTo>
                    <a:lnTo>
                      <a:pt x="69" y="59"/>
                    </a:lnTo>
                    <a:lnTo>
                      <a:pt x="64" y="66"/>
                    </a:lnTo>
                    <a:lnTo>
                      <a:pt x="57" y="71"/>
                    </a:lnTo>
                    <a:lnTo>
                      <a:pt x="49" y="76"/>
                    </a:lnTo>
                    <a:lnTo>
                      <a:pt x="43" y="80"/>
                    </a:lnTo>
                    <a:lnTo>
                      <a:pt x="38" y="83"/>
                    </a:lnTo>
                    <a:lnTo>
                      <a:pt x="31" y="85"/>
                    </a:lnTo>
                    <a:lnTo>
                      <a:pt x="23" y="86"/>
                    </a:lnTo>
                    <a:lnTo>
                      <a:pt x="18" y="90"/>
                    </a:lnTo>
                    <a:lnTo>
                      <a:pt x="15" y="93"/>
                    </a:lnTo>
                    <a:lnTo>
                      <a:pt x="11" y="101"/>
                    </a:lnTo>
                    <a:lnTo>
                      <a:pt x="8" y="103"/>
                    </a:lnTo>
                    <a:lnTo>
                      <a:pt x="6" y="105"/>
                    </a:lnTo>
                    <a:lnTo>
                      <a:pt x="2" y="105"/>
                    </a:lnTo>
                    <a:lnTo>
                      <a:pt x="0" y="101"/>
                    </a:lnTo>
                    <a:lnTo>
                      <a:pt x="0" y="94"/>
                    </a:lnTo>
                    <a:lnTo>
                      <a:pt x="3" y="72"/>
                    </a:lnTo>
                    <a:lnTo>
                      <a:pt x="4" y="64"/>
                    </a:lnTo>
                    <a:lnTo>
                      <a:pt x="4" y="55"/>
                    </a:lnTo>
                    <a:lnTo>
                      <a:pt x="6" y="55"/>
                    </a:lnTo>
                    <a:lnTo>
                      <a:pt x="7" y="54"/>
                    </a:lnTo>
                    <a:lnTo>
                      <a:pt x="7" y="52"/>
                    </a:lnTo>
                    <a:lnTo>
                      <a:pt x="8" y="49"/>
                    </a:lnTo>
                    <a:lnTo>
                      <a:pt x="8" y="21"/>
                    </a:lnTo>
                    <a:lnTo>
                      <a:pt x="10" y="16"/>
                    </a:lnTo>
                    <a:lnTo>
                      <a:pt x="14" y="16"/>
                    </a:lnTo>
                    <a:lnTo>
                      <a:pt x="16" y="13"/>
                    </a:lnTo>
                    <a:lnTo>
                      <a:pt x="18" y="9"/>
                    </a:lnTo>
                    <a:lnTo>
                      <a:pt x="23" y="1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81" name="Freeform 29">
                <a:extLst>
                  <a:ext uri="{FF2B5EF4-FFF2-40B4-BE49-F238E27FC236}">
                    <a16:creationId xmlns:a16="http://schemas.microsoft.com/office/drawing/2014/main" id="{3CE30999-E7B8-69AB-5DDF-C33EF982B6F1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6640497" y="4240511"/>
                <a:ext cx="330193" cy="352208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54" y="2"/>
                  </a:cxn>
                  <a:cxn ang="0">
                    <a:pos x="54" y="16"/>
                  </a:cxn>
                  <a:cxn ang="0">
                    <a:pos x="53" y="22"/>
                  </a:cxn>
                  <a:cxn ang="0">
                    <a:pos x="54" y="24"/>
                  </a:cxn>
                  <a:cxn ang="0">
                    <a:pos x="59" y="22"/>
                  </a:cxn>
                  <a:cxn ang="0">
                    <a:pos x="62" y="16"/>
                  </a:cxn>
                  <a:cxn ang="0">
                    <a:pos x="62" y="15"/>
                  </a:cxn>
                  <a:cxn ang="0">
                    <a:pos x="63" y="12"/>
                  </a:cxn>
                  <a:cxn ang="0">
                    <a:pos x="63" y="11"/>
                  </a:cxn>
                  <a:cxn ang="0">
                    <a:pos x="65" y="8"/>
                  </a:cxn>
                  <a:cxn ang="0">
                    <a:pos x="65" y="7"/>
                  </a:cxn>
                  <a:cxn ang="0">
                    <a:pos x="67" y="6"/>
                  </a:cxn>
                  <a:cxn ang="0">
                    <a:pos x="69" y="6"/>
                  </a:cxn>
                  <a:cxn ang="0">
                    <a:pos x="73" y="8"/>
                  </a:cxn>
                  <a:cxn ang="0">
                    <a:pos x="80" y="15"/>
                  </a:cxn>
                  <a:cxn ang="0">
                    <a:pos x="82" y="23"/>
                  </a:cxn>
                  <a:cxn ang="0">
                    <a:pos x="84" y="30"/>
                  </a:cxn>
                  <a:cxn ang="0">
                    <a:pos x="85" y="38"/>
                  </a:cxn>
                  <a:cxn ang="0">
                    <a:pos x="85" y="47"/>
                  </a:cxn>
                  <a:cxn ang="0">
                    <a:pos x="84" y="53"/>
                  </a:cxn>
                  <a:cxn ang="0">
                    <a:pos x="82" y="55"/>
                  </a:cxn>
                  <a:cxn ang="0">
                    <a:pos x="82" y="65"/>
                  </a:cxn>
                  <a:cxn ang="0">
                    <a:pos x="84" y="68"/>
                  </a:cxn>
                  <a:cxn ang="0">
                    <a:pos x="89" y="70"/>
                  </a:cxn>
                  <a:cxn ang="0">
                    <a:pos x="90" y="73"/>
                  </a:cxn>
                  <a:cxn ang="0">
                    <a:pos x="90" y="84"/>
                  </a:cxn>
                  <a:cxn ang="0">
                    <a:pos x="89" y="86"/>
                  </a:cxn>
                  <a:cxn ang="0">
                    <a:pos x="86" y="89"/>
                  </a:cxn>
                  <a:cxn ang="0">
                    <a:pos x="73" y="96"/>
                  </a:cxn>
                  <a:cxn ang="0">
                    <a:pos x="66" y="96"/>
                  </a:cxn>
                  <a:cxn ang="0">
                    <a:pos x="62" y="95"/>
                  </a:cxn>
                  <a:cxn ang="0">
                    <a:pos x="54" y="86"/>
                  </a:cxn>
                  <a:cxn ang="0">
                    <a:pos x="43" y="81"/>
                  </a:cxn>
                  <a:cxn ang="0">
                    <a:pos x="38" y="80"/>
                  </a:cxn>
                  <a:cxn ang="0">
                    <a:pos x="34" y="78"/>
                  </a:cxn>
                  <a:cxn ang="0">
                    <a:pos x="31" y="78"/>
                  </a:cxn>
                  <a:cxn ang="0">
                    <a:pos x="27" y="77"/>
                  </a:cxn>
                  <a:cxn ang="0">
                    <a:pos x="26" y="74"/>
                  </a:cxn>
                  <a:cxn ang="0">
                    <a:pos x="23" y="72"/>
                  </a:cxn>
                  <a:cxn ang="0">
                    <a:pos x="12" y="55"/>
                  </a:cxn>
                  <a:cxn ang="0">
                    <a:pos x="8" y="49"/>
                  </a:cxn>
                  <a:cxn ang="0">
                    <a:pos x="7" y="47"/>
                  </a:cxn>
                  <a:cxn ang="0">
                    <a:pos x="0" y="47"/>
                  </a:cxn>
                  <a:cxn ang="0">
                    <a:pos x="0" y="43"/>
                  </a:cxn>
                  <a:cxn ang="0">
                    <a:pos x="8" y="31"/>
                  </a:cxn>
                  <a:cxn ang="0">
                    <a:pos x="14" y="15"/>
                  </a:cxn>
                  <a:cxn ang="0">
                    <a:pos x="16" y="10"/>
                  </a:cxn>
                  <a:cxn ang="0">
                    <a:pos x="18" y="8"/>
                  </a:cxn>
                  <a:cxn ang="0">
                    <a:pos x="22" y="7"/>
                  </a:cxn>
                  <a:cxn ang="0">
                    <a:pos x="30" y="6"/>
                  </a:cxn>
                  <a:cxn ang="0">
                    <a:pos x="39" y="3"/>
                  </a:cxn>
                  <a:cxn ang="0">
                    <a:pos x="47" y="2"/>
                  </a:cxn>
                  <a:cxn ang="0">
                    <a:pos x="53" y="0"/>
                  </a:cxn>
                </a:cxnLst>
                <a:rect l="0" t="0" r="r" b="b"/>
                <a:pathLst>
                  <a:path w="90" h="96">
                    <a:moveTo>
                      <a:pt x="53" y="0"/>
                    </a:moveTo>
                    <a:lnTo>
                      <a:pt x="54" y="2"/>
                    </a:lnTo>
                    <a:lnTo>
                      <a:pt x="54" y="16"/>
                    </a:lnTo>
                    <a:lnTo>
                      <a:pt x="53" y="22"/>
                    </a:lnTo>
                    <a:lnTo>
                      <a:pt x="54" y="24"/>
                    </a:lnTo>
                    <a:lnTo>
                      <a:pt x="59" y="22"/>
                    </a:lnTo>
                    <a:lnTo>
                      <a:pt x="62" y="16"/>
                    </a:lnTo>
                    <a:lnTo>
                      <a:pt x="62" y="15"/>
                    </a:lnTo>
                    <a:lnTo>
                      <a:pt x="63" y="12"/>
                    </a:lnTo>
                    <a:lnTo>
                      <a:pt x="63" y="11"/>
                    </a:lnTo>
                    <a:lnTo>
                      <a:pt x="65" y="8"/>
                    </a:lnTo>
                    <a:lnTo>
                      <a:pt x="65" y="7"/>
                    </a:lnTo>
                    <a:lnTo>
                      <a:pt x="67" y="6"/>
                    </a:lnTo>
                    <a:lnTo>
                      <a:pt x="69" y="6"/>
                    </a:lnTo>
                    <a:lnTo>
                      <a:pt x="73" y="8"/>
                    </a:lnTo>
                    <a:lnTo>
                      <a:pt x="80" y="15"/>
                    </a:lnTo>
                    <a:lnTo>
                      <a:pt x="82" y="23"/>
                    </a:lnTo>
                    <a:lnTo>
                      <a:pt x="84" y="30"/>
                    </a:lnTo>
                    <a:lnTo>
                      <a:pt x="85" y="38"/>
                    </a:lnTo>
                    <a:lnTo>
                      <a:pt x="85" y="47"/>
                    </a:lnTo>
                    <a:lnTo>
                      <a:pt x="84" y="53"/>
                    </a:lnTo>
                    <a:lnTo>
                      <a:pt x="82" y="55"/>
                    </a:lnTo>
                    <a:lnTo>
                      <a:pt x="82" y="65"/>
                    </a:lnTo>
                    <a:lnTo>
                      <a:pt x="84" y="68"/>
                    </a:lnTo>
                    <a:lnTo>
                      <a:pt x="89" y="70"/>
                    </a:lnTo>
                    <a:lnTo>
                      <a:pt x="90" y="73"/>
                    </a:lnTo>
                    <a:lnTo>
                      <a:pt x="90" y="84"/>
                    </a:lnTo>
                    <a:lnTo>
                      <a:pt x="89" y="86"/>
                    </a:lnTo>
                    <a:lnTo>
                      <a:pt x="86" y="89"/>
                    </a:lnTo>
                    <a:lnTo>
                      <a:pt x="73" y="96"/>
                    </a:lnTo>
                    <a:lnTo>
                      <a:pt x="66" y="96"/>
                    </a:lnTo>
                    <a:lnTo>
                      <a:pt x="62" y="95"/>
                    </a:lnTo>
                    <a:lnTo>
                      <a:pt x="54" y="86"/>
                    </a:lnTo>
                    <a:lnTo>
                      <a:pt x="43" y="81"/>
                    </a:lnTo>
                    <a:lnTo>
                      <a:pt x="38" y="80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7" y="77"/>
                    </a:lnTo>
                    <a:lnTo>
                      <a:pt x="26" y="74"/>
                    </a:lnTo>
                    <a:lnTo>
                      <a:pt x="23" y="72"/>
                    </a:lnTo>
                    <a:lnTo>
                      <a:pt x="12" y="55"/>
                    </a:lnTo>
                    <a:lnTo>
                      <a:pt x="8" y="49"/>
                    </a:lnTo>
                    <a:lnTo>
                      <a:pt x="7" y="47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8" y="31"/>
                    </a:lnTo>
                    <a:lnTo>
                      <a:pt x="14" y="15"/>
                    </a:lnTo>
                    <a:lnTo>
                      <a:pt x="16" y="10"/>
                    </a:lnTo>
                    <a:lnTo>
                      <a:pt x="18" y="8"/>
                    </a:lnTo>
                    <a:lnTo>
                      <a:pt x="22" y="7"/>
                    </a:lnTo>
                    <a:lnTo>
                      <a:pt x="30" y="6"/>
                    </a:lnTo>
                    <a:lnTo>
                      <a:pt x="39" y="3"/>
                    </a:lnTo>
                    <a:lnTo>
                      <a:pt x="47" y="2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82" name="Freeform 30">
                <a:extLst>
                  <a:ext uri="{FF2B5EF4-FFF2-40B4-BE49-F238E27FC236}">
                    <a16:creationId xmlns:a16="http://schemas.microsoft.com/office/drawing/2014/main" id="{0ECE503C-8CCA-2446-38C9-AFCFD8A50C25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6541626" y="4260579"/>
                <a:ext cx="113732" cy="77046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7" y="2"/>
                  </a:cxn>
                  <a:cxn ang="0">
                    <a:pos x="30" y="6"/>
                  </a:cxn>
                  <a:cxn ang="0">
                    <a:pos x="30" y="9"/>
                  </a:cxn>
                  <a:cxn ang="0">
                    <a:pos x="31" y="10"/>
                  </a:cxn>
                  <a:cxn ang="0">
                    <a:pos x="31" y="15"/>
                  </a:cxn>
                  <a:cxn ang="0">
                    <a:pos x="30" y="17"/>
                  </a:cxn>
                  <a:cxn ang="0">
                    <a:pos x="29" y="19"/>
                  </a:cxn>
                  <a:cxn ang="0">
                    <a:pos x="27" y="21"/>
                  </a:cxn>
                  <a:cxn ang="0">
                    <a:pos x="19" y="21"/>
                  </a:cxn>
                  <a:cxn ang="0">
                    <a:pos x="16" y="19"/>
                  </a:cxn>
                  <a:cxn ang="0">
                    <a:pos x="14" y="17"/>
                  </a:cxn>
                  <a:cxn ang="0">
                    <a:pos x="10" y="15"/>
                  </a:cxn>
                  <a:cxn ang="0">
                    <a:pos x="7" y="13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1"/>
                  </a:cxn>
                  <a:cxn ang="0">
                    <a:pos x="11" y="0"/>
                  </a:cxn>
                </a:cxnLst>
                <a:rect l="0" t="0" r="r" b="b"/>
                <a:pathLst>
                  <a:path w="31" h="21">
                    <a:moveTo>
                      <a:pt x="11" y="0"/>
                    </a:moveTo>
                    <a:lnTo>
                      <a:pt x="27" y="2"/>
                    </a:lnTo>
                    <a:lnTo>
                      <a:pt x="30" y="6"/>
                    </a:lnTo>
                    <a:lnTo>
                      <a:pt x="30" y="9"/>
                    </a:lnTo>
                    <a:lnTo>
                      <a:pt x="31" y="10"/>
                    </a:lnTo>
                    <a:lnTo>
                      <a:pt x="31" y="15"/>
                    </a:lnTo>
                    <a:lnTo>
                      <a:pt x="30" y="17"/>
                    </a:lnTo>
                    <a:lnTo>
                      <a:pt x="29" y="19"/>
                    </a:lnTo>
                    <a:lnTo>
                      <a:pt x="27" y="21"/>
                    </a:lnTo>
                    <a:lnTo>
                      <a:pt x="19" y="21"/>
                    </a:lnTo>
                    <a:lnTo>
                      <a:pt x="16" y="19"/>
                    </a:lnTo>
                    <a:lnTo>
                      <a:pt x="14" y="17"/>
                    </a:lnTo>
                    <a:lnTo>
                      <a:pt x="10" y="15"/>
                    </a:lnTo>
                    <a:lnTo>
                      <a:pt x="7" y="13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83" name="Freeform 31">
                <a:extLst>
                  <a:ext uri="{FF2B5EF4-FFF2-40B4-BE49-F238E27FC236}">
                    <a16:creationId xmlns:a16="http://schemas.microsoft.com/office/drawing/2014/main" id="{EE443346-4F9A-8C3F-FF33-971C6D193D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6612740" y="3930610"/>
                <a:ext cx="256819" cy="333862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2" y="0"/>
                  </a:cxn>
                  <a:cxn ang="0">
                    <a:pos x="43" y="2"/>
                  </a:cxn>
                  <a:cxn ang="0">
                    <a:pos x="46" y="7"/>
                  </a:cxn>
                  <a:cxn ang="0">
                    <a:pos x="48" y="15"/>
                  </a:cxn>
                  <a:cxn ang="0">
                    <a:pos x="50" y="18"/>
                  </a:cxn>
                  <a:cxn ang="0">
                    <a:pos x="52" y="21"/>
                  </a:cxn>
                  <a:cxn ang="0">
                    <a:pos x="55" y="22"/>
                  </a:cxn>
                  <a:cxn ang="0">
                    <a:pos x="66" y="33"/>
                  </a:cxn>
                  <a:cxn ang="0">
                    <a:pos x="67" y="35"/>
                  </a:cxn>
                  <a:cxn ang="0">
                    <a:pos x="70" y="38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61" y="46"/>
                  </a:cxn>
                  <a:cxn ang="0">
                    <a:pos x="61" y="53"/>
                  </a:cxn>
                  <a:cxn ang="0">
                    <a:pos x="63" y="58"/>
                  </a:cxn>
                  <a:cxn ang="0">
                    <a:pos x="66" y="65"/>
                  </a:cxn>
                  <a:cxn ang="0">
                    <a:pos x="67" y="70"/>
                  </a:cxn>
                  <a:cxn ang="0">
                    <a:pos x="66" y="72"/>
                  </a:cxn>
                  <a:cxn ang="0">
                    <a:pos x="61" y="73"/>
                  </a:cxn>
                  <a:cxn ang="0">
                    <a:pos x="52" y="74"/>
                  </a:cxn>
                  <a:cxn ang="0">
                    <a:pos x="44" y="77"/>
                  </a:cxn>
                  <a:cxn ang="0">
                    <a:pos x="39" y="81"/>
                  </a:cxn>
                  <a:cxn ang="0">
                    <a:pos x="36" y="84"/>
                  </a:cxn>
                  <a:cxn ang="0">
                    <a:pos x="32" y="87"/>
                  </a:cxn>
                  <a:cxn ang="0">
                    <a:pos x="30" y="88"/>
                  </a:cxn>
                  <a:cxn ang="0">
                    <a:pos x="27" y="88"/>
                  </a:cxn>
                  <a:cxn ang="0">
                    <a:pos x="24" y="89"/>
                  </a:cxn>
                  <a:cxn ang="0">
                    <a:pos x="20" y="91"/>
                  </a:cxn>
                  <a:cxn ang="0">
                    <a:pos x="18" y="91"/>
                  </a:cxn>
                  <a:cxn ang="0">
                    <a:pos x="13" y="89"/>
                  </a:cxn>
                  <a:cxn ang="0">
                    <a:pos x="11" y="84"/>
                  </a:cxn>
                  <a:cxn ang="0">
                    <a:pos x="9" y="83"/>
                  </a:cxn>
                  <a:cxn ang="0">
                    <a:pos x="9" y="80"/>
                  </a:cxn>
                  <a:cxn ang="0">
                    <a:pos x="11" y="77"/>
                  </a:cxn>
                  <a:cxn ang="0">
                    <a:pos x="12" y="76"/>
                  </a:cxn>
                  <a:cxn ang="0">
                    <a:pos x="12" y="73"/>
                  </a:cxn>
                  <a:cxn ang="0">
                    <a:pos x="0" y="73"/>
                  </a:cxn>
                  <a:cxn ang="0">
                    <a:pos x="0" y="72"/>
                  </a:cxn>
                  <a:cxn ang="0">
                    <a:pos x="5" y="66"/>
                  </a:cxn>
                  <a:cxn ang="0">
                    <a:pos x="11" y="60"/>
                  </a:cxn>
                  <a:cxn ang="0">
                    <a:pos x="15" y="53"/>
                  </a:cxn>
                  <a:cxn ang="0">
                    <a:pos x="15" y="46"/>
                  </a:cxn>
                  <a:cxn ang="0">
                    <a:pos x="12" y="42"/>
                  </a:cxn>
                  <a:cxn ang="0">
                    <a:pos x="11" y="38"/>
                  </a:cxn>
                  <a:cxn ang="0">
                    <a:pos x="11" y="30"/>
                  </a:cxn>
                  <a:cxn ang="0">
                    <a:pos x="13" y="26"/>
                  </a:cxn>
                  <a:cxn ang="0">
                    <a:pos x="19" y="23"/>
                  </a:cxn>
                  <a:cxn ang="0">
                    <a:pos x="26" y="19"/>
                  </a:cxn>
                  <a:cxn ang="0">
                    <a:pos x="31" y="15"/>
                  </a:cxn>
                  <a:cxn ang="0">
                    <a:pos x="35" y="10"/>
                  </a:cxn>
                  <a:cxn ang="0">
                    <a:pos x="36" y="6"/>
                  </a:cxn>
                  <a:cxn ang="0">
                    <a:pos x="39" y="0"/>
                  </a:cxn>
                </a:cxnLst>
                <a:rect l="0" t="0" r="r" b="b"/>
                <a:pathLst>
                  <a:path w="70" h="91">
                    <a:moveTo>
                      <a:pt x="39" y="0"/>
                    </a:moveTo>
                    <a:lnTo>
                      <a:pt x="42" y="0"/>
                    </a:lnTo>
                    <a:lnTo>
                      <a:pt x="43" y="2"/>
                    </a:lnTo>
                    <a:lnTo>
                      <a:pt x="46" y="7"/>
                    </a:lnTo>
                    <a:lnTo>
                      <a:pt x="48" y="15"/>
                    </a:lnTo>
                    <a:lnTo>
                      <a:pt x="50" y="18"/>
                    </a:lnTo>
                    <a:lnTo>
                      <a:pt x="52" y="21"/>
                    </a:lnTo>
                    <a:lnTo>
                      <a:pt x="55" y="22"/>
                    </a:lnTo>
                    <a:lnTo>
                      <a:pt x="66" y="33"/>
                    </a:lnTo>
                    <a:lnTo>
                      <a:pt x="67" y="35"/>
                    </a:lnTo>
                    <a:lnTo>
                      <a:pt x="70" y="38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61" y="46"/>
                    </a:lnTo>
                    <a:lnTo>
                      <a:pt x="61" y="53"/>
                    </a:lnTo>
                    <a:lnTo>
                      <a:pt x="63" y="58"/>
                    </a:lnTo>
                    <a:lnTo>
                      <a:pt x="66" y="65"/>
                    </a:lnTo>
                    <a:lnTo>
                      <a:pt x="67" y="70"/>
                    </a:lnTo>
                    <a:lnTo>
                      <a:pt x="66" y="72"/>
                    </a:lnTo>
                    <a:lnTo>
                      <a:pt x="61" y="73"/>
                    </a:lnTo>
                    <a:lnTo>
                      <a:pt x="52" y="74"/>
                    </a:lnTo>
                    <a:lnTo>
                      <a:pt x="44" y="77"/>
                    </a:lnTo>
                    <a:lnTo>
                      <a:pt x="39" y="81"/>
                    </a:lnTo>
                    <a:lnTo>
                      <a:pt x="36" y="84"/>
                    </a:lnTo>
                    <a:lnTo>
                      <a:pt x="32" y="87"/>
                    </a:lnTo>
                    <a:lnTo>
                      <a:pt x="30" y="88"/>
                    </a:lnTo>
                    <a:lnTo>
                      <a:pt x="27" y="88"/>
                    </a:lnTo>
                    <a:lnTo>
                      <a:pt x="24" y="89"/>
                    </a:lnTo>
                    <a:lnTo>
                      <a:pt x="20" y="91"/>
                    </a:lnTo>
                    <a:lnTo>
                      <a:pt x="18" y="91"/>
                    </a:lnTo>
                    <a:lnTo>
                      <a:pt x="13" y="89"/>
                    </a:lnTo>
                    <a:lnTo>
                      <a:pt x="11" y="84"/>
                    </a:lnTo>
                    <a:lnTo>
                      <a:pt x="9" y="83"/>
                    </a:lnTo>
                    <a:lnTo>
                      <a:pt x="9" y="80"/>
                    </a:lnTo>
                    <a:lnTo>
                      <a:pt x="11" y="77"/>
                    </a:lnTo>
                    <a:lnTo>
                      <a:pt x="12" y="76"/>
                    </a:lnTo>
                    <a:lnTo>
                      <a:pt x="12" y="73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5" y="66"/>
                    </a:lnTo>
                    <a:lnTo>
                      <a:pt x="11" y="60"/>
                    </a:lnTo>
                    <a:lnTo>
                      <a:pt x="15" y="53"/>
                    </a:lnTo>
                    <a:lnTo>
                      <a:pt x="15" y="46"/>
                    </a:lnTo>
                    <a:lnTo>
                      <a:pt x="12" y="42"/>
                    </a:lnTo>
                    <a:lnTo>
                      <a:pt x="11" y="38"/>
                    </a:lnTo>
                    <a:lnTo>
                      <a:pt x="11" y="30"/>
                    </a:lnTo>
                    <a:lnTo>
                      <a:pt x="13" y="26"/>
                    </a:lnTo>
                    <a:lnTo>
                      <a:pt x="19" y="23"/>
                    </a:lnTo>
                    <a:lnTo>
                      <a:pt x="26" y="19"/>
                    </a:lnTo>
                    <a:lnTo>
                      <a:pt x="31" y="15"/>
                    </a:lnTo>
                    <a:lnTo>
                      <a:pt x="35" y="10"/>
                    </a:lnTo>
                    <a:lnTo>
                      <a:pt x="36" y="6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84" name="Freeform 32">
                <a:extLst>
                  <a:ext uri="{FF2B5EF4-FFF2-40B4-BE49-F238E27FC236}">
                    <a16:creationId xmlns:a16="http://schemas.microsoft.com/office/drawing/2014/main" id="{9E6C80FC-784B-BA12-AA1E-F1FCD36C06B5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456197" y="5784625"/>
                <a:ext cx="58700" cy="9538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3" y="0"/>
                  </a:cxn>
                  <a:cxn ang="0">
                    <a:pos x="14" y="4"/>
                  </a:cxn>
                  <a:cxn ang="0">
                    <a:pos x="16" y="10"/>
                  </a:cxn>
                  <a:cxn ang="0">
                    <a:pos x="16" y="23"/>
                  </a:cxn>
                  <a:cxn ang="0">
                    <a:pos x="12" y="26"/>
                  </a:cxn>
                  <a:cxn ang="0">
                    <a:pos x="10" y="26"/>
                  </a:cxn>
                  <a:cxn ang="0">
                    <a:pos x="8" y="24"/>
                  </a:cxn>
                  <a:cxn ang="0">
                    <a:pos x="5" y="22"/>
                  </a:cxn>
                  <a:cxn ang="0">
                    <a:pos x="2" y="20"/>
                  </a:cxn>
                  <a:cxn ang="0">
                    <a:pos x="1" y="18"/>
                  </a:cxn>
                  <a:cxn ang="0">
                    <a:pos x="0" y="16"/>
                  </a:cxn>
                  <a:cxn ang="0">
                    <a:pos x="0" y="15"/>
                  </a:cxn>
                  <a:cxn ang="0">
                    <a:pos x="1" y="14"/>
                  </a:cxn>
                  <a:cxn ang="0">
                    <a:pos x="4" y="8"/>
                  </a:cxn>
                  <a:cxn ang="0">
                    <a:pos x="9" y="3"/>
                  </a:cxn>
                  <a:cxn ang="0">
                    <a:pos x="10" y="0"/>
                  </a:cxn>
                </a:cxnLst>
                <a:rect l="0" t="0" r="r" b="b"/>
                <a:pathLst>
                  <a:path w="16" h="26">
                    <a:moveTo>
                      <a:pt x="10" y="0"/>
                    </a:moveTo>
                    <a:lnTo>
                      <a:pt x="13" y="0"/>
                    </a:lnTo>
                    <a:lnTo>
                      <a:pt x="14" y="4"/>
                    </a:lnTo>
                    <a:lnTo>
                      <a:pt x="16" y="10"/>
                    </a:lnTo>
                    <a:lnTo>
                      <a:pt x="16" y="23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20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4" y="8"/>
                    </a:lnTo>
                    <a:lnTo>
                      <a:pt x="9" y="3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85" name="Freeform 33">
                <a:extLst>
                  <a:ext uri="{FF2B5EF4-FFF2-40B4-BE49-F238E27FC236}">
                    <a16:creationId xmlns:a16="http://schemas.microsoft.com/office/drawing/2014/main" id="{F7CC9BAD-9F91-DBC4-C90F-0692D017145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316233" y="5865980"/>
                <a:ext cx="84381" cy="7337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3" y="8"/>
                  </a:cxn>
                  <a:cxn ang="0">
                    <a:pos x="23" y="11"/>
                  </a:cxn>
                  <a:cxn ang="0">
                    <a:pos x="19" y="14"/>
                  </a:cxn>
                  <a:cxn ang="0">
                    <a:pos x="5" y="19"/>
                  </a:cxn>
                  <a:cxn ang="0">
                    <a:pos x="1" y="20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1" y="12"/>
                  </a:cxn>
                  <a:cxn ang="0">
                    <a:pos x="4" y="9"/>
                  </a:cxn>
                  <a:cxn ang="0">
                    <a:pos x="5" y="7"/>
                  </a:cxn>
                  <a:cxn ang="0">
                    <a:pos x="8" y="4"/>
                  </a:cxn>
                  <a:cxn ang="0">
                    <a:pos x="11" y="3"/>
                  </a:cxn>
                  <a:cxn ang="0">
                    <a:pos x="12" y="1"/>
                  </a:cxn>
                  <a:cxn ang="0">
                    <a:pos x="15" y="0"/>
                  </a:cxn>
                </a:cxnLst>
                <a:rect l="0" t="0" r="r" b="b"/>
                <a:pathLst>
                  <a:path w="23" h="20">
                    <a:moveTo>
                      <a:pt x="15" y="0"/>
                    </a:moveTo>
                    <a:lnTo>
                      <a:pt x="23" y="8"/>
                    </a:lnTo>
                    <a:lnTo>
                      <a:pt x="23" y="11"/>
                    </a:lnTo>
                    <a:lnTo>
                      <a:pt x="19" y="14"/>
                    </a:lnTo>
                    <a:lnTo>
                      <a:pt x="5" y="19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4" y="9"/>
                    </a:lnTo>
                    <a:lnTo>
                      <a:pt x="5" y="7"/>
                    </a:lnTo>
                    <a:lnTo>
                      <a:pt x="8" y="4"/>
                    </a:lnTo>
                    <a:lnTo>
                      <a:pt x="11" y="3"/>
                    </a:lnTo>
                    <a:lnTo>
                      <a:pt x="12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86" name="Freeform 34">
                <a:extLst>
                  <a:ext uri="{FF2B5EF4-FFF2-40B4-BE49-F238E27FC236}">
                    <a16:creationId xmlns:a16="http://schemas.microsoft.com/office/drawing/2014/main" id="{CE02408F-D861-53F5-5194-F3C8E1D07E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4921571" y="5491436"/>
                <a:ext cx="113732" cy="88051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0" y="0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1" y="7"/>
                  </a:cxn>
                  <a:cxn ang="0">
                    <a:pos x="21" y="11"/>
                  </a:cxn>
                  <a:cxn ang="0">
                    <a:pos x="24" y="12"/>
                  </a:cxn>
                  <a:cxn ang="0">
                    <a:pos x="28" y="16"/>
                  </a:cxn>
                  <a:cxn ang="0">
                    <a:pos x="29" y="19"/>
                  </a:cxn>
                  <a:cxn ang="0">
                    <a:pos x="29" y="20"/>
                  </a:cxn>
                  <a:cxn ang="0">
                    <a:pos x="31" y="23"/>
                  </a:cxn>
                  <a:cxn ang="0">
                    <a:pos x="29" y="24"/>
                  </a:cxn>
                  <a:cxn ang="0">
                    <a:pos x="6" y="24"/>
                  </a:cxn>
                  <a:cxn ang="0">
                    <a:pos x="1" y="21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1" y="12"/>
                  </a:cxn>
                  <a:cxn ang="0">
                    <a:pos x="4" y="8"/>
                  </a:cxn>
                  <a:cxn ang="0">
                    <a:pos x="4" y="5"/>
                  </a:cxn>
                  <a:cxn ang="0">
                    <a:pos x="5" y="4"/>
                  </a:cxn>
                  <a:cxn ang="0">
                    <a:pos x="6" y="1"/>
                  </a:cxn>
                  <a:cxn ang="0">
                    <a:pos x="9" y="1"/>
                  </a:cxn>
                  <a:cxn ang="0">
                    <a:pos x="13" y="0"/>
                  </a:cxn>
                </a:cxnLst>
                <a:rect l="0" t="0" r="r" b="b"/>
                <a:pathLst>
                  <a:path w="31" h="24">
                    <a:moveTo>
                      <a:pt x="13" y="0"/>
                    </a:moveTo>
                    <a:lnTo>
                      <a:pt x="20" y="0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1" y="7"/>
                    </a:lnTo>
                    <a:lnTo>
                      <a:pt x="21" y="11"/>
                    </a:lnTo>
                    <a:lnTo>
                      <a:pt x="24" y="12"/>
                    </a:lnTo>
                    <a:lnTo>
                      <a:pt x="28" y="16"/>
                    </a:lnTo>
                    <a:lnTo>
                      <a:pt x="29" y="19"/>
                    </a:lnTo>
                    <a:lnTo>
                      <a:pt x="29" y="20"/>
                    </a:lnTo>
                    <a:lnTo>
                      <a:pt x="31" y="23"/>
                    </a:lnTo>
                    <a:lnTo>
                      <a:pt x="29" y="24"/>
                    </a:lnTo>
                    <a:lnTo>
                      <a:pt x="6" y="24"/>
                    </a:lnTo>
                    <a:lnTo>
                      <a:pt x="1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4" y="8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9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87" name="Freeform 35">
                <a:extLst>
                  <a:ext uri="{FF2B5EF4-FFF2-40B4-BE49-F238E27FC236}">
                    <a16:creationId xmlns:a16="http://schemas.microsoft.com/office/drawing/2014/main" id="{0EED5C2B-5A6E-2F12-B6E8-E0FCEA9788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172763" y="5670695"/>
                <a:ext cx="36688" cy="4035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10" y="2"/>
                  </a:cxn>
                  <a:cxn ang="0">
                    <a:pos x="10" y="4"/>
                  </a:cxn>
                  <a:cxn ang="0">
                    <a:pos x="9" y="7"/>
                  </a:cxn>
                  <a:cxn ang="0">
                    <a:pos x="8" y="8"/>
                  </a:cxn>
                  <a:cxn ang="0">
                    <a:pos x="8" y="10"/>
                  </a:cxn>
                  <a:cxn ang="0">
                    <a:pos x="6" y="11"/>
                  </a:cxn>
                  <a:cxn ang="0">
                    <a:pos x="1" y="11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1" y="6"/>
                  </a:cxn>
                  <a:cxn ang="0">
                    <a:pos x="1" y="3"/>
                  </a:cxn>
                  <a:cxn ang="0">
                    <a:pos x="4" y="0"/>
                  </a:cxn>
                </a:cxnLst>
                <a:rect l="0" t="0" r="r" b="b"/>
                <a:pathLst>
                  <a:path w="10" h="11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6" y="11"/>
                    </a:lnTo>
                    <a:lnTo>
                      <a:pt x="1" y="11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88" name="Freeform 36">
                <a:extLst>
                  <a:ext uri="{FF2B5EF4-FFF2-40B4-BE49-F238E27FC236}">
                    <a16:creationId xmlns:a16="http://schemas.microsoft.com/office/drawing/2014/main" id="{9335B90E-FD17-3FBF-F1C0-ACD73D31C9F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3812574" y="5693290"/>
                <a:ext cx="121070" cy="19444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2" y="0"/>
                  </a:cxn>
                  <a:cxn ang="0">
                    <a:pos x="13" y="3"/>
                  </a:cxn>
                  <a:cxn ang="0">
                    <a:pos x="17" y="12"/>
                  </a:cxn>
                  <a:cxn ang="0">
                    <a:pos x="21" y="23"/>
                  </a:cxn>
                  <a:cxn ang="0">
                    <a:pos x="24" y="30"/>
                  </a:cxn>
                  <a:cxn ang="0">
                    <a:pos x="27" y="33"/>
                  </a:cxn>
                  <a:cxn ang="0">
                    <a:pos x="28" y="35"/>
                  </a:cxn>
                  <a:cxn ang="0">
                    <a:pos x="29" y="37"/>
                  </a:cxn>
                  <a:cxn ang="0">
                    <a:pos x="33" y="45"/>
                  </a:cxn>
                  <a:cxn ang="0">
                    <a:pos x="33" y="46"/>
                  </a:cxn>
                  <a:cxn ang="0">
                    <a:pos x="31" y="46"/>
                  </a:cxn>
                  <a:cxn ang="0">
                    <a:pos x="29" y="49"/>
                  </a:cxn>
                  <a:cxn ang="0">
                    <a:pos x="27" y="50"/>
                  </a:cxn>
                  <a:cxn ang="0">
                    <a:pos x="24" y="53"/>
                  </a:cxn>
                  <a:cxn ang="0">
                    <a:pos x="19" y="53"/>
                  </a:cxn>
                  <a:cxn ang="0">
                    <a:pos x="15" y="51"/>
                  </a:cxn>
                  <a:cxn ang="0">
                    <a:pos x="9" y="46"/>
                  </a:cxn>
                  <a:cxn ang="0">
                    <a:pos x="8" y="43"/>
                  </a:cxn>
                  <a:cxn ang="0">
                    <a:pos x="8" y="41"/>
                  </a:cxn>
                  <a:cxn ang="0">
                    <a:pos x="6" y="39"/>
                  </a:cxn>
                  <a:cxn ang="0">
                    <a:pos x="1" y="28"/>
                  </a:cxn>
                  <a:cxn ang="0">
                    <a:pos x="0" y="19"/>
                  </a:cxn>
                  <a:cxn ang="0">
                    <a:pos x="1" y="11"/>
                  </a:cxn>
                  <a:cxn ang="0">
                    <a:pos x="5" y="3"/>
                  </a:cxn>
                  <a:cxn ang="0">
                    <a:pos x="8" y="0"/>
                  </a:cxn>
                </a:cxnLst>
                <a:rect l="0" t="0" r="r" b="b"/>
                <a:pathLst>
                  <a:path w="33" h="53">
                    <a:moveTo>
                      <a:pt x="8" y="0"/>
                    </a:moveTo>
                    <a:lnTo>
                      <a:pt x="12" y="0"/>
                    </a:lnTo>
                    <a:lnTo>
                      <a:pt x="13" y="3"/>
                    </a:lnTo>
                    <a:lnTo>
                      <a:pt x="17" y="12"/>
                    </a:lnTo>
                    <a:lnTo>
                      <a:pt x="21" y="23"/>
                    </a:lnTo>
                    <a:lnTo>
                      <a:pt x="24" y="30"/>
                    </a:lnTo>
                    <a:lnTo>
                      <a:pt x="27" y="33"/>
                    </a:lnTo>
                    <a:lnTo>
                      <a:pt x="28" y="35"/>
                    </a:lnTo>
                    <a:lnTo>
                      <a:pt x="29" y="37"/>
                    </a:lnTo>
                    <a:lnTo>
                      <a:pt x="33" y="45"/>
                    </a:lnTo>
                    <a:lnTo>
                      <a:pt x="33" y="46"/>
                    </a:lnTo>
                    <a:lnTo>
                      <a:pt x="31" y="46"/>
                    </a:lnTo>
                    <a:lnTo>
                      <a:pt x="29" y="49"/>
                    </a:lnTo>
                    <a:lnTo>
                      <a:pt x="27" y="50"/>
                    </a:lnTo>
                    <a:lnTo>
                      <a:pt x="24" y="53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9" y="46"/>
                    </a:lnTo>
                    <a:lnTo>
                      <a:pt x="8" y="43"/>
                    </a:lnTo>
                    <a:lnTo>
                      <a:pt x="8" y="41"/>
                    </a:lnTo>
                    <a:lnTo>
                      <a:pt x="6" y="39"/>
                    </a:lnTo>
                    <a:lnTo>
                      <a:pt x="1" y="28"/>
                    </a:lnTo>
                    <a:lnTo>
                      <a:pt x="0" y="19"/>
                    </a:lnTo>
                    <a:lnTo>
                      <a:pt x="1" y="11"/>
                    </a:lnTo>
                    <a:lnTo>
                      <a:pt x="5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89" name="Freeform 37">
                <a:extLst>
                  <a:ext uri="{FF2B5EF4-FFF2-40B4-BE49-F238E27FC236}">
                    <a16:creationId xmlns:a16="http://schemas.microsoft.com/office/drawing/2014/main" id="{6F880796-8C53-0A07-684C-5437B1F11A13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2969133" y="5373174"/>
                <a:ext cx="176104" cy="154089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26" y="0"/>
                  </a:cxn>
                  <a:cxn ang="0">
                    <a:pos x="31" y="4"/>
                  </a:cxn>
                  <a:cxn ang="0">
                    <a:pos x="38" y="10"/>
                  </a:cxn>
                  <a:cxn ang="0">
                    <a:pos x="43" y="16"/>
                  </a:cxn>
                  <a:cxn ang="0">
                    <a:pos x="47" y="25"/>
                  </a:cxn>
                  <a:cxn ang="0">
                    <a:pos x="48" y="30"/>
                  </a:cxn>
                  <a:cxn ang="0">
                    <a:pos x="47" y="34"/>
                  </a:cxn>
                  <a:cxn ang="0">
                    <a:pos x="42" y="37"/>
                  </a:cxn>
                  <a:cxn ang="0">
                    <a:pos x="34" y="39"/>
                  </a:cxn>
                  <a:cxn ang="0">
                    <a:pos x="24" y="42"/>
                  </a:cxn>
                  <a:cxn ang="0">
                    <a:pos x="16" y="42"/>
                  </a:cxn>
                  <a:cxn ang="0">
                    <a:pos x="9" y="39"/>
                  </a:cxn>
                  <a:cxn ang="0">
                    <a:pos x="3" y="31"/>
                  </a:cxn>
                  <a:cxn ang="0">
                    <a:pos x="0" y="25"/>
                  </a:cxn>
                  <a:cxn ang="0">
                    <a:pos x="1" y="18"/>
                  </a:cxn>
                  <a:cxn ang="0">
                    <a:pos x="5" y="11"/>
                  </a:cxn>
                  <a:cxn ang="0">
                    <a:pos x="11" y="4"/>
                  </a:cxn>
                  <a:cxn ang="0">
                    <a:pos x="18" y="0"/>
                  </a:cxn>
                </a:cxnLst>
                <a:rect l="0" t="0" r="r" b="b"/>
                <a:pathLst>
                  <a:path w="48" h="42">
                    <a:moveTo>
                      <a:pt x="18" y="0"/>
                    </a:moveTo>
                    <a:lnTo>
                      <a:pt x="26" y="0"/>
                    </a:lnTo>
                    <a:lnTo>
                      <a:pt x="31" y="4"/>
                    </a:lnTo>
                    <a:lnTo>
                      <a:pt x="38" y="10"/>
                    </a:lnTo>
                    <a:lnTo>
                      <a:pt x="43" y="16"/>
                    </a:lnTo>
                    <a:lnTo>
                      <a:pt x="47" y="25"/>
                    </a:lnTo>
                    <a:lnTo>
                      <a:pt x="48" y="30"/>
                    </a:lnTo>
                    <a:lnTo>
                      <a:pt x="47" y="34"/>
                    </a:lnTo>
                    <a:lnTo>
                      <a:pt x="42" y="37"/>
                    </a:lnTo>
                    <a:lnTo>
                      <a:pt x="34" y="39"/>
                    </a:lnTo>
                    <a:lnTo>
                      <a:pt x="24" y="42"/>
                    </a:lnTo>
                    <a:lnTo>
                      <a:pt x="16" y="42"/>
                    </a:lnTo>
                    <a:lnTo>
                      <a:pt x="9" y="39"/>
                    </a:lnTo>
                    <a:lnTo>
                      <a:pt x="3" y="31"/>
                    </a:lnTo>
                    <a:lnTo>
                      <a:pt x="0" y="25"/>
                    </a:lnTo>
                    <a:lnTo>
                      <a:pt x="1" y="18"/>
                    </a:lnTo>
                    <a:lnTo>
                      <a:pt x="5" y="11"/>
                    </a:lnTo>
                    <a:lnTo>
                      <a:pt x="11" y="4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90" name="Freeform 38">
                <a:extLst>
                  <a:ext uri="{FF2B5EF4-FFF2-40B4-BE49-F238E27FC236}">
                    <a16:creationId xmlns:a16="http://schemas.microsoft.com/office/drawing/2014/main" id="{D3B26A30-F28D-DA48-92BA-597A92248C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3607186" y="4516198"/>
                <a:ext cx="1551911" cy="1155680"/>
              </a:xfrm>
              <a:custGeom>
                <a:avLst/>
                <a:gdLst/>
                <a:ahLst/>
                <a:cxnLst>
                  <a:cxn ang="0">
                    <a:pos x="423" y="14"/>
                  </a:cxn>
                  <a:cxn ang="0">
                    <a:pos x="403" y="48"/>
                  </a:cxn>
                  <a:cxn ang="0">
                    <a:pos x="301" y="66"/>
                  </a:cxn>
                  <a:cxn ang="0">
                    <a:pos x="254" y="80"/>
                  </a:cxn>
                  <a:cxn ang="0">
                    <a:pos x="245" y="95"/>
                  </a:cxn>
                  <a:cxn ang="0">
                    <a:pos x="233" y="99"/>
                  </a:cxn>
                  <a:cxn ang="0">
                    <a:pos x="223" y="97"/>
                  </a:cxn>
                  <a:cxn ang="0">
                    <a:pos x="207" y="97"/>
                  </a:cxn>
                  <a:cxn ang="0">
                    <a:pos x="198" y="121"/>
                  </a:cxn>
                  <a:cxn ang="0">
                    <a:pos x="186" y="121"/>
                  </a:cxn>
                  <a:cxn ang="0">
                    <a:pos x="179" y="133"/>
                  </a:cxn>
                  <a:cxn ang="0">
                    <a:pos x="171" y="124"/>
                  </a:cxn>
                  <a:cxn ang="0">
                    <a:pos x="165" y="137"/>
                  </a:cxn>
                  <a:cxn ang="0">
                    <a:pos x="157" y="151"/>
                  </a:cxn>
                  <a:cxn ang="0">
                    <a:pos x="134" y="152"/>
                  </a:cxn>
                  <a:cxn ang="0">
                    <a:pos x="132" y="161"/>
                  </a:cxn>
                  <a:cxn ang="0">
                    <a:pos x="124" y="171"/>
                  </a:cxn>
                  <a:cxn ang="0">
                    <a:pos x="112" y="176"/>
                  </a:cxn>
                  <a:cxn ang="0">
                    <a:pos x="109" y="183"/>
                  </a:cxn>
                  <a:cxn ang="0">
                    <a:pos x="90" y="199"/>
                  </a:cxn>
                  <a:cxn ang="0">
                    <a:pos x="75" y="221"/>
                  </a:cxn>
                  <a:cxn ang="0">
                    <a:pos x="74" y="293"/>
                  </a:cxn>
                  <a:cxn ang="0">
                    <a:pos x="79" y="315"/>
                  </a:cxn>
                  <a:cxn ang="0">
                    <a:pos x="59" y="301"/>
                  </a:cxn>
                  <a:cxn ang="0">
                    <a:pos x="44" y="297"/>
                  </a:cxn>
                  <a:cxn ang="0">
                    <a:pos x="11" y="265"/>
                  </a:cxn>
                  <a:cxn ang="0">
                    <a:pos x="27" y="258"/>
                  </a:cxn>
                  <a:cxn ang="0">
                    <a:pos x="24" y="242"/>
                  </a:cxn>
                  <a:cxn ang="0">
                    <a:pos x="31" y="237"/>
                  </a:cxn>
                  <a:cxn ang="0">
                    <a:pos x="26" y="225"/>
                  </a:cxn>
                  <a:cxn ang="0">
                    <a:pos x="17" y="215"/>
                  </a:cxn>
                  <a:cxn ang="0">
                    <a:pos x="1" y="206"/>
                  </a:cxn>
                  <a:cxn ang="0">
                    <a:pos x="23" y="175"/>
                  </a:cxn>
                  <a:cxn ang="0">
                    <a:pos x="34" y="180"/>
                  </a:cxn>
                  <a:cxn ang="0">
                    <a:pos x="59" y="155"/>
                  </a:cxn>
                  <a:cxn ang="0">
                    <a:pos x="67" y="144"/>
                  </a:cxn>
                  <a:cxn ang="0">
                    <a:pos x="77" y="133"/>
                  </a:cxn>
                  <a:cxn ang="0">
                    <a:pos x="105" y="132"/>
                  </a:cxn>
                  <a:cxn ang="0">
                    <a:pos x="121" y="117"/>
                  </a:cxn>
                  <a:cxn ang="0">
                    <a:pos x="118" y="113"/>
                  </a:cxn>
                  <a:cxn ang="0">
                    <a:pos x="116" y="102"/>
                  </a:cxn>
                  <a:cxn ang="0">
                    <a:pos x="136" y="94"/>
                  </a:cxn>
                  <a:cxn ang="0">
                    <a:pos x="149" y="90"/>
                  </a:cxn>
                  <a:cxn ang="0">
                    <a:pos x="160" y="78"/>
                  </a:cxn>
                  <a:cxn ang="0">
                    <a:pos x="165" y="68"/>
                  </a:cxn>
                  <a:cxn ang="0">
                    <a:pos x="184" y="70"/>
                  </a:cxn>
                  <a:cxn ang="0">
                    <a:pos x="186" y="58"/>
                  </a:cxn>
                  <a:cxn ang="0">
                    <a:pos x="186" y="44"/>
                  </a:cxn>
                  <a:cxn ang="0">
                    <a:pos x="194" y="45"/>
                  </a:cxn>
                  <a:cxn ang="0">
                    <a:pos x="203" y="39"/>
                  </a:cxn>
                  <a:cxn ang="0">
                    <a:pos x="216" y="39"/>
                  </a:cxn>
                  <a:cxn ang="0">
                    <a:pos x="230" y="29"/>
                  </a:cxn>
                  <a:cxn ang="0">
                    <a:pos x="285" y="23"/>
                  </a:cxn>
                  <a:cxn ang="0">
                    <a:pos x="296" y="8"/>
                  </a:cxn>
                  <a:cxn ang="0">
                    <a:pos x="328" y="21"/>
                  </a:cxn>
                  <a:cxn ang="0">
                    <a:pos x="366" y="16"/>
                  </a:cxn>
                  <a:cxn ang="0">
                    <a:pos x="389" y="6"/>
                  </a:cxn>
                </a:cxnLst>
                <a:rect l="0" t="0" r="r" b="b"/>
                <a:pathLst>
                  <a:path w="423" h="315">
                    <a:moveTo>
                      <a:pt x="407" y="0"/>
                    </a:moveTo>
                    <a:lnTo>
                      <a:pt x="415" y="2"/>
                    </a:lnTo>
                    <a:lnTo>
                      <a:pt x="419" y="5"/>
                    </a:lnTo>
                    <a:lnTo>
                      <a:pt x="421" y="8"/>
                    </a:lnTo>
                    <a:lnTo>
                      <a:pt x="423" y="12"/>
                    </a:lnTo>
                    <a:lnTo>
                      <a:pt x="423" y="14"/>
                    </a:lnTo>
                    <a:lnTo>
                      <a:pt x="421" y="25"/>
                    </a:lnTo>
                    <a:lnTo>
                      <a:pt x="421" y="31"/>
                    </a:lnTo>
                    <a:lnTo>
                      <a:pt x="419" y="33"/>
                    </a:lnTo>
                    <a:lnTo>
                      <a:pt x="417" y="37"/>
                    </a:lnTo>
                    <a:lnTo>
                      <a:pt x="411" y="41"/>
                    </a:lnTo>
                    <a:lnTo>
                      <a:pt x="403" y="48"/>
                    </a:lnTo>
                    <a:lnTo>
                      <a:pt x="393" y="52"/>
                    </a:lnTo>
                    <a:lnTo>
                      <a:pt x="376" y="56"/>
                    </a:lnTo>
                    <a:lnTo>
                      <a:pt x="339" y="62"/>
                    </a:lnTo>
                    <a:lnTo>
                      <a:pt x="323" y="63"/>
                    </a:lnTo>
                    <a:lnTo>
                      <a:pt x="309" y="64"/>
                    </a:lnTo>
                    <a:lnTo>
                      <a:pt x="301" y="66"/>
                    </a:lnTo>
                    <a:lnTo>
                      <a:pt x="294" y="68"/>
                    </a:lnTo>
                    <a:lnTo>
                      <a:pt x="286" y="71"/>
                    </a:lnTo>
                    <a:lnTo>
                      <a:pt x="276" y="74"/>
                    </a:lnTo>
                    <a:lnTo>
                      <a:pt x="266" y="78"/>
                    </a:lnTo>
                    <a:lnTo>
                      <a:pt x="258" y="79"/>
                    </a:lnTo>
                    <a:lnTo>
                      <a:pt x="254" y="80"/>
                    </a:lnTo>
                    <a:lnTo>
                      <a:pt x="253" y="80"/>
                    </a:lnTo>
                    <a:lnTo>
                      <a:pt x="251" y="82"/>
                    </a:lnTo>
                    <a:lnTo>
                      <a:pt x="251" y="87"/>
                    </a:lnTo>
                    <a:lnTo>
                      <a:pt x="250" y="89"/>
                    </a:lnTo>
                    <a:lnTo>
                      <a:pt x="247" y="94"/>
                    </a:lnTo>
                    <a:lnTo>
                      <a:pt x="245" y="95"/>
                    </a:lnTo>
                    <a:lnTo>
                      <a:pt x="242" y="98"/>
                    </a:lnTo>
                    <a:lnTo>
                      <a:pt x="239" y="98"/>
                    </a:lnTo>
                    <a:lnTo>
                      <a:pt x="238" y="97"/>
                    </a:lnTo>
                    <a:lnTo>
                      <a:pt x="238" y="95"/>
                    </a:lnTo>
                    <a:lnTo>
                      <a:pt x="237" y="95"/>
                    </a:lnTo>
                    <a:lnTo>
                      <a:pt x="233" y="99"/>
                    </a:lnTo>
                    <a:lnTo>
                      <a:pt x="230" y="97"/>
                    </a:lnTo>
                    <a:lnTo>
                      <a:pt x="229" y="94"/>
                    </a:lnTo>
                    <a:lnTo>
                      <a:pt x="229" y="91"/>
                    </a:lnTo>
                    <a:lnTo>
                      <a:pt x="227" y="91"/>
                    </a:lnTo>
                    <a:lnTo>
                      <a:pt x="225" y="94"/>
                    </a:lnTo>
                    <a:lnTo>
                      <a:pt x="223" y="97"/>
                    </a:lnTo>
                    <a:lnTo>
                      <a:pt x="219" y="101"/>
                    </a:lnTo>
                    <a:lnTo>
                      <a:pt x="216" y="101"/>
                    </a:lnTo>
                    <a:lnTo>
                      <a:pt x="214" y="99"/>
                    </a:lnTo>
                    <a:lnTo>
                      <a:pt x="210" y="95"/>
                    </a:lnTo>
                    <a:lnTo>
                      <a:pt x="208" y="95"/>
                    </a:lnTo>
                    <a:lnTo>
                      <a:pt x="207" y="97"/>
                    </a:lnTo>
                    <a:lnTo>
                      <a:pt x="206" y="99"/>
                    </a:lnTo>
                    <a:lnTo>
                      <a:pt x="203" y="107"/>
                    </a:lnTo>
                    <a:lnTo>
                      <a:pt x="203" y="111"/>
                    </a:lnTo>
                    <a:lnTo>
                      <a:pt x="202" y="116"/>
                    </a:lnTo>
                    <a:lnTo>
                      <a:pt x="199" y="118"/>
                    </a:lnTo>
                    <a:lnTo>
                      <a:pt x="198" y="121"/>
                    </a:lnTo>
                    <a:lnTo>
                      <a:pt x="195" y="122"/>
                    </a:lnTo>
                    <a:lnTo>
                      <a:pt x="194" y="125"/>
                    </a:lnTo>
                    <a:lnTo>
                      <a:pt x="191" y="125"/>
                    </a:lnTo>
                    <a:lnTo>
                      <a:pt x="190" y="126"/>
                    </a:lnTo>
                    <a:lnTo>
                      <a:pt x="187" y="124"/>
                    </a:lnTo>
                    <a:lnTo>
                      <a:pt x="186" y="121"/>
                    </a:lnTo>
                    <a:lnTo>
                      <a:pt x="184" y="117"/>
                    </a:lnTo>
                    <a:lnTo>
                      <a:pt x="182" y="114"/>
                    </a:lnTo>
                    <a:lnTo>
                      <a:pt x="180" y="114"/>
                    </a:lnTo>
                    <a:lnTo>
                      <a:pt x="180" y="129"/>
                    </a:lnTo>
                    <a:lnTo>
                      <a:pt x="179" y="132"/>
                    </a:lnTo>
                    <a:lnTo>
                      <a:pt x="179" y="133"/>
                    </a:lnTo>
                    <a:lnTo>
                      <a:pt x="177" y="133"/>
                    </a:lnTo>
                    <a:lnTo>
                      <a:pt x="176" y="132"/>
                    </a:lnTo>
                    <a:lnTo>
                      <a:pt x="175" y="129"/>
                    </a:lnTo>
                    <a:lnTo>
                      <a:pt x="173" y="128"/>
                    </a:lnTo>
                    <a:lnTo>
                      <a:pt x="172" y="125"/>
                    </a:lnTo>
                    <a:lnTo>
                      <a:pt x="171" y="124"/>
                    </a:lnTo>
                    <a:lnTo>
                      <a:pt x="169" y="124"/>
                    </a:lnTo>
                    <a:lnTo>
                      <a:pt x="168" y="125"/>
                    </a:lnTo>
                    <a:lnTo>
                      <a:pt x="168" y="128"/>
                    </a:lnTo>
                    <a:lnTo>
                      <a:pt x="167" y="132"/>
                    </a:lnTo>
                    <a:lnTo>
                      <a:pt x="167" y="134"/>
                    </a:lnTo>
                    <a:lnTo>
                      <a:pt x="165" y="137"/>
                    </a:lnTo>
                    <a:lnTo>
                      <a:pt x="163" y="140"/>
                    </a:lnTo>
                    <a:lnTo>
                      <a:pt x="161" y="140"/>
                    </a:lnTo>
                    <a:lnTo>
                      <a:pt x="160" y="138"/>
                    </a:lnTo>
                    <a:lnTo>
                      <a:pt x="159" y="138"/>
                    </a:lnTo>
                    <a:lnTo>
                      <a:pt x="157" y="140"/>
                    </a:lnTo>
                    <a:lnTo>
                      <a:pt x="157" y="151"/>
                    </a:lnTo>
                    <a:lnTo>
                      <a:pt x="156" y="152"/>
                    </a:lnTo>
                    <a:lnTo>
                      <a:pt x="143" y="159"/>
                    </a:lnTo>
                    <a:lnTo>
                      <a:pt x="141" y="157"/>
                    </a:lnTo>
                    <a:lnTo>
                      <a:pt x="138" y="156"/>
                    </a:lnTo>
                    <a:lnTo>
                      <a:pt x="137" y="153"/>
                    </a:lnTo>
                    <a:lnTo>
                      <a:pt x="134" y="152"/>
                    </a:lnTo>
                    <a:lnTo>
                      <a:pt x="133" y="151"/>
                    </a:lnTo>
                    <a:lnTo>
                      <a:pt x="132" y="151"/>
                    </a:lnTo>
                    <a:lnTo>
                      <a:pt x="132" y="155"/>
                    </a:lnTo>
                    <a:lnTo>
                      <a:pt x="133" y="157"/>
                    </a:lnTo>
                    <a:lnTo>
                      <a:pt x="133" y="160"/>
                    </a:lnTo>
                    <a:lnTo>
                      <a:pt x="132" y="161"/>
                    </a:lnTo>
                    <a:lnTo>
                      <a:pt x="130" y="161"/>
                    </a:lnTo>
                    <a:lnTo>
                      <a:pt x="125" y="164"/>
                    </a:lnTo>
                    <a:lnTo>
                      <a:pt x="124" y="167"/>
                    </a:lnTo>
                    <a:lnTo>
                      <a:pt x="121" y="167"/>
                    </a:lnTo>
                    <a:lnTo>
                      <a:pt x="121" y="168"/>
                    </a:lnTo>
                    <a:lnTo>
                      <a:pt x="124" y="171"/>
                    </a:lnTo>
                    <a:lnTo>
                      <a:pt x="124" y="173"/>
                    </a:lnTo>
                    <a:lnTo>
                      <a:pt x="125" y="175"/>
                    </a:lnTo>
                    <a:lnTo>
                      <a:pt x="122" y="177"/>
                    </a:lnTo>
                    <a:lnTo>
                      <a:pt x="117" y="177"/>
                    </a:lnTo>
                    <a:lnTo>
                      <a:pt x="113" y="176"/>
                    </a:lnTo>
                    <a:lnTo>
                      <a:pt x="112" y="176"/>
                    </a:lnTo>
                    <a:lnTo>
                      <a:pt x="109" y="175"/>
                    </a:lnTo>
                    <a:lnTo>
                      <a:pt x="106" y="175"/>
                    </a:lnTo>
                    <a:lnTo>
                      <a:pt x="106" y="176"/>
                    </a:lnTo>
                    <a:lnTo>
                      <a:pt x="108" y="179"/>
                    </a:lnTo>
                    <a:lnTo>
                      <a:pt x="109" y="180"/>
                    </a:lnTo>
                    <a:lnTo>
                      <a:pt x="109" y="183"/>
                    </a:lnTo>
                    <a:lnTo>
                      <a:pt x="110" y="186"/>
                    </a:lnTo>
                    <a:lnTo>
                      <a:pt x="109" y="187"/>
                    </a:lnTo>
                    <a:lnTo>
                      <a:pt x="105" y="187"/>
                    </a:lnTo>
                    <a:lnTo>
                      <a:pt x="97" y="190"/>
                    </a:lnTo>
                    <a:lnTo>
                      <a:pt x="93" y="194"/>
                    </a:lnTo>
                    <a:lnTo>
                      <a:pt x="90" y="199"/>
                    </a:lnTo>
                    <a:lnTo>
                      <a:pt x="86" y="211"/>
                    </a:lnTo>
                    <a:lnTo>
                      <a:pt x="83" y="214"/>
                    </a:lnTo>
                    <a:lnTo>
                      <a:pt x="82" y="217"/>
                    </a:lnTo>
                    <a:lnTo>
                      <a:pt x="79" y="218"/>
                    </a:lnTo>
                    <a:lnTo>
                      <a:pt x="78" y="219"/>
                    </a:lnTo>
                    <a:lnTo>
                      <a:pt x="75" y="221"/>
                    </a:lnTo>
                    <a:lnTo>
                      <a:pt x="75" y="231"/>
                    </a:lnTo>
                    <a:lnTo>
                      <a:pt x="73" y="250"/>
                    </a:lnTo>
                    <a:lnTo>
                      <a:pt x="70" y="260"/>
                    </a:lnTo>
                    <a:lnTo>
                      <a:pt x="70" y="269"/>
                    </a:lnTo>
                    <a:lnTo>
                      <a:pt x="71" y="281"/>
                    </a:lnTo>
                    <a:lnTo>
                      <a:pt x="74" y="293"/>
                    </a:lnTo>
                    <a:lnTo>
                      <a:pt x="77" y="300"/>
                    </a:lnTo>
                    <a:lnTo>
                      <a:pt x="79" y="305"/>
                    </a:lnTo>
                    <a:lnTo>
                      <a:pt x="79" y="308"/>
                    </a:lnTo>
                    <a:lnTo>
                      <a:pt x="81" y="311"/>
                    </a:lnTo>
                    <a:lnTo>
                      <a:pt x="81" y="314"/>
                    </a:lnTo>
                    <a:lnTo>
                      <a:pt x="79" y="315"/>
                    </a:lnTo>
                    <a:lnTo>
                      <a:pt x="78" y="315"/>
                    </a:lnTo>
                    <a:lnTo>
                      <a:pt x="73" y="310"/>
                    </a:lnTo>
                    <a:lnTo>
                      <a:pt x="70" y="305"/>
                    </a:lnTo>
                    <a:lnTo>
                      <a:pt x="66" y="303"/>
                    </a:lnTo>
                    <a:lnTo>
                      <a:pt x="63" y="301"/>
                    </a:lnTo>
                    <a:lnTo>
                      <a:pt x="59" y="301"/>
                    </a:lnTo>
                    <a:lnTo>
                      <a:pt x="56" y="303"/>
                    </a:lnTo>
                    <a:lnTo>
                      <a:pt x="54" y="303"/>
                    </a:lnTo>
                    <a:lnTo>
                      <a:pt x="51" y="304"/>
                    </a:lnTo>
                    <a:lnTo>
                      <a:pt x="50" y="304"/>
                    </a:lnTo>
                    <a:lnTo>
                      <a:pt x="47" y="303"/>
                    </a:lnTo>
                    <a:lnTo>
                      <a:pt x="44" y="297"/>
                    </a:lnTo>
                    <a:lnTo>
                      <a:pt x="43" y="296"/>
                    </a:lnTo>
                    <a:lnTo>
                      <a:pt x="36" y="296"/>
                    </a:lnTo>
                    <a:lnTo>
                      <a:pt x="24" y="284"/>
                    </a:lnTo>
                    <a:lnTo>
                      <a:pt x="17" y="276"/>
                    </a:lnTo>
                    <a:lnTo>
                      <a:pt x="12" y="269"/>
                    </a:lnTo>
                    <a:lnTo>
                      <a:pt x="11" y="265"/>
                    </a:lnTo>
                    <a:lnTo>
                      <a:pt x="13" y="262"/>
                    </a:lnTo>
                    <a:lnTo>
                      <a:pt x="16" y="262"/>
                    </a:lnTo>
                    <a:lnTo>
                      <a:pt x="19" y="261"/>
                    </a:lnTo>
                    <a:lnTo>
                      <a:pt x="23" y="261"/>
                    </a:lnTo>
                    <a:lnTo>
                      <a:pt x="26" y="260"/>
                    </a:lnTo>
                    <a:lnTo>
                      <a:pt x="27" y="258"/>
                    </a:lnTo>
                    <a:lnTo>
                      <a:pt x="28" y="256"/>
                    </a:lnTo>
                    <a:lnTo>
                      <a:pt x="28" y="253"/>
                    </a:lnTo>
                    <a:lnTo>
                      <a:pt x="27" y="249"/>
                    </a:lnTo>
                    <a:lnTo>
                      <a:pt x="26" y="246"/>
                    </a:lnTo>
                    <a:lnTo>
                      <a:pt x="23" y="244"/>
                    </a:lnTo>
                    <a:lnTo>
                      <a:pt x="24" y="242"/>
                    </a:lnTo>
                    <a:lnTo>
                      <a:pt x="27" y="241"/>
                    </a:lnTo>
                    <a:lnTo>
                      <a:pt x="28" y="241"/>
                    </a:lnTo>
                    <a:lnTo>
                      <a:pt x="31" y="239"/>
                    </a:lnTo>
                    <a:lnTo>
                      <a:pt x="32" y="239"/>
                    </a:lnTo>
                    <a:lnTo>
                      <a:pt x="32" y="238"/>
                    </a:lnTo>
                    <a:lnTo>
                      <a:pt x="31" y="237"/>
                    </a:lnTo>
                    <a:lnTo>
                      <a:pt x="30" y="234"/>
                    </a:lnTo>
                    <a:lnTo>
                      <a:pt x="27" y="233"/>
                    </a:lnTo>
                    <a:lnTo>
                      <a:pt x="27" y="230"/>
                    </a:lnTo>
                    <a:lnTo>
                      <a:pt x="31" y="226"/>
                    </a:lnTo>
                    <a:lnTo>
                      <a:pt x="28" y="226"/>
                    </a:lnTo>
                    <a:lnTo>
                      <a:pt x="26" y="225"/>
                    </a:lnTo>
                    <a:lnTo>
                      <a:pt x="24" y="225"/>
                    </a:lnTo>
                    <a:lnTo>
                      <a:pt x="22" y="223"/>
                    </a:lnTo>
                    <a:lnTo>
                      <a:pt x="20" y="222"/>
                    </a:lnTo>
                    <a:lnTo>
                      <a:pt x="19" y="219"/>
                    </a:lnTo>
                    <a:lnTo>
                      <a:pt x="19" y="218"/>
                    </a:lnTo>
                    <a:lnTo>
                      <a:pt x="17" y="215"/>
                    </a:lnTo>
                    <a:lnTo>
                      <a:pt x="17" y="214"/>
                    </a:lnTo>
                    <a:lnTo>
                      <a:pt x="13" y="214"/>
                    </a:lnTo>
                    <a:lnTo>
                      <a:pt x="11" y="213"/>
                    </a:lnTo>
                    <a:lnTo>
                      <a:pt x="1" y="213"/>
                    </a:lnTo>
                    <a:lnTo>
                      <a:pt x="0" y="211"/>
                    </a:lnTo>
                    <a:lnTo>
                      <a:pt x="1" y="206"/>
                    </a:lnTo>
                    <a:lnTo>
                      <a:pt x="4" y="196"/>
                    </a:lnTo>
                    <a:lnTo>
                      <a:pt x="8" y="186"/>
                    </a:lnTo>
                    <a:lnTo>
                      <a:pt x="13" y="177"/>
                    </a:lnTo>
                    <a:lnTo>
                      <a:pt x="17" y="173"/>
                    </a:lnTo>
                    <a:lnTo>
                      <a:pt x="20" y="173"/>
                    </a:lnTo>
                    <a:lnTo>
                      <a:pt x="23" y="175"/>
                    </a:lnTo>
                    <a:lnTo>
                      <a:pt x="24" y="176"/>
                    </a:lnTo>
                    <a:lnTo>
                      <a:pt x="26" y="179"/>
                    </a:lnTo>
                    <a:lnTo>
                      <a:pt x="26" y="180"/>
                    </a:lnTo>
                    <a:lnTo>
                      <a:pt x="27" y="183"/>
                    </a:lnTo>
                    <a:lnTo>
                      <a:pt x="30" y="183"/>
                    </a:lnTo>
                    <a:lnTo>
                      <a:pt x="34" y="180"/>
                    </a:lnTo>
                    <a:lnTo>
                      <a:pt x="40" y="176"/>
                    </a:lnTo>
                    <a:lnTo>
                      <a:pt x="47" y="171"/>
                    </a:lnTo>
                    <a:lnTo>
                      <a:pt x="55" y="165"/>
                    </a:lnTo>
                    <a:lnTo>
                      <a:pt x="59" y="160"/>
                    </a:lnTo>
                    <a:lnTo>
                      <a:pt x="61" y="156"/>
                    </a:lnTo>
                    <a:lnTo>
                      <a:pt x="59" y="155"/>
                    </a:lnTo>
                    <a:lnTo>
                      <a:pt x="56" y="153"/>
                    </a:lnTo>
                    <a:lnTo>
                      <a:pt x="55" y="151"/>
                    </a:lnTo>
                    <a:lnTo>
                      <a:pt x="52" y="148"/>
                    </a:lnTo>
                    <a:lnTo>
                      <a:pt x="54" y="146"/>
                    </a:lnTo>
                    <a:lnTo>
                      <a:pt x="59" y="145"/>
                    </a:lnTo>
                    <a:lnTo>
                      <a:pt x="67" y="144"/>
                    </a:lnTo>
                    <a:lnTo>
                      <a:pt x="74" y="144"/>
                    </a:lnTo>
                    <a:lnTo>
                      <a:pt x="77" y="141"/>
                    </a:lnTo>
                    <a:lnTo>
                      <a:pt x="77" y="140"/>
                    </a:lnTo>
                    <a:lnTo>
                      <a:pt x="75" y="138"/>
                    </a:lnTo>
                    <a:lnTo>
                      <a:pt x="75" y="134"/>
                    </a:lnTo>
                    <a:lnTo>
                      <a:pt x="77" y="133"/>
                    </a:lnTo>
                    <a:lnTo>
                      <a:pt x="79" y="132"/>
                    </a:lnTo>
                    <a:lnTo>
                      <a:pt x="85" y="132"/>
                    </a:lnTo>
                    <a:lnTo>
                      <a:pt x="91" y="133"/>
                    </a:lnTo>
                    <a:lnTo>
                      <a:pt x="97" y="136"/>
                    </a:lnTo>
                    <a:lnTo>
                      <a:pt x="102" y="134"/>
                    </a:lnTo>
                    <a:lnTo>
                      <a:pt x="105" y="132"/>
                    </a:lnTo>
                    <a:lnTo>
                      <a:pt x="108" y="126"/>
                    </a:lnTo>
                    <a:lnTo>
                      <a:pt x="108" y="124"/>
                    </a:lnTo>
                    <a:lnTo>
                      <a:pt x="109" y="121"/>
                    </a:lnTo>
                    <a:lnTo>
                      <a:pt x="110" y="120"/>
                    </a:lnTo>
                    <a:lnTo>
                      <a:pt x="116" y="117"/>
                    </a:lnTo>
                    <a:lnTo>
                      <a:pt x="121" y="117"/>
                    </a:lnTo>
                    <a:lnTo>
                      <a:pt x="125" y="116"/>
                    </a:lnTo>
                    <a:lnTo>
                      <a:pt x="128" y="116"/>
                    </a:lnTo>
                    <a:lnTo>
                      <a:pt x="128" y="114"/>
                    </a:lnTo>
                    <a:lnTo>
                      <a:pt x="126" y="114"/>
                    </a:lnTo>
                    <a:lnTo>
                      <a:pt x="124" y="113"/>
                    </a:lnTo>
                    <a:lnTo>
                      <a:pt x="118" y="113"/>
                    </a:lnTo>
                    <a:lnTo>
                      <a:pt x="114" y="111"/>
                    </a:lnTo>
                    <a:lnTo>
                      <a:pt x="112" y="110"/>
                    </a:lnTo>
                    <a:lnTo>
                      <a:pt x="110" y="109"/>
                    </a:lnTo>
                    <a:lnTo>
                      <a:pt x="110" y="107"/>
                    </a:lnTo>
                    <a:lnTo>
                      <a:pt x="112" y="105"/>
                    </a:lnTo>
                    <a:lnTo>
                      <a:pt x="116" y="102"/>
                    </a:lnTo>
                    <a:lnTo>
                      <a:pt x="118" y="99"/>
                    </a:lnTo>
                    <a:lnTo>
                      <a:pt x="122" y="98"/>
                    </a:lnTo>
                    <a:lnTo>
                      <a:pt x="128" y="98"/>
                    </a:lnTo>
                    <a:lnTo>
                      <a:pt x="130" y="97"/>
                    </a:lnTo>
                    <a:lnTo>
                      <a:pt x="132" y="95"/>
                    </a:lnTo>
                    <a:lnTo>
                      <a:pt x="136" y="94"/>
                    </a:lnTo>
                    <a:lnTo>
                      <a:pt x="138" y="93"/>
                    </a:lnTo>
                    <a:lnTo>
                      <a:pt x="145" y="93"/>
                    </a:lnTo>
                    <a:lnTo>
                      <a:pt x="147" y="94"/>
                    </a:lnTo>
                    <a:lnTo>
                      <a:pt x="148" y="94"/>
                    </a:lnTo>
                    <a:lnTo>
                      <a:pt x="148" y="91"/>
                    </a:lnTo>
                    <a:lnTo>
                      <a:pt x="149" y="90"/>
                    </a:lnTo>
                    <a:lnTo>
                      <a:pt x="149" y="86"/>
                    </a:lnTo>
                    <a:lnTo>
                      <a:pt x="152" y="86"/>
                    </a:lnTo>
                    <a:lnTo>
                      <a:pt x="152" y="82"/>
                    </a:lnTo>
                    <a:lnTo>
                      <a:pt x="155" y="79"/>
                    </a:lnTo>
                    <a:lnTo>
                      <a:pt x="157" y="78"/>
                    </a:lnTo>
                    <a:lnTo>
                      <a:pt x="160" y="78"/>
                    </a:lnTo>
                    <a:lnTo>
                      <a:pt x="164" y="79"/>
                    </a:lnTo>
                    <a:lnTo>
                      <a:pt x="169" y="79"/>
                    </a:lnTo>
                    <a:lnTo>
                      <a:pt x="169" y="78"/>
                    </a:lnTo>
                    <a:lnTo>
                      <a:pt x="167" y="72"/>
                    </a:lnTo>
                    <a:lnTo>
                      <a:pt x="165" y="71"/>
                    </a:lnTo>
                    <a:lnTo>
                      <a:pt x="165" y="68"/>
                    </a:lnTo>
                    <a:lnTo>
                      <a:pt x="171" y="68"/>
                    </a:lnTo>
                    <a:lnTo>
                      <a:pt x="173" y="70"/>
                    </a:lnTo>
                    <a:lnTo>
                      <a:pt x="176" y="70"/>
                    </a:lnTo>
                    <a:lnTo>
                      <a:pt x="180" y="71"/>
                    </a:lnTo>
                    <a:lnTo>
                      <a:pt x="182" y="70"/>
                    </a:lnTo>
                    <a:lnTo>
                      <a:pt x="184" y="70"/>
                    </a:lnTo>
                    <a:lnTo>
                      <a:pt x="184" y="68"/>
                    </a:lnTo>
                    <a:lnTo>
                      <a:pt x="183" y="66"/>
                    </a:lnTo>
                    <a:lnTo>
                      <a:pt x="183" y="63"/>
                    </a:lnTo>
                    <a:lnTo>
                      <a:pt x="182" y="60"/>
                    </a:lnTo>
                    <a:lnTo>
                      <a:pt x="184" y="58"/>
                    </a:lnTo>
                    <a:lnTo>
                      <a:pt x="186" y="58"/>
                    </a:lnTo>
                    <a:lnTo>
                      <a:pt x="188" y="56"/>
                    </a:lnTo>
                    <a:lnTo>
                      <a:pt x="190" y="56"/>
                    </a:lnTo>
                    <a:lnTo>
                      <a:pt x="190" y="54"/>
                    </a:lnTo>
                    <a:lnTo>
                      <a:pt x="187" y="48"/>
                    </a:lnTo>
                    <a:lnTo>
                      <a:pt x="187" y="47"/>
                    </a:lnTo>
                    <a:lnTo>
                      <a:pt x="186" y="44"/>
                    </a:lnTo>
                    <a:lnTo>
                      <a:pt x="186" y="41"/>
                    </a:lnTo>
                    <a:lnTo>
                      <a:pt x="188" y="40"/>
                    </a:lnTo>
                    <a:lnTo>
                      <a:pt x="191" y="40"/>
                    </a:lnTo>
                    <a:lnTo>
                      <a:pt x="192" y="41"/>
                    </a:lnTo>
                    <a:lnTo>
                      <a:pt x="194" y="44"/>
                    </a:lnTo>
                    <a:lnTo>
                      <a:pt x="194" y="45"/>
                    </a:lnTo>
                    <a:lnTo>
                      <a:pt x="196" y="48"/>
                    </a:lnTo>
                    <a:lnTo>
                      <a:pt x="199" y="47"/>
                    </a:lnTo>
                    <a:lnTo>
                      <a:pt x="200" y="44"/>
                    </a:lnTo>
                    <a:lnTo>
                      <a:pt x="202" y="43"/>
                    </a:lnTo>
                    <a:lnTo>
                      <a:pt x="203" y="40"/>
                    </a:lnTo>
                    <a:lnTo>
                      <a:pt x="203" y="39"/>
                    </a:lnTo>
                    <a:lnTo>
                      <a:pt x="204" y="37"/>
                    </a:lnTo>
                    <a:lnTo>
                      <a:pt x="207" y="36"/>
                    </a:lnTo>
                    <a:lnTo>
                      <a:pt x="211" y="36"/>
                    </a:lnTo>
                    <a:lnTo>
                      <a:pt x="212" y="37"/>
                    </a:lnTo>
                    <a:lnTo>
                      <a:pt x="215" y="39"/>
                    </a:lnTo>
                    <a:lnTo>
                      <a:pt x="216" y="39"/>
                    </a:lnTo>
                    <a:lnTo>
                      <a:pt x="218" y="40"/>
                    </a:lnTo>
                    <a:lnTo>
                      <a:pt x="222" y="36"/>
                    </a:lnTo>
                    <a:lnTo>
                      <a:pt x="222" y="33"/>
                    </a:lnTo>
                    <a:lnTo>
                      <a:pt x="225" y="31"/>
                    </a:lnTo>
                    <a:lnTo>
                      <a:pt x="227" y="31"/>
                    </a:lnTo>
                    <a:lnTo>
                      <a:pt x="230" y="29"/>
                    </a:lnTo>
                    <a:lnTo>
                      <a:pt x="234" y="28"/>
                    </a:lnTo>
                    <a:lnTo>
                      <a:pt x="239" y="23"/>
                    </a:lnTo>
                    <a:lnTo>
                      <a:pt x="253" y="23"/>
                    </a:lnTo>
                    <a:lnTo>
                      <a:pt x="261" y="21"/>
                    </a:lnTo>
                    <a:lnTo>
                      <a:pt x="277" y="21"/>
                    </a:lnTo>
                    <a:lnTo>
                      <a:pt x="285" y="23"/>
                    </a:lnTo>
                    <a:lnTo>
                      <a:pt x="290" y="21"/>
                    </a:lnTo>
                    <a:lnTo>
                      <a:pt x="293" y="20"/>
                    </a:lnTo>
                    <a:lnTo>
                      <a:pt x="293" y="18"/>
                    </a:lnTo>
                    <a:lnTo>
                      <a:pt x="294" y="16"/>
                    </a:lnTo>
                    <a:lnTo>
                      <a:pt x="294" y="10"/>
                    </a:lnTo>
                    <a:lnTo>
                      <a:pt x="296" y="8"/>
                    </a:lnTo>
                    <a:lnTo>
                      <a:pt x="298" y="6"/>
                    </a:lnTo>
                    <a:lnTo>
                      <a:pt x="301" y="6"/>
                    </a:lnTo>
                    <a:lnTo>
                      <a:pt x="307" y="9"/>
                    </a:lnTo>
                    <a:lnTo>
                      <a:pt x="315" y="17"/>
                    </a:lnTo>
                    <a:lnTo>
                      <a:pt x="320" y="20"/>
                    </a:lnTo>
                    <a:lnTo>
                      <a:pt x="328" y="21"/>
                    </a:lnTo>
                    <a:lnTo>
                      <a:pt x="347" y="24"/>
                    </a:lnTo>
                    <a:lnTo>
                      <a:pt x="351" y="23"/>
                    </a:lnTo>
                    <a:lnTo>
                      <a:pt x="354" y="21"/>
                    </a:lnTo>
                    <a:lnTo>
                      <a:pt x="356" y="18"/>
                    </a:lnTo>
                    <a:lnTo>
                      <a:pt x="360" y="17"/>
                    </a:lnTo>
                    <a:lnTo>
                      <a:pt x="366" y="16"/>
                    </a:lnTo>
                    <a:lnTo>
                      <a:pt x="374" y="18"/>
                    </a:lnTo>
                    <a:lnTo>
                      <a:pt x="375" y="17"/>
                    </a:lnTo>
                    <a:lnTo>
                      <a:pt x="378" y="17"/>
                    </a:lnTo>
                    <a:lnTo>
                      <a:pt x="379" y="16"/>
                    </a:lnTo>
                    <a:lnTo>
                      <a:pt x="382" y="10"/>
                    </a:lnTo>
                    <a:lnTo>
                      <a:pt x="389" y="6"/>
                    </a:lnTo>
                    <a:lnTo>
                      <a:pt x="398" y="1"/>
                    </a:lnTo>
                    <a:lnTo>
                      <a:pt x="407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91" name="Freeform 39">
                <a:extLst>
                  <a:ext uri="{FF2B5EF4-FFF2-40B4-BE49-F238E27FC236}">
                    <a16:creationId xmlns:a16="http://schemas.microsoft.com/office/drawing/2014/main" id="{44008E4E-9507-4EF7-F980-DDFB58BAF2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3587362" y="5231321"/>
                <a:ext cx="44024" cy="8805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9" y="0"/>
                  </a:cxn>
                  <a:cxn ang="0">
                    <a:pos x="11" y="1"/>
                  </a:cxn>
                  <a:cxn ang="0">
                    <a:pos x="11" y="4"/>
                  </a:cxn>
                  <a:cxn ang="0">
                    <a:pos x="12" y="8"/>
                  </a:cxn>
                  <a:cxn ang="0">
                    <a:pos x="12" y="12"/>
                  </a:cxn>
                  <a:cxn ang="0">
                    <a:pos x="11" y="14"/>
                  </a:cxn>
                  <a:cxn ang="0">
                    <a:pos x="11" y="19"/>
                  </a:cxn>
                  <a:cxn ang="0">
                    <a:pos x="9" y="21"/>
                  </a:cxn>
                  <a:cxn ang="0">
                    <a:pos x="7" y="24"/>
                  </a:cxn>
                  <a:cxn ang="0">
                    <a:pos x="4" y="24"/>
                  </a:cxn>
                  <a:cxn ang="0">
                    <a:pos x="3" y="23"/>
                  </a:cxn>
                  <a:cxn ang="0">
                    <a:pos x="3" y="17"/>
                  </a:cxn>
                  <a:cxn ang="0">
                    <a:pos x="1" y="13"/>
                  </a:cxn>
                  <a:cxn ang="0">
                    <a:pos x="1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12" h="24">
                    <a:moveTo>
                      <a:pt x="3" y="0"/>
                    </a:moveTo>
                    <a:lnTo>
                      <a:pt x="9" y="0"/>
                    </a:lnTo>
                    <a:lnTo>
                      <a:pt x="11" y="1"/>
                    </a:lnTo>
                    <a:lnTo>
                      <a:pt x="11" y="4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1" y="14"/>
                    </a:lnTo>
                    <a:lnTo>
                      <a:pt x="11" y="19"/>
                    </a:lnTo>
                    <a:lnTo>
                      <a:pt x="9" y="21"/>
                    </a:lnTo>
                    <a:lnTo>
                      <a:pt x="7" y="24"/>
                    </a:lnTo>
                    <a:lnTo>
                      <a:pt x="4" y="24"/>
                    </a:lnTo>
                    <a:lnTo>
                      <a:pt x="3" y="23"/>
                    </a:lnTo>
                    <a:lnTo>
                      <a:pt x="3" y="17"/>
                    </a:lnTo>
                    <a:lnTo>
                      <a:pt x="1" y="13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592" name="Freeform 40">
                <a:extLst>
                  <a:ext uri="{FF2B5EF4-FFF2-40B4-BE49-F238E27FC236}">
                    <a16:creationId xmlns:a16="http://schemas.microsoft.com/office/drawing/2014/main" id="{9BD90487-1012-C398-18C6-C0A1A8FA9E2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6092120" y="3901750"/>
                <a:ext cx="66039" cy="4402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5" y="0"/>
                  </a:cxn>
                  <a:cxn ang="0">
                    <a:pos x="18" y="2"/>
                  </a:cxn>
                  <a:cxn ang="0">
                    <a:pos x="15" y="8"/>
                  </a:cxn>
                  <a:cxn ang="0">
                    <a:pos x="7" y="12"/>
                  </a:cxn>
                  <a:cxn ang="0">
                    <a:pos x="3" y="12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3" y="2"/>
                  </a:cxn>
                  <a:cxn ang="0">
                    <a:pos x="9" y="0"/>
                  </a:cxn>
                </a:cxnLst>
                <a:rect l="0" t="0" r="r" b="b"/>
                <a:pathLst>
                  <a:path w="18" h="12">
                    <a:moveTo>
                      <a:pt x="9" y="0"/>
                    </a:moveTo>
                    <a:lnTo>
                      <a:pt x="15" y="0"/>
                    </a:lnTo>
                    <a:lnTo>
                      <a:pt x="18" y="2"/>
                    </a:lnTo>
                    <a:lnTo>
                      <a:pt x="15" y="8"/>
                    </a:lnTo>
                    <a:lnTo>
                      <a:pt x="7" y="12"/>
                    </a:lnTo>
                    <a:lnTo>
                      <a:pt x="3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3" y="2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93" name="Freeform 41">
                <a:extLst>
                  <a:ext uri="{FF2B5EF4-FFF2-40B4-BE49-F238E27FC236}">
                    <a16:creationId xmlns:a16="http://schemas.microsoft.com/office/drawing/2014/main" id="{EBCD0770-A1EF-7A26-ECB1-D2F32227FEE5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6559882" y="3928161"/>
                <a:ext cx="47696" cy="33019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9" y="0"/>
                  </a:cxn>
                  <a:cxn ang="0">
                    <a:pos x="12" y="1"/>
                  </a:cxn>
                  <a:cxn ang="0">
                    <a:pos x="13" y="2"/>
                  </a:cxn>
                  <a:cxn ang="0">
                    <a:pos x="13" y="5"/>
                  </a:cxn>
                  <a:cxn ang="0">
                    <a:pos x="12" y="8"/>
                  </a:cxn>
                  <a:cxn ang="0">
                    <a:pos x="9" y="8"/>
                  </a:cxn>
                  <a:cxn ang="0">
                    <a:pos x="7" y="9"/>
                  </a:cxn>
                  <a:cxn ang="0">
                    <a:pos x="4" y="8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4" y="0"/>
                  </a:cxn>
                </a:cxnLst>
                <a:rect l="0" t="0" r="r" b="b"/>
                <a:pathLst>
                  <a:path w="13" h="9">
                    <a:moveTo>
                      <a:pt x="4" y="0"/>
                    </a:moveTo>
                    <a:lnTo>
                      <a:pt x="9" y="0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5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4" y="8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94" name="Freeform 42">
                <a:extLst>
                  <a:ext uri="{FF2B5EF4-FFF2-40B4-BE49-F238E27FC236}">
                    <a16:creationId xmlns:a16="http://schemas.microsoft.com/office/drawing/2014/main" id="{EAA3481B-88E7-7C22-8333-0DA6F60A288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299305" y="3589610"/>
                <a:ext cx="121070" cy="10639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3" y="0"/>
                  </a:cxn>
                  <a:cxn ang="0">
                    <a:pos x="14" y="1"/>
                  </a:cxn>
                  <a:cxn ang="0">
                    <a:pos x="20" y="4"/>
                  </a:cxn>
                  <a:cxn ang="0">
                    <a:pos x="22" y="4"/>
                  </a:cxn>
                  <a:cxn ang="0">
                    <a:pos x="25" y="2"/>
                  </a:cxn>
                  <a:cxn ang="0">
                    <a:pos x="32" y="2"/>
                  </a:cxn>
                  <a:cxn ang="0">
                    <a:pos x="33" y="4"/>
                  </a:cxn>
                  <a:cxn ang="0">
                    <a:pos x="32" y="8"/>
                  </a:cxn>
                  <a:cxn ang="0">
                    <a:pos x="29" y="14"/>
                  </a:cxn>
                  <a:cxn ang="0">
                    <a:pos x="24" y="23"/>
                  </a:cxn>
                  <a:cxn ang="0">
                    <a:pos x="20" y="28"/>
                  </a:cxn>
                  <a:cxn ang="0">
                    <a:pos x="16" y="29"/>
                  </a:cxn>
                  <a:cxn ang="0">
                    <a:pos x="13" y="28"/>
                  </a:cxn>
                  <a:cxn ang="0">
                    <a:pos x="9" y="27"/>
                  </a:cxn>
                  <a:cxn ang="0">
                    <a:pos x="5" y="24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9"/>
                  </a:cxn>
                  <a:cxn ang="0">
                    <a:pos x="0" y="17"/>
                  </a:cxn>
                  <a:cxn ang="0">
                    <a:pos x="1" y="14"/>
                  </a:cxn>
                  <a:cxn ang="0">
                    <a:pos x="2" y="10"/>
                  </a:cxn>
                  <a:cxn ang="0">
                    <a:pos x="5" y="8"/>
                  </a:cxn>
                  <a:cxn ang="0">
                    <a:pos x="6" y="4"/>
                  </a:cxn>
                  <a:cxn ang="0">
                    <a:pos x="10" y="0"/>
                  </a:cxn>
                </a:cxnLst>
                <a:rect l="0" t="0" r="r" b="b"/>
                <a:pathLst>
                  <a:path w="33" h="29">
                    <a:moveTo>
                      <a:pt x="10" y="0"/>
                    </a:moveTo>
                    <a:lnTo>
                      <a:pt x="13" y="0"/>
                    </a:lnTo>
                    <a:lnTo>
                      <a:pt x="14" y="1"/>
                    </a:lnTo>
                    <a:lnTo>
                      <a:pt x="20" y="4"/>
                    </a:lnTo>
                    <a:lnTo>
                      <a:pt x="22" y="4"/>
                    </a:lnTo>
                    <a:lnTo>
                      <a:pt x="25" y="2"/>
                    </a:lnTo>
                    <a:lnTo>
                      <a:pt x="32" y="2"/>
                    </a:lnTo>
                    <a:lnTo>
                      <a:pt x="33" y="4"/>
                    </a:lnTo>
                    <a:lnTo>
                      <a:pt x="32" y="8"/>
                    </a:lnTo>
                    <a:lnTo>
                      <a:pt x="29" y="14"/>
                    </a:lnTo>
                    <a:lnTo>
                      <a:pt x="24" y="23"/>
                    </a:lnTo>
                    <a:lnTo>
                      <a:pt x="20" y="28"/>
                    </a:lnTo>
                    <a:lnTo>
                      <a:pt x="16" y="29"/>
                    </a:lnTo>
                    <a:lnTo>
                      <a:pt x="13" y="28"/>
                    </a:lnTo>
                    <a:lnTo>
                      <a:pt x="9" y="27"/>
                    </a:lnTo>
                    <a:lnTo>
                      <a:pt x="5" y="24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1" y="14"/>
                    </a:lnTo>
                    <a:lnTo>
                      <a:pt x="2" y="10"/>
                    </a:lnTo>
                    <a:lnTo>
                      <a:pt x="5" y="8"/>
                    </a:lnTo>
                    <a:lnTo>
                      <a:pt x="6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95" name="Freeform 43">
                <a:extLst>
                  <a:ext uri="{FF2B5EF4-FFF2-40B4-BE49-F238E27FC236}">
                    <a16:creationId xmlns:a16="http://schemas.microsoft.com/office/drawing/2014/main" id="{63E97130-466A-CD5A-3489-A77690ECB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461990" y="3601711"/>
                <a:ext cx="113732" cy="88051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8" y="0"/>
                  </a:cxn>
                  <a:cxn ang="0">
                    <a:pos x="31" y="3"/>
                  </a:cxn>
                  <a:cxn ang="0">
                    <a:pos x="31" y="5"/>
                  </a:cxn>
                  <a:cxn ang="0">
                    <a:pos x="30" y="9"/>
                  </a:cxn>
                  <a:cxn ang="0">
                    <a:pos x="30" y="15"/>
                  </a:cxn>
                  <a:cxn ang="0">
                    <a:pos x="28" y="19"/>
                  </a:cxn>
                  <a:cxn ang="0">
                    <a:pos x="26" y="22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8" y="24"/>
                  </a:cxn>
                  <a:cxn ang="0">
                    <a:pos x="5" y="23"/>
                  </a:cxn>
                  <a:cxn ang="0">
                    <a:pos x="1" y="19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1" y="11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5" y="9"/>
                  </a:cxn>
                  <a:cxn ang="0">
                    <a:pos x="16" y="9"/>
                  </a:cxn>
                  <a:cxn ang="0">
                    <a:pos x="19" y="8"/>
                  </a:cxn>
                  <a:cxn ang="0">
                    <a:pos x="23" y="4"/>
                  </a:cxn>
                  <a:cxn ang="0">
                    <a:pos x="23" y="3"/>
                  </a:cxn>
                  <a:cxn ang="0">
                    <a:pos x="24" y="1"/>
                  </a:cxn>
                  <a:cxn ang="0">
                    <a:pos x="27" y="0"/>
                  </a:cxn>
                </a:cxnLst>
                <a:rect l="0" t="0" r="r" b="b"/>
                <a:pathLst>
                  <a:path w="31" h="24">
                    <a:moveTo>
                      <a:pt x="27" y="0"/>
                    </a:moveTo>
                    <a:lnTo>
                      <a:pt x="28" y="0"/>
                    </a:lnTo>
                    <a:lnTo>
                      <a:pt x="31" y="3"/>
                    </a:lnTo>
                    <a:lnTo>
                      <a:pt x="31" y="5"/>
                    </a:lnTo>
                    <a:lnTo>
                      <a:pt x="30" y="9"/>
                    </a:lnTo>
                    <a:lnTo>
                      <a:pt x="30" y="15"/>
                    </a:lnTo>
                    <a:lnTo>
                      <a:pt x="28" y="19"/>
                    </a:lnTo>
                    <a:lnTo>
                      <a:pt x="26" y="22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8" y="24"/>
                    </a:lnTo>
                    <a:lnTo>
                      <a:pt x="5" y="23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1" y="11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5" y="9"/>
                    </a:lnTo>
                    <a:lnTo>
                      <a:pt x="16" y="9"/>
                    </a:lnTo>
                    <a:lnTo>
                      <a:pt x="19" y="8"/>
                    </a:lnTo>
                    <a:lnTo>
                      <a:pt x="23" y="4"/>
                    </a:lnTo>
                    <a:lnTo>
                      <a:pt x="23" y="3"/>
                    </a:lnTo>
                    <a:lnTo>
                      <a:pt x="24" y="1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96" name="Freeform 44">
                <a:extLst>
                  <a:ext uri="{FF2B5EF4-FFF2-40B4-BE49-F238E27FC236}">
                    <a16:creationId xmlns:a16="http://schemas.microsoft.com/office/drawing/2014/main" id="{B22D6AEC-5259-3A3E-C38E-C9BE8FBCC6D7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172407" y="3604467"/>
                <a:ext cx="73377" cy="84384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2" y="0"/>
                  </a:cxn>
                  <a:cxn ang="0">
                    <a:pos x="13" y="2"/>
                  </a:cxn>
                  <a:cxn ang="0">
                    <a:pos x="16" y="3"/>
                  </a:cxn>
                  <a:cxn ang="0">
                    <a:pos x="18" y="6"/>
                  </a:cxn>
                  <a:cxn ang="0">
                    <a:pos x="20" y="9"/>
                  </a:cxn>
                  <a:cxn ang="0">
                    <a:pos x="20" y="11"/>
                  </a:cxn>
                  <a:cxn ang="0">
                    <a:pos x="9" y="22"/>
                  </a:cxn>
                  <a:cxn ang="0">
                    <a:pos x="7" y="23"/>
                  </a:cxn>
                  <a:cxn ang="0">
                    <a:pos x="4" y="23"/>
                  </a:cxn>
                  <a:cxn ang="0">
                    <a:pos x="0" y="19"/>
                  </a:cxn>
                  <a:cxn ang="0">
                    <a:pos x="3" y="14"/>
                  </a:cxn>
                  <a:cxn ang="0">
                    <a:pos x="5" y="6"/>
                  </a:cxn>
                  <a:cxn ang="0">
                    <a:pos x="11" y="0"/>
                  </a:cxn>
                </a:cxnLst>
                <a:rect l="0" t="0" r="r" b="b"/>
                <a:pathLst>
                  <a:path w="20" h="23">
                    <a:moveTo>
                      <a:pt x="11" y="0"/>
                    </a:moveTo>
                    <a:lnTo>
                      <a:pt x="12" y="0"/>
                    </a:lnTo>
                    <a:lnTo>
                      <a:pt x="13" y="2"/>
                    </a:lnTo>
                    <a:lnTo>
                      <a:pt x="16" y="3"/>
                    </a:lnTo>
                    <a:lnTo>
                      <a:pt x="18" y="6"/>
                    </a:lnTo>
                    <a:lnTo>
                      <a:pt x="20" y="9"/>
                    </a:lnTo>
                    <a:lnTo>
                      <a:pt x="20" y="11"/>
                    </a:lnTo>
                    <a:lnTo>
                      <a:pt x="9" y="22"/>
                    </a:lnTo>
                    <a:lnTo>
                      <a:pt x="7" y="23"/>
                    </a:lnTo>
                    <a:lnTo>
                      <a:pt x="4" y="23"/>
                    </a:lnTo>
                    <a:lnTo>
                      <a:pt x="0" y="19"/>
                    </a:lnTo>
                    <a:lnTo>
                      <a:pt x="3" y="14"/>
                    </a:lnTo>
                    <a:lnTo>
                      <a:pt x="5" y="6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97" name="Freeform 45">
                <a:extLst>
                  <a:ext uri="{FF2B5EF4-FFF2-40B4-BE49-F238E27FC236}">
                    <a16:creationId xmlns:a16="http://schemas.microsoft.com/office/drawing/2014/main" id="{D63D8675-BA98-F49B-09BB-988915077549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111272" y="3602259"/>
                <a:ext cx="66039" cy="6237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8" y="0"/>
                  </a:cxn>
                  <a:cxn ang="0">
                    <a:pos x="18" y="1"/>
                  </a:cxn>
                  <a:cxn ang="0">
                    <a:pos x="16" y="7"/>
                  </a:cxn>
                  <a:cxn ang="0">
                    <a:pos x="13" y="11"/>
                  </a:cxn>
                  <a:cxn ang="0">
                    <a:pos x="12" y="15"/>
                  </a:cxn>
                  <a:cxn ang="0">
                    <a:pos x="9" y="16"/>
                  </a:cxn>
                  <a:cxn ang="0">
                    <a:pos x="8" y="17"/>
                  </a:cxn>
                  <a:cxn ang="0">
                    <a:pos x="6" y="17"/>
                  </a:cxn>
                  <a:cxn ang="0">
                    <a:pos x="1" y="15"/>
                  </a:cxn>
                  <a:cxn ang="0">
                    <a:pos x="0" y="12"/>
                  </a:cxn>
                  <a:cxn ang="0">
                    <a:pos x="0" y="8"/>
                  </a:cxn>
                  <a:cxn ang="0">
                    <a:pos x="2" y="2"/>
                  </a:cxn>
                  <a:cxn ang="0">
                    <a:pos x="4" y="1"/>
                  </a:cxn>
                  <a:cxn ang="0">
                    <a:pos x="6" y="0"/>
                  </a:cxn>
                </a:cxnLst>
                <a:rect l="0" t="0" r="r" b="b"/>
                <a:pathLst>
                  <a:path w="18" h="17">
                    <a:moveTo>
                      <a:pt x="6" y="0"/>
                    </a:moveTo>
                    <a:lnTo>
                      <a:pt x="18" y="0"/>
                    </a:lnTo>
                    <a:lnTo>
                      <a:pt x="18" y="1"/>
                    </a:lnTo>
                    <a:lnTo>
                      <a:pt x="16" y="7"/>
                    </a:lnTo>
                    <a:lnTo>
                      <a:pt x="13" y="11"/>
                    </a:lnTo>
                    <a:lnTo>
                      <a:pt x="12" y="15"/>
                    </a:lnTo>
                    <a:lnTo>
                      <a:pt x="9" y="16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1" y="15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98" name="Freeform 46">
                <a:extLst>
                  <a:ext uri="{FF2B5EF4-FFF2-40B4-BE49-F238E27FC236}">
                    <a16:creationId xmlns:a16="http://schemas.microsoft.com/office/drawing/2014/main" id="{7872E8C4-0402-5BE8-D722-8B2B36ED9932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205441" y="3728483"/>
                <a:ext cx="33016" cy="4035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9" y="2"/>
                  </a:cxn>
                  <a:cxn ang="0">
                    <a:pos x="9" y="9"/>
                  </a:cxn>
                  <a:cxn ang="0">
                    <a:pos x="7" y="11"/>
                  </a:cxn>
                  <a:cxn ang="0">
                    <a:pos x="3" y="11"/>
                  </a:cxn>
                  <a:cxn ang="0">
                    <a:pos x="0" y="8"/>
                  </a:cxn>
                  <a:cxn ang="0">
                    <a:pos x="0" y="2"/>
                  </a:cxn>
                  <a:cxn ang="0">
                    <a:pos x="6" y="0"/>
                  </a:cxn>
                </a:cxnLst>
                <a:rect l="0" t="0" r="r" b="b"/>
                <a:pathLst>
                  <a:path w="9" h="11">
                    <a:moveTo>
                      <a:pt x="6" y="0"/>
                    </a:moveTo>
                    <a:lnTo>
                      <a:pt x="9" y="2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3" y="11"/>
                    </a:lnTo>
                    <a:lnTo>
                      <a:pt x="0" y="8"/>
                    </a:lnTo>
                    <a:lnTo>
                      <a:pt x="0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599" name="Freeform 47">
                <a:extLst>
                  <a:ext uri="{FF2B5EF4-FFF2-40B4-BE49-F238E27FC236}">
                    <a16:creationId xmlns:a16="http://schemas.microsoft.com/office/drawing/2014/main" id="{7879ED40-E772-7A8F-5090-455723769B3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005973" y="3488752"/>
                <a:ext cx="44024" cy="5503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0" y="0"/>
                  </a:cxn>
                  <a:cxn ang="0">
                    <a:pos x="11" y="2"/>
                  </a:cxn>
                  <a:cxn ang="0">
                    <a:pos x="12" y="4"/>
                  </a:cxn>
                  <a:cxn ang="0">
                    <a:pos x="12" y="12"/>
                  </a:cxn>
                  <a:cxn ang="0">
                    <a:pos x="10" y="15"/>
                  </a:cxn>
                  <a:cxn ang="0">
                    <a:pos x="7" y="15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3" y="4"/>
                  </a:cxn>
                  <a:cxn ang="0">
                    <a:pos x="6" y="3"/>
                  </a:cxn>
                  <a:cxn ang="0">
                    <a:pos x="8" y="0"/>
                  </a:cxn>
                </a:cxnLst>
                <a:rect l="0" t="0" r="r" b="b"/>
                <a:pathLst>
                  <a:path w="12" h="15">
                    <a:moveTo>
                      <a:pt x="8" y="0"/>
                    </a:moveTo>
                    <a:lnTo>
                      <a:pt x="10" y="0"/>
                    </a:lnTo>
                    <a:lnTo>
                      <a:pt x="11" y="2"/>
                    </a:lnTo>
                    <a:lnTo>
                      <a:pt x="12" y="4"/>
                    </a:lnTo>
                    <a:lnTo>
                      <a:pt x="12" y="12"/>
                    </a:lnTo>
                    <a:lnTo>
                      <a:pt x="10" y="15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3" y="4"/>
                    </a:lnTo>
                    <a:lnTo>
                      <a:pt x="6" y="3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0" name="Freeform 48">
                <a:extLst>
                  <a:ext uri="{FF2B5EF4-FFF2-40B4-BE49-F238E27FC236}">
                    <a16:creationId xmlns:a16="http://schemas.microsoft.com/office/drawing/2014/main" id="{D9A49A4C-9214-D2FF-F1AC-8E60B14643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4821612" y="3298666"/>
                <a:ext cx="242140" cy="132077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1"/>
                  </a:cxn>
                  <a:cxn ang="0">
                    <a:pos x="64" y="4"/>
                  </a:cxn>
                  <a:cxn ang="0">
                    <a:pos x="64" y="5"/>
                  </a:cxn>
                  <a:cxn ang="0">
                    <a:pos x="62" y="6"/>
                  </a:cxn>
                  <a:cxn ang="0">
                    <a:pos x="58" y="10"/>
                  </a:cxn>
                  <a:cxn ang="0">
                    <a:pos x="58" y="13"/>
                  </a:cxn>
                  <a:cxn ang="0">
                    <a:pos x="60" y="14"/>
                  </a:cxn>
                  <a:cxn ang="0">
                    <a:pos x="64" y="19"/>
                  </a:cxn>
                  <a:cxn ang="0">
                    <a:pos x="66" y="21"/>
                  </a:cxn>
                  <a:cxn ang="0">
                    <a:pos x="64" y="23"/>
                  </a:cxn>
                  <a:cxn ang="0">
                    <a:pos x="56" y="27"/>
                  </a:cxn>
                  <a:cxn ang="0">
                    <a:pos x="47" y="27"/>
                  </a:cxn>
                  <a:cxn ang="0">
                    <a:pos x="43" y="25"/>
                  </a:cxn>
                  <a:cxn ang="0">
                    <a:pos x="37" y="25"/>
                  </a:cxn>
                  <a:cxn ang="0">
                    <a:pos x="35" y="28"/>
                  </a:cxn>
                  <a:cxn ang="0">
                    <a:pos x="33" y="31"/>
                  </a:cxn>
                  <a:cxn ang="0">
                    <a:pos x="32" y="32"/>
                  </a:cxn>
                  <a:cxn ang="0">
                    <a:pos x="31" y="32"/>
                  </a:cxn>
                  <a:cxn ang="0">
                    <a:pos x="29" y="31"/>
                  </a:cxn>
                  <a:cxn ang="0">
                    <a:pos x="28" y="28"/>
                  </a:cxn>
                  <a:cxn ang="0">
                    <a:pos x="25" y="25"/>
                  </a:cxn>
                  <a:cxn ang="0">
                    <a:pos x="24" y="27"/>
                  </a:cxn>
                  <a:cxn ang="0">
                    <a:pos x="23" y="29"/>
                  </a:cxn>
                  <a:cxn ang="0">
                    <a:pos x="17" y="35"/>
                  </a:cxn>
                  <a:cxn ang="0">
                    <a:pos x="15" y="36"/>
                  </a:cxn>
                  <a:cxn ang="0">
                    <a:pos x="12" y="36"/>
                  </a:cxn>
                  <a:cxn ang="0">
                    <a:pos x="9" y="35"/>
                  </a:cxn>
                  <a:cxn ang="0">
                    <a:pos x="8" y="33"/>
                  </a:cxn>
                  <a:cxn ang="0">
                    <a:pos x="8" y="29"/>
                  </a:cxn>
                  <a:cxn ang="0">
                    <a:pos x="7" y="27"/>
                  </a:cxn>
                  <a:cxn ang="0">
                    <a:pos x="5" y="25"/>
                  </a:cxn>
                  <a:cxn ang="0">
                    <a:pos x="3" y="25"/>
                  </a:cxn>
                  <a:cxn ang="0">
                    <a:pos x="1" y="24"/>
                  </a:cxn>
                  <a:cxn ang="0">
                    <a:pos x="0" y="24"/>
                  </a:cxn>
                  <a:cxn ang="0">
                    <a:pos x="0" y="20"/>
                  </a:cxn>
                  <a:cxn ang="0">
                    <a:pos x="1" y="17"/>
                  </a:cxn>
                  <a:cxn ang="0">
                    <a:pos x="4" y="14"/>
                  </a:cxn>
                  <a:cxn ang="0">
                    <a:pos x="5" y="14"/>
                  </a:cxn>
                  <a:cxn ang="0">
                    <a:pos x="7" y="16"/>
                  </a:cxn>
                  <a:cxn ang="0">
                    <a:pos x="9" y="17"/>
                  </a:cxn>
                  <a:cxn ang="0">
                    <a:pos x="11" y="20"/>
                  </a:cxn>
                  <a:cxn ang="0">
                    <a:pos x="13" y="21"/>
                  </a:cxn>
                  <a:cxn ang="0">
                    <a:pos x="16" y="21"/>
                  </a:cxn>
                  <a:cxn ang="0">
                    <a:pos x="16" y="19"/>
                  </a:cxn>
                  <a:cxn ang="0">
                    <a:pos x="15" y="17"/>
                  </a:cxn>
                  <a:cxn ang="0">
                    <a:pos x="15" y="13"/>
                  </a:cxn>
                  <a:cxn ang="0">
                    <a:pos x="16" y="12"/>
                  </a:cxn>
                  <a:cxn ang="0">
                    <a:pos x="17" y="12"/>
                  </a:cxn>
                  <a:cxn ang="0">
                    <a:pos x="23" y="13"/>
                  </a:cxn>
                  <a:cxn ang="0">
                    <a:pos x="36" y="16"/>
                  </a:cxn>
                  <a:cxn ang="0">
                    <a:pos x="40" y="14"/>
                  </a:cxn>
                  <a:cxn ang="0">
                    <a:pos x="40" y="12"/>
                  </a:cxn>
                  <a:cxn ang="0">
                    <a:pos x="42" y="9"/>
                  </a:cxn>
                  <a:cxn ang="0">
                    <a:pos x="42" y="5"/>
                  </a:cxn>
                  <a:cxn ang="0">
                    <a:pos x="43" y="2"/>
                  </a:cxn>
                  <a:cxn ang="0">
                    <a:pos x="46" y="1"/>
                  </a:cxn>
                  <a:cxn ang="0">
                    <a:pos x="47" y="0"/>
                  </a:cxn>
                </a:cxnLst>
                <a:rect l="0" t="0" r="r" b="b"/>
                <a:pathLst>
                  <a:path w="66" h="36">
                    <a:moveTo>
                      <a:pt x="47" y="0"/>
                    </a:moveTo>
                    <a:lnTo>
                      <a:pt x="52" y="0"/>
                    </a:lnTo>
                    <a:lnTo>
                      <a:pt x="56" y="1"/>
                    </a:lnTo>
                    <a:lnTo>
                      <a:pt x="59" y="1"/>
                    </a:lnTo>
                    <a:lnTo>
                      <a:pt x="64" y="4"/>
                    </a:lnTo>
                    <a:lnTo>
                      <a:pt x="64" y="5"/>
                    </a:lnTo>
                    <a:lnTo>
                      <a:pt x="62" y="6"/>
                    </a:lnTo>
                    <a:lnTo>
                      <a:pt x="58" y="10"/>
                    </a:lnTo>
                    <a:lnTo>
                      <a:pt x="58" y="13"/>
                    </a:lnTo>
                    <a:lnTo>
                      <a:pt x="60" y="14"/>
                    </a:lnTo>
                    <a:lnTo>
                      <a:pt x="64" y="19"/>
                    </a:lnTo>
                    <a:lnTo>
                      <a:pt x="66" y="21"/>
                    </a:lnTo>
                    <a:lnTo>
                      <a:pt x="64" y="23"/>
                    </a:lnTo>
                    <a:lnTo>
                      <a:pt x="56" y="27"/>
                    </a:lnTo>
                    <a:lnTo>
                      <a:pt x="47" y="27"/>
                    </a:lnTo>
                    <a:lnTo>
                      <a:pt x="43" y="25"/>
                    </a:lnTo>
                    <a:lnTo>
                      <a:pt x="37" y="25"/>
                    </a:lnTo>
                    <a:lnTo>
                      <a:pt x="35" y="28"/>
                    </a:lnTo>
                    <a:lnTo>
                      <a:pt x="33" y="31"/>
                    </a:lnTo>
                    <a:lnTo>
                      <a:pt x="32" y="32"/>
                    </a:lnTo>
                    <a:lnTo>
                      <a:pt x="31" y="32"/>
                    </a:lnTo>
                    <a:lnTo>
                      <a:pt x="29" y="31"/>
                    </a:lnTo>
                    <a:lnTo>
                      <a:pt x="28" y="28"/>
                    </a:lnTo>
                    <a:lnTo>
                      <a:pt x="25" y="25"/>
                    </a:lnTo>
                    <a:lnTo>
                      <a:pt x="24" y="27"/>
                    </a:lnTo>
                    <a:lnTo>
                      <a:pt x="23" y="29"/>
                    </a:lnTo>
                    <a:lnTo>
                      <a:pt x="17" y="35"/>
                    </a:lnTo>
                    <a:lnTo>
                      <a:pt x="15" y="36"/>
                    </a:lnTo>
                    <a:lnTo>
                      <a:pt x="12" y="36"/>
                    </a:lnTo>
                    <a:lnTo>
                      <a:pt x="9" y="35"/>
                    </a:lnTo>
                    <a:lnTo>
                      <a:pt x="8" y="33"/>
                    </a:lnTo>
                    <a:lnTo>
                      <a:pt x="8" y="29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3" y="25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1" y="17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7" y="16"/>
                    </a:lnTo>
                    <a:lnTo>
                      <a:pt x="9" y="17"/>
                    </a:lnTo>
                    <a:lnTo>
                      <a:pt x="11" y="20"/>
                    </a:lnTo>
                    <a:lnTo>
                      <a:pt x="13" y="21"/>
                    </a:lnTo>
                    <a:lnTo>
                      <a:pt x="16" y="21"/>
                    </a:lnTo>
                    <a:lnTo>
                      <a:pt x="16" y="19"/>
                    </a:lnTo>
                    <a:lnTo>
                      <a:pt x="15" y="17"/>
                    </a:lnTo>
                    <a:lnTo>
                      <a:pt x="15" y="13"/>
                    </a:lnTo>
                    <a:lnTo>
                      <a:pt x="16" y="12"/>
                    </a:lnTo>
                    <a:lnTo>
                      <a:pt x="17" y="12"/>
                    </a:lnTo>
                    <a:lnTo>
                      <a:pt x="23" y="13"/>
                    </a:lnTo>
                    <a:lnTo>
                      <a:pt x="36" y="16"/>
                    </a:lnTo>
                    <a:lnTo>
                      <a:pt x="40" y="14"/>
                    </a:lnTo>
                    <a:lnTo>
                      <a:pt x="40" y="12"/>
                    </a:lnTo>
                    <a:lnTo>
                      <a:pt x="42" y="9"/>
                    </a:lnTo>
                    <a:lnTo>
                      <a:pt x="42" y="5"/>
                    </a:lnTo>
                    <a:lnTo>
                      <a:pt x="43" y="2"/>
                    </a:lnTo>
                    <a:lnTo>
                      <a:pt x="46" y="1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1" name="Freeform 49">
                <a:extLst>
                  <a:ext uri="{FF2B5EF4-FFF2-40B4-BE49-F238E27FC236}">
                    <a16:creationId xmlns:a16="http://schemas.microsoft.com/office/drawing/2014/main" id="{EF69CE13-E753-3A25-0873-A419126A7E7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4823756" y="3228427"/>
                <a:ext cx="143085" cy="8438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" y="0"/>
                  </a:cxn>
                  <a:cxn ang="0">
                    <a:pos x="6" y="2"/>
                  </a:cxn>
                  <a:cxn ang="0">
                    <a:pos x="8" y="5"/>
                  </a:cxn>
                  <a:cxn ang="0">
                    <a:pos x="12" y="6"/>
                  </a:cxn>
                  <a:cxn ang="0">
                    <a:pos x="19" y="6"/>
                  </a:cxn>
                  <a:cxn ang="0">
                    <a:pos x="23" y="5"/>
                  </a:cxn>
                  <a:cxn ang="0">
                    <a:pos x="27" y="5"/>
                  </a:cxn>
                  <a:cxn ang="0">
                    <a:pos x="30" y="3"/>
                  </a:cxn>
                  <a:cxn ang="0">
                    <a:pos x="32" y="3"/>
                  </a:cxn>
                  <a:cxn ang="0">
                    <a:pos x="34" y="5"/>
                  </a:cxn>
                  <a:cxn ang="0">
                    <a:pos x="35" y="7"/>
                  </a:cxn>
                  <a:cxn ang="0">
                    <a:pos x="38" y="9"/>
                  </a:cxn>
                  <a:cxn ang="0">
                    <a:pos x="39" y="11"/>
                  </a:cxn>
                  <a:cxn ang="0">
                    <a:pos x="39" y="17"/>
                  </a:cxn>
                  <a:cxn ang="0">
                    <a:pos x="38" y="19"/>
                  </a:cxn>
                  <a:cxn ang="0">
                    <a:pos x="38" y="22"/>
                  </a:cxn>
                  <a:cxn ang="0">
                    <a:pos x="36" y="23"/>
                  </a:cxn>
                  <a:cxn ang="0">
                    <a:pos x="35" y="22"/>
                  </a:cxn>
                  <a:cxn ang="0">
                    <a:pos x="34" y="19"/>
                  </a:cxn>
                  <a:cxn ang="0">
                    <a:pos x="32" y="18"/>
                  </a:cxn>
                  <a:cxn ang="0">
                    <a:pos x="31" y="15"/>
                  </a:cxn>
                  <a:cxn ang="0">
                    <a:pos x="22" y="15"/>
                  </a:cxn>
                  <a:cxn ang="0">
                    <a:pos x="14" y="17"/>
                  </a:cxn>
                  <a:cxn ang="0">
                    <a:pos x="7" y="17"/>
                  </a:cxn>
                  <a:cxn ang="0">
                    <a:pos x="6" y="15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39" h="23">
                    <a:moveTo>
                      <a:pt x="1" y="0"/>
                    </a:moveTo>
                    <a:lnTo>
                      <a:pt x="3" y="0"/>
                    </a:lnTo>
                    <a:lnTo>
                      <a:pt x="6" y="2"/>
                    </a:lnTo>
                    <a:lnTo>
                      <a:pt x="8" y="5"/>
                    </a:lnTo>
                    <a:lnTo>
                      <a:pt x="12" y="6"/>
                    </a:lnTo>
                    <a:lnTo>
                      <a:pt x="19" y="6"/>
                    </a:lnTo>
                    <a:lnTo>
                      <a:pt x="23" y="5"/>
                    </a:lnTo>
                    <a:lnTo>
                      <a:pt x="27" y="5"/>
                    </a:lnTo>
                    <a:lnTo>
                      <a:pt x="30" y="3"/>
                    </a:lnTo>
                    <a:lnTo>
                      <a:pt x="32" y="3"/>
                    </a:lnTo>
                    <a:lnTo>
                      <a:pt x="34" y="5"/>
                    </a:lnTo>
                    <a:lnTo>
                      <a:pt x="35" y="7"/>
                    </a:lnTo>
                    <a:lnTo>
                      <a:pt x="38" y="9"/>
                    </a:lnTo>
                    <a:lnTo>
                      <a:pt x="39" y="11"/>
                    </a:lnTo>
                    <a:lnTo>
                      <a:pt x="39" y="17"/>
                    </a:lnTo>
                    <a:lnTo>
                      <a:pt x="38" y="19"/>
                    </a:lnTo>
                    <a:lnTo>
                      <a:pt x="38" y="22"/>
                    </a:lnTo>
                    <a:lnTo>
                      <a:pt x="36" y="23"/>
                    </a:lnTo>
                    <a:lnTo>
                      <a:pt x="35" y="22"/>
                    </a:lnTo>
                    <a:lnTo>
                      <a:pt x="34" y="19"/>
                    </a:lnTo>
                    <a:lnTo>
                      <a:pt x="32" y="18"/>
                    </a:lnTo>
                    <a:lnTo>
                      <a:pt x="31" y="15"/>
                    </a:lnTo>
                    <a:lnTo>
                      <a:pt x="22" y="15"/>
                    </a:lnTo>
                    <a:lnTo>
                      <a:pt x="14" y="17"/>
                    </a:lnTo>
                    <a:lnTo>
                      <a:pt x="7" y="17"/>
                    </a:lnTo>
                    <a:lnTo>
                      <a:pt x="6" y="1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2" name="Freeform 50">
                <a:extLst>
                  <a:ext uri="{FF2B5EF4-FFF2-40B4-BE49-F238E27FC236}">
                    <a16:creationId xmlns:a16="http://schemas.microsoft.com/office/drawing/2014/main" id="{1F9CBBF8-9596-D607-E6C1-55D62A304E91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393127" y="3530950"/>
                <a:ext cx="47696" cy="5136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0" y="0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1" y="14"/>
                  </a:cxn>
                  <a:cxn ang="0">
                    <a:pos x="7" y="14"/>
                  </a:cxn>
                  <a:cxn ang="0">
                    <a:pos x="3" y="12"/>
                  </a:cxn>
                  <a:cxn ang="0">
                    <a:pos x="0" y="10"/>
                  </a:cxn>
                  <a:cxn ang="0">
                    <a:pos x="0" y="3"/>
                  </a:cxn>
                  <a:cxn ang="0">
                    <a:pos x="3" y="0"/>
                  </a:cxn>
                </a:cxnLst>
                <a:rect l="0" t="0" r="r" b="b"/>
                <a:pathLst>
                  <a:path w="13" h="14">
                    <a:moveTo>
                      <a:pt x="3" y="0"/>
                    </a:moveTo>
                    <a:lnTo>
                      <a:pt x="10" y="0"/>
                    </a:lnTo>
                    <a:lnTo>
                      <a:pt x="13" y="3"/>
                    </a:lnTo>
                    <a:lnTo>
                      <a:pt x="13" y="12"/>
                    </a:lnTo>
                    <a:lnTo>
                      <a:pt x="11" y="14"/>
                    </a:lnTo>
                    <a:lnTo>
                      <a:pt x="7" y="14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3" name="Freeform 51">
                <a:extLst>
                  <a:ext uri="{FF2B5EF4-FFF2-40B4-BE49-F238E27FC236}">
                    <a16:creationId xmlns:a16="http://schemas.microsoft.com/office/drawing/2014/main" id="{BF4939E3-4397-13AF-88EA-6035BA8B4567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562909" y="3436904"/>
                <a:ext cx="44024" cy="47696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1" y="2"/>
                  </a:cxn>
                  <a:cxn ang="0">
                    <a:pos x="11" y="5"/>
                  </a:cxn>
                  <a:cxn ang="0">
                    <a:pos x="12" y="7"/>
                  </a:cxn>
                  <a:cxn ang="0">
                    <a:pos x="12" y="9"/>
                  </a:cxn>
                  <a:cxn ang="0">
                    <a:pos x="11" y="12"/>
                  </a:cxn>
                  <a:cxn ang="0">
                    <a:pos x="10" y="13"/>
                  </a:cxn>
                  <a:cxn ang="0">
                    <a:pos x="8" y="13"/>
                  </a:cxn>
                  <a:cxn ang="0">
                    <a:pos x="7" y="12"/>
                  </a:cxn>
                  <a:cxn ang="0">
                    <a:pos x="4" y="11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3" y="1"/>
                  </a:cxn>
                  <a:cxn ang="0">
                    <a:pos x="6" y="1"/>
                  </a:cxn>
                  <a:cxn ang="0">
                    <a:pos x="8" y="0"/>
                  </a:cxn>
                </a:cxnLst>
                <a:rect l="0" t="0" r="r" b="b"/>
                <a:pathLst>
                  <a:path w="12" h="13">
                    <a:moveTo>
                      <a:pt x="8" y="0"/>
                    </a:moveTo>
                    <a:lnTo>
                      <a:pt x="11" y="2"/>
                    </a:lnTo>
                    <a:lnTo>
                      <a:pt x="11" y="5"/>
                    </a:lnTo>
                    <a:lnTo>
                      <a:pt x="12" y="7"/>
                    </a:lnTo>
                    <a:lnTo>
                      <a:pt x="12" y="9"/>
                    </a:lnTo>
                    <a:lnTo>
                      <a:pt x="11" y="1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7" y="12"/>
                    </a:lnTo>
                    <a:lnTo>
                      <a:pt x="4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4" name="Freeform 52">
                <a:extLst>
                  <a:ext uri="{FF2B5EF4-FFF2-40B4-BE49-F238E27FC236}">
                    <a16:creationId xmlns:a16="http://schemas.microsoft.com/office/drawing/2014/main" id="{6A1223AF-CBB7-2EC3-F5A4-39E0259D1A42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432597" y="3317904"/>
                <a:ext cx="47696" cy="4035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5" y="0"/>
                  </a:cxn>
                  <a:cxn ang="0">
                    <a:pos x="8" y="1"/>
                  </a:cxn>
                  <a:cxn ang="0">
                    <a:pos x="9" y="3"/>
                  </a:cxn>
                  <a:cxn ang="0">
                    <a:pos x="12" y="4"/>
                  </a:cxn>
                  <a:cxn ang="0">
                    <a:pos x="12" y="5"/>
                  </a:cxn>
                  <a:cxn ang="0">
                    <a:pos x="13" y="7"/>
                  </a:cxn>
                  <a:cxn ang="0">
                    <a:pos x="11" y="9"/>
                  </a:cxn>
                  <a:cxn ang="0">
                    <a:pos x="8" y="9"/>
                  </a:cxn>
                  <a:cxn ang="0">
                    <a:pos x="5" y="11"/>
                  </a:cxn>
                  <a:cxn ang="0">
                    <a:pos x="3" y="11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3" y="0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lnTo>
                      <a:pt x="5" y="0"/>
                    </a:lnTo>
                    <a:lnTo>
                      <a:pt x="8" y="1"/>
                    </a:lnTo>
                    <a:lnTo>
                      <a:pt x="9" y="3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3" y="7"/>
                    </a:lnTo>
                    <a:lnTo>
                      <a:pt x="11" y="9"/>
                    </a:lnTo>
                    <a:lnTo>
                      <a:pt x="8" y="9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5" name="Freeform 53">
                <a:extLst>
                  <a:ext uri="{FF2B5EF4-FFF2-40B4-BE49-F238E27FC236}">
                    <a16:creationId xmlns:a16="http://schemas.microsoft.com/office/drawing/2014/main" id="{9577C86B-B3F6-1727-BB44-0A00BFE821B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282766" y="3361664"/>
                <a:ext cx="132077" cy="8071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2" y="0"/>
                  </a:cxn>
                  <a:cxn ang="0">
                    <a:pos x="30" y="8"/>
                  </a:cxn>
                  <a:cxn ang="0">
                    <a:pos x="31" y="12"/>
                  </a:cxn>
                  <a:cxn ang="0">
                    <a:pos x="34" y="15"/>
                  </a:cxn>
                  <a:cxn ang="0">
                    <a:pos x="35" y="18"/>
                  </a:cxn>
                  <a:cxn ang="0">
                    <a:pos x="36" y="19"/>
                  </a:cxn>
                  <a:cxn ang="0">
                    <a:pos x="36" y="20"/>
                  </a:cxn>
                  <a:cxn ang="0">
                    <a:pos x="35" y="19"/>
                  </a:cxn>
                  <a:cxn ang="0">
                    <a:pos x="32" y="18"/>
                  </a:cxn>
                  <a:cxn ang="0">
                    <a:pos x="28" y="13"/>
                  </a:cxn>
                  <a:cxn ang="0">
                    <a:pos x="23" y="11"/>
                  </a:cxn>
                  <a:cxn ang="0">
                    <a:pos x="22" y="11"/>
                  </a:cxn>
                  <a:cxn ang="0">
                    <a:pos x="18" y="15"/>
                  </a:cxn>
                  <a:cxn ang="0">
                    <a:pos x="15" y="20"/>
                  </a:cxn>
                  <a:cxn ang="0">
                    <a:pos x="12" y="22"/>
                  </a:cxn>
                  <a:cxn ang="0">
                    <a:pos x="11" y="22"/>
                  </a:cxn>
                  <a:cxn ang="0">
                    <a:pos x="7" y="18"/>
                  </a:cxn>
                  <a:cxn ang="0">
                    <a:pos x="2" y="15"/>
                  </a:cxn>
                  <a:cxn ang="0">
                    <a:pos x="0" y="12"/>
                  </a:cxn>
                  <a:cxn ang="0">
                    <a:pos x="0" y="11"/>
                  </a:cxn>
                  <a:cxn ang="0">
                    <a:pos x="6" y="8"/>
                  </a:cxn>
                  <a:cxn ang="0">
                    <a:pos x="10" y="8"/>
                  </a:cxn>
                  <a:cxn ang="0">
                    <a:pos x="12" y="7"/>
                  </a:cxn>
                  <a:cxn ang="0">
                    <a:pos x="14" y="5"/>
                  </a:cxn>
                  <a:cxn ang="0">
                    <a:pos x="15" y="3"/>
                  </a:cxn>
                  <a:cxn ang="0">
                    <a:pos x="16" y="1"/>
                  </a:cxn>
                  <a:cxn ang="0">
                    <a:pos x="19" y="0"/>
                  </a:cxn>
                </a:cxnLst>
                <a:rect l="0" t="0" r="r" b="b"/>
                <a:pathLst>
                  <a:path w="36" h="22">
                    <a:moveTo>
                      <a:pt x="19" y="0"/>
                    </a:moveTo>
                    <a:lnTo>
                      <a:pt x="22" y="0"/>
                    </a:lnTo>
                    <a:lnTo>
                      <a:pt x="30" y="8"/>
                    </a:lnTo>
                    <a:lnTo>
                      <a:pt x="31" y="12"/>
                    </a:lnTo>
                    <a:lnTo>
                      <a:pt x="34" y="15"/>
                    </a:lnTo>
                    <a:lnTo>
                      <a:pt x="35" y="18"/>
                    </a:lnTo>
                    <a:lnTo>
                      <a:pt x="36" y="19"/>
                    </a:lnTo>
                    <a:lnTo>
                      <a:pt x="36" y="20"/>
                    </a:lnTo>
                    <a:lnTo>
                      <a:pt x="35" y="19"/>
                    </a:lnTo>
                    <a:lnTo>
                      <a:pt x="32" y="18"/>
                    </a:lnTo>
                    <a:lnTo>
                      <a:pt x="28" y="13"/>
                    </a:lnTo>
                    <a:lnTo>
                      <a:pt x="23" y="11"/>
                    </a:lnTo>
                    <a:lnTo>
                      <a:pt x="22" y="11"/>
                    </a:lnTo>
                    <a:lnTo>
                      <a:pt x="18" y="15"/>
                    </a:lnTo>
                    <a:lnTo>
                      <a:pt x="15" y="20"/>
                    </a:lnTo>
                    <a:lnTo>
                      <a:pt x="12" y="22"/>
                    </a:lnTo>
                    <a:lnTo>
                      <a:pt x="11" y="22"/>
                    </a:lnTo>
                    <a:lnTo>
                      <a:pt x="7" y="18"/>
                    </a:lnTo>
                    <a:lnTo>
                      <a:pt x="2" y="15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6" y="8"/>
                    </a:lnTo>
                    <a:lnTo>
                      <a:pt x="10" y="8"/>
                    </a:lnTo>
                    <a:lnTo>
                      <a:pt x="12" y="7"/>
                    </a:lnTo>
                    <a:lnTo>
                      <a:pt x="14" y="5"/>
                    </a:lnTo>
                    <a:lnTo>
                      <a:pt x="15" y="3"/>
                    </a:lnTo>
                    <a:lnTo>
                      <a:pt x="16" y="1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6" name="Freeform 54">
                <a:extLst>
                  <a:ext uri="{FF2B5EF4-FFF2-40B4-BE49-F238E27FC236}">
                    <a16:creationId xmlns:a16="http://schemas.microsoft.com/office/drawing/2014/main" id="{36CB7295-2A64-75EF-9E7D-71EB087FB089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197107" y="3412622"/>
                <a:ext cx="84381" cy="132077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5" y="0"/>
                  </a:cxn>
                  <a:cxn ang="0">
                    <a:pos x="7" y="1"/>
                  </a:cxn>
                  <a:cxn ang="0">
                    <a:pos x="8" y="4"/>
                  </a:cxn>
                  <a:cxn ang="0">
                    <a:pos x="9" y="5"/>
                  </a:cxn>
                  <a:cxn ang="0">
                    <a:pos x="12" y="9"/>
                  </a:cxn>
                  <a:cxn ang="0">
                    <a:pos x="16" y="16"/>
                  </a:cxn>
                  <a:cxn ang="0">
                    <a:pos x="23" y="29"/>
                  </a:cxn>
                  <a:cxn ang="0">
                    <a:pos x="23" y="32"/>
                  </a:cxn>
                  <a:cxn ang="0">
                    <a:pos x="22" y="32"/>
                  </a:cxn>
                  <a:cxn ang="0">
                    <a:pos x="22" y="33"/>
                  </a:cxn>
                  <a:cxn ang="0">
                    <a:pos x="20" y="35"/>
                  </a:cxn>
                  <a:cxn ang="0">
                    <a:pos x="20" y="36"/>
                  </a:cxn>
                  <a:cxn ang="0">
                    <a:pos x="19" y="36"/>
                  </a:cxn>
                  <a:cxn ang="0">
                    <a:pos x="18" y="35"/>
                  </a:cxn>
                  <a:cxn ang="0">
                    <a:pos x="12" y="24"/>
                  </a:cxn>
                  <a:cxn ang="0">
                    <a:pos x="7" y="17"/>
                  </a:cxn>
                  <a:cxn ang="0">
                    <a:pos x="4" y="10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23" h="36">
                    <a:moveTo>
                      <a:pt x="3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9" y="5"/>
                    </a:lnTo>
                    <a:lnTo>
                      <a:pt x="12" y="9"/>
                    </a:lnTo>
                    <a:lnTo>
                      <a:pt x="16" y="16"/>
                    </a:lnTo>
                    <a:lnTo>
                      <a:pt x="23" y="29"/>
                    </a:lnTo>
                    <a:lnTo>
                      <a:pt x="23" y="32"/>
                    </a:lnTo>
                    <a:lnTo>
                      <a:pt x="22" y="32"/>
                    </a:lnTo>
                    <a:lnTo>
                      <a:pt x="22" y="33"/>
                    </a:lnTo>
                    <a:lnTo>
                      <a:pt x="20" y="35"/>
                    </a:lnTo>
                    <a:lnTo>
                      <a:pt x="20" y="36"/>
                    </a:lnTo>
                    <a:lnTo>
                      <a:pt x="19" y="36"/>
                    </a:lnTo>
                    <a:lnTo>
                      <a:pt x="18" y="35"/>
                    </a:lnTo>
                    <a:lnTo>
                      <a:pt x="12" y="24"/>
                    </a:lnTo>
                    <a:lnTo>
                      <a:pt x="7" y="17"/>
                    </a:lnTo>
                    <a:lnTo>
                      <a:pt x="4" y="1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7" name="Freeform 55">
                <a:extLst>
                  <a:ext uri="{FF2B5EF4-FFF2-40B4-BE49-F238E27FC236}">
                    <a16:creationId xmlns:a16="http://schemas.microsoft.com/office/drawing/2014/main" id="{5BD13345-2A0A-5FE9-AC2F-07FB9EFC9D53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268801" y="3436810"/>
                <a:ext cx="73377" cy="6603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" y="1"/>
                  </a:cxn>
                  <a:cxn ang="0">
                    <a:pos x="7" y="6"/>
                  </a:cxn>
                  <a:cxn ang="0">
                    <a:pos x="12" y="12"/>
                  </a:cxn>
                  <a:cxn ang="0">
                    <a:pos x="15" y="13"/>
                  </a:cxn>
                  <a:cxn ang="0">
                    <a:pos x="19" y="13"/>
                  </a:cxn>
                  <a:cxn ang="0">
                    <a:pos x="20" y="14"/>
                  </a:cxn>
                  <a:cxn ang="0">
                    <a:pos x="20" y="16"/>
                  </a:cxn>
                  <a:cxn ang="0">
                    <a:pos x="17" y="18"/>
                  </a:cxn>
                  <a:cxn ang="0">
                    <a:pos x="11" y="18"/>
                  </a:cxn>
                  <a:cxn ang="0">
                    <a:pos x="8" y="17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20" h="18">
                    <a:moveTo>
                      <a:pt x="3" y="0"/>
                    </a:moveTo>
                    <a:lnTo>
                      <a:pt x="4" y="1"/>
                    </a:lnTo>
                    <a:lnTo>
                      <a:pt x="7" y="6"/>
                    </a:lnTo>
                    <a:lnTo>
                      <a:pt x="12" y="12"/>
                    </a:lnTo>
                    <a:lnTo>
                      <a:pt x="15" y="13"/>
                    </a:lnTo>
                    <a:lnTo>
                      <a:pt x="19" y="13"/>
                    </a:lnTo>
                    <a:lnTo>
                      <a:pt x="20" y="14"/>
                    </a:lnTo>
                    <a:lnTo>
                      <a:pt x="20" y="16"/>
                    </a:lnTo>
                    <a:lnTo>
                      <a:pt x="17" y="18"/>
                    </a:lnTo>
                    <a:lnTo>
                      <a:pt x="11" y="18"/>
                    </a:lnTo>
                    <a:lnTo>
                      <a:pt x="8" y="17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8" name="Freeform 56">
                <a:extLst>
                  <a:ext uri="{FF2B5EF4-FFF2-40B4-BE49-F238E27FC236}">
                    <a16:creationId xmlns:a16="http://schemas.microsoft.com/office/drawing/2014/main" id="{6447B8FB-CC15-CAA1-5BDD-2ADBAB48728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174836" y="3470156"/>
                <a:ext cx="58700" cy="660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3"/>
                  </a:cxn>
                  <a:cxn ang="0">
                    <a:pos x="8" y="4"/>
                  </a:cxn>
                  <a:cxn ang="0">
                    <a:pos x="13" y="9"/>
                  </a:cxn>
                  <a:cxn ang="0">
                    <a:pos x="16" y="15"/>
                  </a:cxn>
                  <a:cxn ang="0">
                    <a:pos x="16" y="16"/>
                  </a:cxn>
                  <a:cxn ang="0">
                    <a:pos x="13" y="16"/>
                  </a:cxn>
                  <a:cxn ang="0">
                    <a:pos x="12" y="18"/>
                  </a:cxn>
                  <a:cxn ang="0">
                    <a:pos x="9" y="18"/>
                  </a:cxn>
                  <a:cxn ang="0">
                    <a:pos x="6" y="15"/>
                  </a:cxn>
                  <a:cxn ang="0">
                    <a:pos x="4" y="9"/>
                  </a:cxn>
                  <a:cxn ang="0">
                    <a:pos x="1" y="7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16" h="18">
                    <a:moveTo>
                      <a:pt x="0" y="0"/>
                    </a:moveTo>
                    <a:lnTo>
                      <a:pt x="2" y="0"/>
                    </a:lnTo>
                    <a:lnTo>
                      <a:pt x="5" y="3"/>
                    </a:lnTo>
                    <a:lnTo>
                      <a:pt x="8" y="4"/>
                    </a:lnTo>
                    <a:lnTo>
                      <a:pt x="13" y="9"/>
                    </a:lnTo>
                    <a:lnTo>
                      <a:pt x="16" y="15"/>
                    </a:lnTo>
                    <a:lnTo>
                      <a:pt x="16" y="16"/>
                    </a:lnTo>
                    <a:lnTo>
                      <a:pt x="13" y="16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6" y="15"/>
                    </a:lnTo>
                    <a:lnTo>
                      <a:pt x="4" y="9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09" name="Freeform 57">
                <a:extLst>
                  <a:ext uri="{FF2B5EF4-FFF2-40B4-BE49-F238E27FC236}">
                    <a16:creationId xmlns:a16="http://schemas.microsoft.com/office/drawing/2014/main" id="{F9C3AEA4-C2C8-6A1A-3D37-CB47A19E94B7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1533040" y="5177432"/>
                <a:ext cx="33016" cy="4402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0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11"/>
                  </a:cxn>
                  <a:cxn ang="0">
                    <a:pos x="3" y="12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" y="5"/>
                  </a:cxn>
                  <a:cxn ang="0">
                    <a:pos x="5" y="0"/>
                  </a:cxn>
                </a:cxnLst>
                <a:rect l="0" t="0" r="r" b="b"/>
                <a:pathLst>
                  <a:path w="9" h="12">
                    <a:moveTo>
                      <a:pt x="5" y="0"/>
                    </a:moveTo>
                    <a:lnTo>
                      <a:pt x="9" y="0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10" name="Freeform 58">
                <a:extLst>
                  <a:ext uri="{FF2B5EF4-FFF2-40B4-BE49-F238E27FC236}">
                    <a16:creationId xmlns:a16="http://schemas.microsoft.com/office/drawing/2014/main" id="{A4356512-047F-A131-5174-45F81C07FE19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2739013" y="9471410"/>
                <a:ext cx="671391" cy="854839"/>
              </a:xfrm>
              <a:custGeom>
                <a:avLst/>
                <a:gdLst/>
                <a:ahLst/>
                <a:cxnLst>
                  <a:cxn ang="0">
                    <a:pos x="70" y="10"/>
                  </a:cxn>
                  <a:cxn ang="0">
                    <a:pos x="79" y="17"/>
                  </a:cxn>
                  <a:cxn ang="0">
                    <a:pos x="76" y="21"/>
                  </a:cxn>
                  <a:cxn ang="0">
                    <a:pos x="70" y="23"/>
                  </a:cxn>
                  <a:cxn ang="0">
                    <a:pos x="64" y="24"/>
                  </a:cxn>
                  <a:cxn ang="0">
                    <a:pos x="63" y="31"/>
                  </a:cxn>
                  <a:cxn ang="0">
                    <a:pos x="52" y="33"/>
                  </a:cxn>
                  <a:cxn ang="0">
                    <a:pos x="48" y="36"/>
                  </a:cxn>
                  <a:cxn ang="0">
                    <a:pos x="46" y="44"/>
                  </a:cxn>
                  <a:cxn ang="0">
                    <a:pos x="44" y="59"/>
                  </a:cxn>
                  <a:cxn ang="0">
                    <a:pos x="54" y="75"/>
                  </a:cxn>
                  <a:cxn ang="0">
                    <a:pos x="66" y="98"/>
                  </a:cxn>
                  <a:cxn ang="0">
                    <a:pos x="79" y="121"/>
                  </a:cxn>
                  <a:cxn ang="0">
                    <a:pos x="109" y="138"/>
                  </a:cxn>
                  <a:cxn ang="0">
                    <a:pos x="136" y="151"/>
                  </a:cxn>
                  <a:cxn ang="0">
                    <a:pos x="149" y="155"/>
                  </a:cxn>
                  <a:cxn ang="0">
                    <a:pos x="156" y="152"/>
                  </a:cxn>
                  <a:cxn ang="0">
                    <a:pos x="169" y="157"/>
                  </a:cxn>
                  <a:cxn ang="0">
                    <a:pos x="179" y="171"/>
                  </a:cxn>
                  <a:cxn ang="0">
                    <a:pos x="183" y="178"/>
                  </a:cxn>
                  <a:cxn ang="0">
                    <a:pos x="161" y="168"/>
                  </a:cxn>
                  <a:cxn ang="0">
                    <a:pos x="154" y="169"/>
                  </a:cxn>
                  <a:cxn ang="0">
                    <a:pos x="150" y="175"/>
                  </a:cxn>
                  <a:cxn ang="0">
                    <a:pos x="145" y="179"/>
                  </a:cxn>
                  <a:cxn ang="0">
                    <a:pos x="137" y="176"/>
                  </a:cxn>
                  <a:cxn ang="0">
                    <a:pos x="132" y="178"/>
                  </a:cxn>
                  <a:cxn ang="0">
                    <a:pos x="133" y="187"/>
                  </a:cxn>
                  <a:cxn ang="0">
                    <a:pos x="140" y="204"/>
                  </a:cxn>
                  <a:cxn ang="0">
                    <a:pos x="149" y="218"/>
                  </a:cxn>
                  <a:cxn ang="0">
                    <a:pos x="156" y="223"/>
                  </a:cxn>
                  <a:cxn ang="0">
                    <a:pos x="153" y="227"/>
                  </a:cxn>
                  <a:cxn ang="0">
                    <a:pos x="149" y="230"/>
                  </a:cxn>
                  <a:cxn ang="0">
                    <a:pos x="145" y="233"/>
                  </a:cxn>
                  <a:cxn ang="0">
                    <a:pos x="134" y="226"/>
                  </a:cxn>
                  <a:cxn ang="0">
                    <a:pos x="110" y="202"/>
                  </a:cxn>
                  <a:cxn ang="0">
                    <a:pos x="105" y="183"/>
                  </a:cxn>
                  <a:cxn ang="0">
                    <a:pos x="94" y="173"/>
                  </a:cxn>
                  <a:cxn ang="0">
                    <a:pos x="76" y="157"/>
                  </a:cxn>
                  <a:cxn ang="0">
                    <a:pos x="72" y="141"/>
                  </a:cxn>
                  <a:cxn ang="0">
                    <a:pos x="54" y="121"/>
                  </a:cxn>
                  <a:cxn ang="0">
                    <a:pos x="31" y="113"/>
                  </a:cxn>
                  <a:cxn ang="0">
                    <a:pos x="25" y="106"/>
                  </a:cxn>
                  <a:cxn ang="0">
                    <a:pos x="21" y="95"/>
                  </a:cxn>
                  <a:cxn ang="0">
                    <a:pos x="13" y="80"/>
                  </a:cxn>
                  <a:cxn ang="0">
                    <a:pos x="54" y="0"/>
                  </a:cxn>
                </a:cxnLst>
                <a:rect l="0" t="0" r="r" b="b"/>
                <a:pathLst>
                  <a:path w="183" h="233">
                    <a:moveTo>
                      <a:pt x="54" y="0"/>
                    </a:moveTo>
                    <a:lnTo>
                      <a:pt x="70" y="10"/>
                    </a:lnTo>
                    <a:lnTo>
                      <a:pt x="75" y="14"/>
                    </a:lnTo>
                    <a:lnTo>
                      <a:pt x="79" y="17"/>
                    </a:lnTo>
                    <a:lnTo>
                      <a:pt x="79" y="20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0" y="23"/>
                    </a:lnTo>
                    <a:lnTo>
                      <a:pt x="67" y="24"/>
                    </a:lnTo>
                    <a:lnTo>
                      <a:pt x="64" y="24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0" y="33"/>
                    </a:lnTo>
                    <a:lnTo>
                      <a:pt x="52" y="33"/>
                    </a:lnTo>
                    <a:lnTo>
                      <a:pt x="50" y="35"/>
                    </a:lnTo>
                    <a:lnTo>
                      <a:pt x="48" y="36"/>
                    </a:lnTo>
                    <a:lnTo>
                      <a:pt x="47" y="39"/>
                    </a:lnTo>
                    <a:lnTo>
                      <a:pt x="46" y="44"/>
                    </a:lnTo>
                    <a:lnTo>
                      <a:pt x="46" y="51"/>
                    </a:lnTo>
                    <a:lnTo>
                      <a:pt x="44" y="59"/>
                    </a:lnTo>
                    <a:lnTo>
                      <a:pt x="47" y="66"/>
                    </a:lnTo>
                    <a:lnTo>
                      <a:pt x="54" y="75"/>
                    </a:lnTo>
                    <a:lnTo>
                      <a:pt x="60" y="86"/>
                    </a:lnTo>
                    <a:lnTo>
                      <a:pt x="66" y="98"/>
                    </a:lnTo>
                    <a:lnTo>
                      <a:pt x="70" y="110"/>
                    </a:lnTo>
                    <a:lnTo>
                      <a:pt x="79" y="121"/>
                    </a:lnTo>
                    <a:lnTo>
                      <a:pt x="90" y="129"/>
                    </a:lnTo>
                    <a:lnTo>
                      <a:pt x="109" y="138"/>
                    </a:lnTo>
                    <a:lnTo>
                      <a:pt x="126" y="145"/>
                    </a:lnTo>
                    <a:lnTo>
                      <a:pt x="136" y="151"/>
                    </a:lnTo>
                    <a:lnTo>
                      <a:pt x="144" y="155"/>
                    </a:lnTo>
                    <a:lnTo>
                      <a:pt x="149" y="155"/>
                    </a:lnTo>
                    <a:lnTo>
                      <a:pt x="152" y="153"/>
                    </a:lnTo>
                    <a:lnTo>
                      <a:pt x="156" y="152"/>
                    </a:lnTo>
                    <a:lnTo>
                      <a:pt x="161" y="149"/>
                    </a:lnTo>
                    <a:lnTo>
                      <a:pt x="169" y="157"/>
                    </a:lnTo>
                    <a:lnTo>
                      <a:pt x="175" y="164"/>
                    </a:lnTo>
                    <a:lnTo>
                      <a:pt x="179" y="171"/>
                    </a:lnTo>
                    <a:lnTo>
                      <a:pt x="183" y="175"/>
                    </a:lnTo>
                    <a:lnTo>
                      <a:pt x="183" y="178"/>
                    </a:lnTo>
                    <a:lnTo>
                      <a:pt x="175" y="173"/>
                    </a:lnTo>
                    <a:lnTo>
                      <a:pt x="161" y="168"/>
                    </a:lnTo>
                    <a:lnTo>
                      <a:pt x="157" y="168"/>
                    </a:lnTo>
                    <a:lnTo>
                      <a:pt x="154" y="169"/>
                    </a:lnTo>
                    <a:lnTo>
                      <a:pt x="152" y="172"/>
                    </a:lnTo>
                    <a:lnTo>
                      <a:pt x="150" y="175"/>
                    </a:lnTo>
                    <a:lnTo>
                      <a:pt x="148" y="178"/>
                    </a:lnTo>
                    <a:lnTo>
                      <a:pt x="145" y="179"/>
                    </a:lnTo>
                    <a:lnTo>
                      <a:pt x="142" y="179"/>
                    </a:lnTo>
                    <a:lnTo>
                      <a:pt x="137" y="176"/>
                    </a:lnTo>
                    <a:lnTo>
                      <a:pt x="133" y="176"/>
                    </a:lnTo>
                    <a:lnTo>
                      <a:pt x="132" y="178"/>
                    </a:lnTo>
                    <a:lnTo>
                      <a:pt x="132" y="180"/>
                    </a:lnTo>
                    <a:lnTo>
                      <a:pt x="133" y="187"/>
                    </a:lnTo>
                    <a:lnTo>
                      <a:pt x="136" y="195"/>
                    </a:lnTo>
                    <a:lnTo>
                      <a:pt x="140" y="204"/>
                    </a:lnTo>
                    <a:lnTo>
                      <a:pt x="148" y="217"/>
                    </a:lnTo>
                    <a:lnTo>
                      <a:pt x="149" y="218"/>
                    </a:lnTo>
                    <a:lnTo>
                      <a:pt x="152" y="219"/>
                    </a:lnTo>
                    <a:lnTo>
                      <a:pt x="156" y="223"/>
                    </a:lnTo>
                    <a:lnTo>
                      <a:pt x="156" y="226"/>
                    </a:lnTo>
                    <a:lnTo>
                      <a:pt x="153" y="227"/>
                    </a:lnTo>
                    <a:lnTo>
                      <a:pt x="152" y="229"/>
                    </a:lnTo>
                    <a:lnTo>
                      <a:pt x="149" y="230"/>
                    </a:lnTo>
                    <a:lnTo>
                      <a:pt x="148" y="231"/>
                    </a:lnTo>
                    <a:lnTo>
                      <a:pt x="145" y="233"/>
                    </a:lnTo>
                    <a:lnTo>
                      <a:pt x="142" y="231"/>
                    </a:lnTo>
                    <a:lnTo>
                      <a:pt x="134" y="226"/>
                    </a:lnTo>
                    <a:lnTo>
                      <a:pt x="115" y="210"/>
                    </a:lnTo>
                    <a:lnTo>
                      <a:pt x="110" y="202"/>
                    </a:lnTo>
                    <a:lnTo>
                      <a:pt x="106" y="192"/>
                    </a:lnTo>
                    <a:lnTo>
                      <a:pt x="105" y="183"/>
                    </a:lnTo>
                    <a:lnTo>
                      <a:pt x="101" y="178"/>
                    </a:lnTo>
                    <a:lnTo>
                      <a:pt x="94" y="173"/>
                    </a:lnTo>
                    <a:lnTo>
                      <a:pt x="87" y="168"/>
                    </a:lnTo>
                    <a:lnTo>
                      <a:pt x="76" y="157"/>
                    </a:lnTo>
                    <a:lnTo>
                      <a:pt x="75" y="151"/>
                    </a:lnTo>
                    <a:lnTo>
                      <a:pt x="72" y="141"/>
                    </a:lnTo>
                    <a:lnTo>
                      <a:pt x="66" y="130"/>
                    </a:lnTo>
                    <a:lnTo>
                      <a:pt x="54" y="121"/>
                    </a:lnTo>
                    <a:lnTo>
                      <a:pt x="41" y="117"/>
                    </a:lnTo>
                    <a:lnTo>
                      <a:pt x="31" y="113"/>
                    </a:lnTo>
                    <a:lnTo>
                      <a:pt x="27" y="110"/>
                    </a:lnTo>
                    <a:lnTo>
                      <a:pt x="25" y="106"/>
                    </a:lnTo>
                    <a:lnTo>
                      <a:pt x="24" y="103"/>
                    </a:lnTo>
                    <a:lnTo>
                      <a:pt x="21" y="95"/>
                    </a:lnTo>
                    <a:lnTo>
                      <a:pt x="19" y="90"/>
                    </a:lnTo>
                    <a:lnTo>
                      <a:pt x="13" y="80"/>
                    </a:lnTo>
                    <a:lnTo>
                      <a:pt x="0" y="6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11" name="Freeform 59">
                <a:extLst>
                  <a:ext uri="{FF2B5EF4-FFF2-40B4-BE49-F238E27FC236}">
                    <a16:creationId xmlns:a16="http://schemas.microsoft.com/office/drawing/2014/main" id="{237AC52D-5D2B-174D-0361-E3A95DEFFCC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519077" y="9172341"/>
                <a:ext cx="502628" cy="928213"/>
              </a:xfrm>
              <a:custGeom>
                <a:avLst/>
                <a:gdLst/>
                <a:ahLst/>
                <a:cxnLst>
                  <a:cxn ang="0">
                    <a:pos x="107" y="2"/>
                  </a:cxn>
                  <a:cxn ang="0">
                    <a:pos x="121" y="10"/>
                  </a:cxn>
                  <a:cxn ang="0">
                    <a:pos x="133" y="28"/>
                  </a:cxn>
                  <a:cxn ang="0">
                    <a:pos x="134" y="43"/>
                  </a:cxn>
                  <a:cxn ang="0">
                    <a:pos x="128" y="44"/>
                  </a:cxn>
                  <a:cxn ang="0">
                    <a:pos x="124" y="50"/>
                  </a:cxn>
                  <a:cxn ang="0">
                    <a:pos x="124" y="56"/>
                  </a:cxn>
                  <a:cxn ang="0">
                    <a:pos x="126" y="63"/>
                  </a:cxn>
                  <a:cxn ang="0">
                    <a:pos x="129" y="75"/>
                  </a:cxn>
                  <a:cxn ang="0">
                    <a:pos x="132" y="95"/>
                  </a:cxn>
                  <a:cxn ang="0">
                    <a:pos x="122" y="110"/>
                  </a:cxn>
                  <a:cxn ang="0">
                    <a:pos x="114" y="117"/>
                  </a:cxn>
                  <a:cxn ang="0">
                    <a:pos x="111" y="129"/>
                  </a:cxn>
                  <a:cxn ang="0">
                    <a:pos x="102" y="138"/>
                  </a:cxn>
                  <a:cxn ang="0">
                    <a:pos x="97" y="152"/>
                  </a:cxn>
                  <a:cxn ang="0">
                    <a:pos x="93" y="176"/>
                  </a:cxn>
                  <a:cxn ang="0">
                    <a:pos x="91" y="206"/>
                  </a:cxn>
                  <a:cxn ang="0">
                    <a:pos x="95" y="225"/>
                  </a:cxn>
                  <a:cxn ang="0">
                    <a:pos x="98" y="231"/>
                  </a:cxn>
                  <a:cxn ang="0">
                    <a:pos x="90" y="242"/>
                  </a:cxn>
                  <a:cxn ang="0">
                    <a:pos x="82" y="253"/>
                  </a:cxn>
                  <a:cxn ang="0">
                    <a:pos x="74" y="252"/>
                  </a:cxn>
                  <a:cxn ang="0">
                    <a:pos x="66" y="245"/>
                  </a:cxn>
                  <a:cxn ang="0">
                    <a:pos x="56" y="248"/>
                  </a:cxn>
                  <a:cxn ang="0">
                    <a:pos x="51" y="252"/>
                  </a:cxn>
                  <a:cxn ang="0">
                    <a:pos x="42" y="249"/>
                  </a:cxn>
                  <a:cxn ang="0">
                    <a:pos x="28" y="230"/>
                  </a:cxn>
                  <a:cxn ang="0">
                    <a:pos x="28" y="210"/>
                  </a:cxn>
                  <a:cxn ang="0">
                    <a:pos x="27" y="195"/>
                  </a:cxn>
                  <a:cxn ang="0">
                    <a:pos x="17" y="187"/>
                  </a:cxn>
                  <a:cxn ang="0">
                    <a:pos x="19" y="178"/>
                  </a:cxn>
                  <a:cxn ang="0">
                    <a:pos x="13" y="164"/>
                  </a:cxn>
                  <a:cxn ang="0">
                    <a:pos x="7" y="156"/>
                  </a:cxn>
                  <a:cxn ang="0">
                    <a:pos x="4" y="149"/>
                  </a:cxn>
                  <a:cxn ang="0">
                    <a:pos x="0" y="143"/>
                  </a:cxn>
                  <a:cxn ang="0">
                    <a:pos x="3" y="136"/>
                  </a:cxn>
                  <a:cxn ang="0">
                    <a:pos x="9" y="133"/>
                  </a:cxn>
                  <a:cxn ang="0">
                    <a:pos x="13" y="129"/>
                  </a:cxn>
                  <a:cxn ang="0">
                    <a:pos x="28" y="125"/>
                  </a:cxn>
                  <a:cxn ang="0">
                    <a:pos x="39" y="122"/>
                  </a:cxn>
                  <a:cxn ang="0">
                    <a:pos x="47" y="122"/>
                  </a:cxn>
                  <a:cxn ang="0">
                    <a:pos x="55" y="125"/>
                  </a:cxn>
                  <a:cxn ang="0">
                    <a:pos x="59" y="128"/>
                  </a:cxn>
                  <a:cxn ang="0">
                    <a:pos x="63" y="125"/>
                  </a:cxn>
                  <a:cxn ang="0">
                    <a:pos x="64" y="103"/>
                  </a:cxn>
                  <a:cxn ang="0">
                    <a:pos x="85" y="89"/>
                  </a:cxn>
                  <a:cxn ang="0">
                    <a:pos x="94" y="82"/>
                  </a:cxn>
                  <a:cxn ang="0">
                    <a:pos x="95" y="75"/>
                  </a:cxn>
                  <a:cxn ang="0">
                    <a:pos x="86" y="70"/>
                  </a:cxn>
                  <a:cxn ang="0">
                    <a:pos x="81" y="71"/>
                  </a:cxn>
                  <a:cxn ang="0">
                    <a:pos x="75" y="64"/>
                  </a:cxn>
                  <a:cxn ang="0">
                    <a:pos x="68" y="52"/>
                  </a:cxn>
                  <a:cxn ang="0">
                    <a:pos x="63" y="43"/>
                  </a:cxn>
                  <a:cxn ang="0">
                    <a:pos x="64" y="37"/>
                  </a:cxn>
                  <a:cxn ang="0">
                    <a:pos x="59" y="31"/>
                  </a:cxn>
                  <a:cxn ang="0">
                    <a:pos x="55" y="27"/>
                  </a:cxn>
                  <a:cxn ang="0">
                    <a:pos x="58" y="24"/>
                  </a:cxn>
                  <a:cxn ang="0">
                    <a:pos x="73" y="8"/>
                  </a:cxn>
                  <a:cxn ang="0">
                    <a:pos x="79" y="6"/>
                  </a:cxn>
                  <a:cxn ang="0">
                    <a:pos x="86" y="9"/>
                  </a:cxn>
                  <a:cxn ang="0">
                    <a:pos x="101" y="4"/>
                  </a:cxn>
                </a:cxnLst>
                <a:rect l="0" t="0" r="r" b="b"/>
                <a:pathLst>
                  <a:path w="137" h="253">
                    <a:moveTo>
                      <a:pt x="106" y="0"/>
                    </a:moveTo>
                    <a:lnTo>
                      <a:pt x="107" y="2"/>
                    </a:lnTo>
                    <a:lnTo>
                      <a:pt x="113" y="5"/>
                    </a:lnTo>
                    <a:lnTo>
                      <a:pt x="121" y="10"/>
                    </a:lnTo>
                    <a:lnTo>
                      <a:pt x="128" y="19"/>
                    </a:lnTo>
                    <a:lnTo>
                      <a:pt x="133" y="28"/>
                    </a:lnTo>
                    <a:lnTo>
                      <a:pt x="137" y="41"/>
                    </a:lnTo>
                    <a:lnTo>
                      <a:pt x="134" y="43"/>
                    </a:lnTo>
                    <a:lnTo>
                      <a:pt x="130" y="43"/>
                    </a:lnTo>
                    <a:lnTo>
                      <a:pt x="128" y="44"/>
                    </a:lnTo>
                    <a:lnTo>
                      <a:pt x="125" y="47"/>
                    </a:lnTo>
                    <a:lnTo>
                      <a:pt x="124" y="50"/>
                    </a:lnTo>
                    <a:lnTo>
                      <a:pt x="122" y="54"/>
                    </a:lnTo>
                    <a:lnTo>
                      <a:pt x="124" y="56"/>
                    </a:lnTo>
                    <a:lnTo>
                      <a:pt x="125" y="60"/>
                    </a:lnTo>
                    <a:lnTo>
                      <a:pt x="126" y="63"/>
                    </a:lnTo>
                    <a:lnTo>
                      <a:pt x="128" y="67"/>
                    </a:lnTo>
                    <a:lnTo>
                      <a:pt x="129" y="75"/>
                    </a:lnTo>
                    <a:lnTo>
                      <a:pt x="130" y="85"/>
                    </a:lnTo>
                    <a:lnTo>
                      <a:pt x="132" y="95"/>
                    </a:lnTo>
                    <a:lnTo>
                      <a:pt x="129" y="103"/>
                    </a:lnTo>
                    <a:lnTo>
                      <a:pt x="122" y="110"/>
                    </a:lnTo>
                    <a:lnTo>
                      <a:pt x="120" y="112"/>
                    </a:lnTo>
                    <a:lnTo>
                      <a:pt x="114" y="117"/>
                    </a:lnTo>
                    <a:lnTo>
                      <a:pt x="113" y="122"/>
                    </a:lnTo>
                    <a:lnTo>
                      <a:pt x="111" y="129"/>
                    </a:lnTo>
                    <a:lnTo>
                      <a:pt x="110" y="133"/>
                    </a:lnTo>
                    <a:lnTo>
                      <a:pt x="102" y="138"/>
                    </a:lnTo>
                    <a:lnTo>
                      <a:pt x="99" y="144"/>
                    </a:lnTo>
                    <a:lnTo>
                      <a:pt x="97" y="152"/>
                    </a:lnTo>
                    <a:lnTo>
                      <a:pt x="95" y="163"/>
                    </a:lnTo>
                    <a:lnTo>
                      <a:pt x="93" y="176"/>
                    </a:lnTo>
                    <a:lnTo>
                      <a:pt x="91" y="191"/>
                    </a:lnTo>
                    <a:lnTo>
                      <a:pt x="91" y="206"/>
                    </a:lnTo>
                    <a:lnTo>
                      <a:pt x="93" y="217"/>
                    </a:lnTo>
                    <a:lnTo>
                      <a:pt x="95" y="225"/>
                    </a:lnTo>
                    <a:lnTo>
                      <a:pt x="97" y="227"/>
                    </a:lnTo>
                    <a:lnTo>
                      <a:pt x="98" y="231"/>
                    </a:lnTo>
                    <a:lnTo>
                      <a:pt x="98" y="234"/>
                    </a:lnTo>
                    <a:lnTo>
                      <a:pt x="90" y="242"/>
                    </a:lnTo>
                    <a:lnTo>
                      <a:pt x="85" y="250"/>
                    </a:lnTo>
                    <a:lnTo>
                      <a:pt x="82" y="253"/>
                    </a:lnTo>
                    <a:lnTo>
                      <a:pt x="77" y="253"/>
                    </a:lnTo>
                    <a:lnTo>
                      <a:pt x="74" y="252"/>
                    </a:lnTo>
                    <a:lnTo>
                      <a:pt x="68" y="246"/>
                    </a:lnTo>
                    <a:lnTo>
                      <a:pt x="66" y="245"/>
                    </a:lnTo>
                    <a:lnTo>
                      <a:pt x="59" y="245"/>
                    </a:lnTo>
                    <a:lnTo>
                      <a:pt x="56" y="248"/>
                    </a:lnTo>
                    <a:lnTo>
                      <a:pt x="54" y="249"/>
                    </a:lnTo>
                    <a:lnTo>
                      <a:pt x="51" y="252"/>
                    </a:lnTo>
                    <a:lnTo>
                      <a:pt x="48" y="252"/>
                    </a:lnTo>
                    <a:lnTo>
                      <a:pt x="42" y="249"/>
                    </a:lnTo>
                    <a:lnTo>
                      <a:pt x="34" y="241"/>
                    </a:lnTo>
                    <a:lnTo>
                      <a:pt x="28" y="230"/>
                    </a:lnTo>
                    <a:lnTo>
                      <a:pt x="27" y="219"/>
                    </a:lnTo>
                    <a:lnTo>
                      <a:pt x="28" y="210"/>
                    </a:lnTo>
                    <a:lnTo>
                      <a:pt x="28" y="199"/>
                    </a:lnTo>
                    <a:lnTo>
                      <a:pt x="27" y="195"/>
                    </a:lnTo>
                    <a:lnTo>
                      <a:pt x="21" y="190"/>
                    </a:lnTo>
                    <a:lnTo>
                      <a:pt x="17" y="187"/>
                    </a:lnTo>
                    <a:lnTo>
                      <a:pt x="19" y="182"/>
                    </a:lnTo>
                    <a:lnTo>
                      <a:pt x="19" y="178"/>
                    </a:lnTo>
                    <a:lnTo>
                      <a:pt x="16" y="169"/>
                    </a:lnTo>
                    <a:lnTo>
                      <a:pt x="13" y="164"/>
                    </a:lnTo>
                    <a:lnTo>
                      <a:pt x="9" y="160"/>
                    </a:lnTo>
                    <a:lnTo>
                      <a:pt x="7" y="156"/>
                    </a:lnTo>
                    <a:lnTo>
                      <a:pt x="4" y="151"/>
                    </a:lnTo>
                    <a:lnTo>
                      <a:pt x="4" y="149"/>
                    </a:lnTo>
                    <a:lnTo>
                      <a:pt x="1" y="144"/>
                    </a:lnTo>
                    <a:lnTo>
                      <a:pt x="0" y="143"/>
                    </a:lnTo>
                    <a:lnTo>
                      <a:pt x="0" y="137"/>
                    </a:lnTo>
                    <a:lnTo>
                      <a:pt x="3" y="136"/>
                    </a:lnTo>
                    <a:lnTo>
                      <a:pt x="7" y="134"/>
                    </a:lnTo>
                    <a:lnTo>
                      <a:pt x="9" y="133"/>
                    </a:lnTo>
                    <a:lnTo>
                      <a:pt x="11" y="130"/>
                    </a:lnTo>
                    <a:lnTo>
                      <a:pt x="13" y="129"/>
                    </a:lnTo>
                    <a:lnTo>
                      <a:pt x="20" y="128"/>
                    </a:lnTo>
                    <a:lnTo>
                      <a:pt x="28" y="125"/>
                    </a:lnTo>
                    <a:lnTo>
                      <a:pt x="34" y="122"/>
                    </a:lnTo>
                    <a:lnTo>
                      <a:pt x="39" y="122"/>
                    </a:lnTo>
                    <a:lnTo>
                      <a:pt x="43" y="121"/>
                    </a:lnTo>
                    <a:lnTo>
                      <a:pt x="47" y="122"/>
                    </a:lnTo>
                    <a:lnTo>
                      <a:pt x="52" y="125"/>
                    </a:lnTo>
                    <a:lnTo>
                      <a:pt x="55" y="125"/>
                    </a:lnTo>
                    <a:lnTo>
                      <a:pt x="58" y="126"/>
                    </a:lnTo>
                    <a:lnTo>
                      <a:pt x="59" y="128"/>
                    </a:lnTo>
                    <a:lnTo>
                      <a:pt x="62" y="126"/>
                    </a:lnTo>
                    <a:lnTo>
                      <a:pt x="63" y="125"/>
                    </a:lnTo>
                    <a:lnTo>
                      <a:pt x="63" y="112"/>
                    </a:lnTo>
                    <a:lnTo>
                      <a:pt x="64" y="103"/>
                    </a:lnTo>
                    <a:lnTo>
                      <a:pt x="68" y="97"/>
                    </a:lnTo>
                    <a:lnTo>
                      <a:pt x="85" y="89"/>
                    </a:lnTo>
                    <a:lnTo>
                      <a:pt x="91" y="86"/>
                    </a:lnTo>
                    <a:lnTo>
                      <a:pt x="94" y="82"/>
                    </a:lnTo>
                    <a:lnTo>
                      <a:pt x="95" y="78"/>
                    </a:lnTo>
                    <a:lnTo>
                      <a:pt x="95" y="75"/>
                    </a:lnTo>
                    <a:lnTo>
                      <a:pt x="93" y="70"/>
                    </a:lnTo>
                    <a:lnTo>
                      <a:pt x="86" y="70"/>
                    </a:lnTo>
                    <a:lnTo>
                      <a:pt x="83" y="71"/>
                    </a:lnTo>
                    <a:lnTo>
                      <a:pt x="81" y="71"/>
                    </a:lnTo>
                    <a:lnTo>
                      <a:pt x="78" y="70"/>
                    </a:lnTo>
                    <a:lnTo>
                      <a:pt x="75" y="64"/>
                    </a:lnTo>
                    <a:lnTo>
                      <a:pt x="74" y="60"/>
                    </a:lnTo>
                    <a:lnTo>
                      <a:pt x="68" y="52"/>
                    </a:lnTo>
                    <a:lnTo>
                      <a:pt x="60" y="44"/>
                    </a:lnTo>
                    <a:lnTo>
                      <a:pt x="63" y="43"/>
                    </a:lnTo>
                    <a:lnTo>
                      <a:pt x="64" y="41"/>
                    </a:lnTo>
                    <a:lnTo>
                      <a:pt x="64" y="37"/>
                    </a:lnTo>
                    <a:lnTo>
                      <a:pt x="63" y="35"/>
                    </a:lnTo>
                    <a:lnTo>
                      <a:pt x="59" y="31"/>
                    </a:lnTo>
                    <a:lnTo>
                      <a:pt x="56" y="29"/>
                    </a:lnTo>
                    <a:lnTo>
                      <a:pt x="55" y="27"/>
                    </a:lnTo>
                    <a:lnTo>
                      <a:pt x="55" y="25"/>
                    </a:lnTo>
                    <a:lnTo>
                      <a:pt x="58" y="24"/>
                    </a:lnTo>
                    <a:lnTo>
                      <a:pt x="73" y="24"/>
                    </a:lnTo>
                    <a:lnTo>
                      <a:pt x="73" y="8"/>
                    </a:lnTo>
                    <a:lnTo>
                      <a:pt x="74" y="6"/>
                    </a:lnTo>
                    <a:lnTo>
                      <a:pt x="79" y="6"/>
                    </a:lnTo>
                    <a:lnTo>
                      <a:pt x="83" y="8"/>
                    </a:lnTo>
                    <a:lnTo>
                      <a:pt x="86" y="9"/>
                    </a:lnTo>
                    <a:lnTo>
                      <a:pt x="93" y="9"/>
                    </a:lnTo>
                    <a:lnTo>
                      <a:pt x="101" y="4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12" name="Freeform 60">
                <a:extLst>
                  <a:ext uri="{FF2B5EF4-FFF2-40B4-BE49-F238E27FC236}">
                    <a16:creationId xmlns:a16="http://schemas.microsoft.com/office/drawing/2014/main" id="{1D389305-6265-31E5-600C-14AA2B1BF8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00612">
                <a:off x="7987615" y="7986252"/>
                <a:ext cx="667725" cy="851164"/>
              </a:xfrm>
              <a:custGeom>
                <a:avLst/>
                <a:gdLst/>
                <a:ahLst/>
                <a:cxnLst>
                  <a:cxn ang="0">
                    <a:pos x="57" y="125"/>
                  </a:cxn>
                  <a:cxn ang="0">
                    <a:pos x="83" y="141"/>
                  </a:cxn>
                  <a:cxn ang="0">
                    <a:pos x="94" y="148"/>
                  </a:cxn>
                  <a:cxn ang="0">
                    <a:pos x="78" y="160"/>
                  </a:cxn>
                  <a:cxn ang="0">
                    <a:pos x="68" y="184"/>
                  </a:cxn>
                  <a:cxn ang="0">
                    <a:pos x="48" y="193"/>
                  </a:cxn>
                  <a:cxn ang="0">
                    <a:pos x="56" y="203"/>
                  </a:cxn>
                  <a:cxn ang="0">
                    <a:pos x="72" y="201"/>
                  </a:cxn>
                  <a:cxn ang="0">
                    <a:pos x="92" y="179"/>
                  </a:cxn>
                  <a:cxn ang="0">
                    <a:pos x="103" y="170"/>
                  </a:cxn>
                  <a:cxn ang="0">
                    <a:pos x="103" y="187"/>
                  </a:cxn>
                  <a:cxn ang="0">
                    <a:pos x="109" y="180"/>
                  </a:cxn>
                  <a:cxn ang="0">
                    <a:pos x="109" y="145"/>
                  </a:cxn>
                  <a:cxn ang="0">
                    <a:pos x="92" y="123"/>
                  </a:cxn>
                  <a:cxn ang="0">
                    <a:pos x="68" y="117"/>
                  </a:cxn>
                  <a:cxn ang="0">
                    <a:pos x="110" y="12"/>
                  </a:cxn>
                  <a:cxn ang="0">
                    <a:pos x="121" y="20"/>
                  </a:cxn>
                  <a:cxn ang="0">
                    <a:pos x="125" y="11"/>
                  </a:cxn>
                  <a:cxn ang="0">
                    <a:pos x="137" y="20"/>
                  </a:cxn>
                  <a:cxn ang="0">
                    <a:pos x="131" y="32"/>
                  </a:cxn>
                  <a:cxn ang="0">
                    <a:pos x="144" y="42"/>
                  </a:cxn>
                  <a:cxn ang="0">
                    <a:pos x="156" y="42"/>
                  </a:cxn>
                  <a:cxn ang="0">
                    <a:pos x="172" y="73"/>
                  </a:cxn>
                  <a:cxn ang="0">
                    <a:pos x="170" y="102"/>
                  </a:cxn>
                  <a:cxn ang="0">
                    <a:pos x="181" y="123"/>
                  </a:cxn>
                  <a:cxn ang="0">
                    <a:pos x="174" y="139"/>
                  </a:cxn>
                  <a:cxn ang="0">
                    <a:pos x="162" y="145"/>
                  </a:cxn>
                  <a:cxn ang="0">
                    <a:pos x="149" y="137"/>
                  </a:cxn>
                  <a:cxn ang="0">
                    <a:pos x="148" y="166"/>
                  </a:cxn>
                  <a:cxn ang="0">
                    <a:pos x="152" y="176"/>
                  </a:cxn>
                  <a:cxn ang="0">
                    <a:pos x="153" y="191"/>
                  </a:cxn>
                  <a:cxn ang="0">
                    <a:pos x="145" y="198"/>
                  </a:cxn>
                  <a:cxn ang="0">
                    <a:pos x="133" y="213"/>
                  </a:cxn>
                  <a:cxn ang="0">
                    <a:pos x="127" y="225"/>
                  </a:cxn>
                  <a:cxn ang="0">
                    <a:pos x="111" y="232"/>
                  </a:cxn>
                  <a:cxn ang="0">
                    <a:pos x="92" y="210"/>
                  </a:cxn>
                  <a:cxn ang="0">
                    <a:pos x="91" y="220"/>
                  </a:cxn>
                  <a:cxn ang="0">
                    <a:pos x="72" y="224"/>
                  </a:cxn>
                  <a:cxn ang="0">
                    <a:pos x="57" y="221"/>
                  </a:cxn>
                  <a:cxn ang="0">
                    <a:pos x="32" y="215"/>
                  </a:cxn>
                  <a:cxn ang="0">
                    <a:pos x="28" y="176"/>
                  </a:cxn>
                  <a:cxn ang="0">
                    <a:pos x="25" y="136"/>
                  </a:cxn>
                  <a:cxn ang="0">
                    <a:pos x="9" y="98"/>
                  </a:cxn>
                  <a:cxn ang="0">
                    <a:pos x="0" y="75"/>
                  </a:cxn>
                  <a:cxn ang="0">
                    <a:pos x="6" y="62"/>
                  </a:cxn>
                  <a:cxn ang="0">
                    <a:pos x="1" y="39"/>
                  </a:cxn>
                  <a:cxn ang="0">
                    <a:pos x="12" y="28"/>
                  </a:cxn>
                  <a:cxn ang="0">
                    <a:pos x="18" y="35"/>
                  </a:cxn>
                  <a:cxn ang="0">
                    <a:pos x="25" y="50"/>
                  </a:cxn>
                  <a:cxn ang="0">
                    <a:pos x="35" y="61"/>
                  </a:cxn>
                  <a:cxn ang="0">
                    <a:pos x="44" y="48"/>
                  </a:cxn>
                  <a:cxn ang="0">
                    <a:pos x="52" y="43"/>
                  </a:cxn>
                  <a:cxn ang="0">
                    <a:pos x="76" y="38"/>
                  </a:cxn>
                  <a:cxn ang="0">
                    <a:pos x="96" y="44"/>
                  </a:cxn>
                  <a:cxn ang="0">
                    <a:pos x="88" y="19"/>
                  </a:cxn>
                  <a:cxn ang="0">
                    <a:pos x="91" y="5"/>
                  </a:cxn>
                </a:cxnLst>
                <a:rect l="0" t="0" r="r" b="b"/>
                <a:pathLst>
                  <a:path w="182" h="232">
                    <a:moveTo>
                      <a:pt x="57" y="109"/>
                    </a:moveTo>
                    <a:lnTo>
                      <a:pt x="53" y="112"/>
                    </a:lnTo>
                    <a:lnTo>
                      <a:pt x="52" y="118"/>
                    </a:lnTo>
                    <a:lnTo>
                      <a:pt x="57" y="125"/>
                    </a:lnTo>
                    <a:lnTo>
                      <a:pt x="66" y="131"/>
                    </a:lnTo>
                    <a:lnTo>
                      <a:pt x="75" y="137"/>
                    </a:lnTo>
                    <a:lnTo>
                      <a:pt x="79" y="140"/>
                    </a:lnTo>
                    <a:lnTo>
                      <a:pt x="83" y="141"/>
                    </a:lnTo>
                    <a:lnTo>
                      <a:pt x="92" y="141"/>
                    </a:lnTo>
                    <a:lnTo>
                      <a:pt x="94" y="143"/>
                    </a:lnTo>
                    <a:lnTo>
                      <a:pt x="95" y="145"/>
                    </a:lnTo>
                    <a:lnTo>
                      <a:pt x="94" y="148"/>
                    </a:lnTo>
                    <a:lnTo>
                      <a:pt x="91" y="151"/>
                    </a:lnTo>
                    <a:lnTo>
                      <a:pt x="87" y="153"/>
                    </a:lnTo>
                    <a:lnTo>
                      <a:pt x="82" y="156"/>
                    </a:lnTo>
                    <a:lnTo>
                      <a:pt x="78" y="160"/>
                    </a:lnTo>
                    <a:lnTo>
                      <a:pt x="75" y="166"/>
                    </a:lnTo>
                    <a:lnTo>
                      <a:pt x="75" y="172"/>
                    </a:lnTo>
                    <a:lnTo>
                      <a:pt x="72" y="180"/>
                    </a:lnTo>
                    <a:lnTo>
                      <a:pt x="68" y="184"/>
                    </a:lnTo>
                    <a:lnTo>
                      <a:pt x="64" y="186"/>
                    </a:lnTo>
                    <a:lnTo>
                      <a:pt x="53" y="186"/>
                    </a:lnTo>
                    <a:lnTo>
                      <a:pt x="49" y="189"/>
                    </a:lnTo>
                    <a:lnTo>
                      <a:pt x="48" y="193"/>
                    </a:lnTo>
                    <a:lnTo>
                      <a:pt x="48" y="195"/>
                    </a:lnTo>
                    <a:lnTo>
                      <a:pt x="49" y="199"/>
                    </a:lnTo>
                    <a:lnTo>
                      <a:pt x="52" y="202"/>
                    </a:lnTo>
                    <a:lnTo>
                      <a:pt x="56" y="203"/>
                    </a:lnTo>
                    <a:lnTo>
                      <a:pt x="60" y="206"/>
                    </a:lnTo>
                    <a:lnTo>
                      <a:pt x="68" y="206"/>
                    </a:lnTo>
                    <a:lnTo>
                      <a:pt x="71" y="203"/>
                    </a:lnTo>
                    <a:lnTo>
                      <a:pt x="72" y="201"/>
                    </a:lnTo>
                    <a:lnTo>
                      <a:pt x="75" y="197"/>
                    </a:lnTo>
                    <a:lnTo>
                      <a:pt x="79" y="191"/>
                    </a:lnTo>
                    <a:lnTo>
                      <a:pt x="87" y="183"/>
                    </a:lnTo>
                    <a:lnTo>
                      <a:pt x="92" y="179"/>
                    </a:lnTo>
                    <a:lnTo>
                      <a:pt x="95" y="176"/>
                    </a:lnTo>
                    <a:lnTo>
                      <a:pt x="96" y="174"/>
                    </a:lnTo>
                    <a:lnTo>
                      <a:pt x="100" y="170"/>
                    </a:lnTo>
                    <a:lnTo>
                      <a:pt x="103" y="170"/>
                    </a:lnTo>
                    <a:lnTo>
                      <a:pt x="106" y="172"/>
                    </a:lnTo>
                    <a:lnTo>
                      <a:pt x="106" y="178"/>
                    </a:lnTo>
                    <a:lnTo>
                      <a:pt x="103" y="183"/>
                    </a:lnTo>
                    <a:lnTo>
                      <a:pt x="103" y="187"/>
                    </a:lnTo>
                    <a:lnTo>
                      <a:pt x="102" y="190"/>
                    </a:lnTo>
                    <a:lnTo>
                      <a:pt x="102" y="191"/>
                    </a:lnTo>
                    <a:lnTo>
                      <a:pt x="105" y="187"/>
                    </a:lnTo>
                    <a:lnTo>
                      <a:pt x="109" y="180"/>
                    </a:lnTo>
                    <a:lnTo>
                      <a:pt x="114" y="167"/>
                    </a:lnTo>
                    <a:lnTo>
                      <a:pt x="115" y="160"/>
                    </a:lnTo>
                    <a:lnTo>
                      <a:pt x="113" y="153"/>
                    </a:lnTo>
                    <a:lnTo>
                      <a:pt x="109" y="145"/>
                    </a:lnTo>
                    <a:lnTo>
                      <a:pt x="98" y="135"/>
                    </a:lnTo>
                    <a:lnTo>
                      <a:pt x="98" y="131"/>
                    </a:lnTo>
                    <a:lnTo>
                      <a:pt x="95" y="125"/>
                    </a:lnTo>
                    <a:lnTo>
                      <a:pt x="92" y="123"/>
                    </a:lnTo>
                    <a:lnTo>
                      <a:pt x="90" y="121"/>
                    </a:lnTo>
                    <a:lnTo>
                      <a:pt x="86" y="120"/>
                    </a:lnTo>
                    <a:lnTo>
                      <a:pt x="75" y="120"/>
                    </a:lnTo>
                    <a:lnTo>
                      <a:pt x="68" y="117"/>
                    </a:lnTo>
                    <a:lnTo>
                      <a:pt x="57" y="109"/>
                    </a:lnTo>
                    <a:close/>
                    <a:moveTo>
                      <a:pt x="96" y="0"/>
                    </a:moveTo>
                    <a:lnTo>
                      <a:pt x="99" y="1"/>
                    </a:lnTo>
                    <a:lnTo>
                      <a:pt x="110" y="12"/>
                    </a:lnTo>
                    <a:lnTo>
                      <a:pt x="113" y="13"/>
                    </a:lnTo>
                    <a:lnTo>
                      <a:pt x="114" y="15"/>
                    </a:lnTo>
                    <a:lnTo>
                      <a:pt x="117" y="16"/>
                    </a:lnTo>
                    <a:lnTo>
                      <a:pt x="121" y="20"/>
                    </a:lnTo>
                    <a:lnTo>
                      <a:pt x="123" y="17"/>
                    </a:lnTo>
                    <a:lnTo>
                      <a:pt x="123" y="13"/>
                    </a:lnTo>
                    <a:lnTo>
                      <a:pt x="125" y="12"/>
                    </a:lnTo>
                    <a:lnTo>
                      <a:pt x="125" y="11"/>
                    </a:lnTo>
                    <a:lnTo>
                      <a:pt x="126" y="11"/>
                    </a:lnTo>
                    <a:lnTo>
                      <a:pt x="130" y="15"/>
                    </a:lnTo>
                    <a:lnTo>
                      <a:pt x="135" y="16"/>
                    </a:lnTo>
                    <a:lnTo>
                      <a:pt x="137" y="20"/>
                    </a:lnTo>
                    <a:lnTo>
                      <a:pt x="137" y="27"/>
                    </a:lnTo>
                    <a:lnTo>
                      <a:pt x="135" y="30"/>
                    </a:lnTo>
                    <a:lnTo>
                      <a:pt x="133" y="32"/>
                    </a:lnTo>
                    <a:lnTo>
                      <a:pt x="131" y="32"/>
                    </a:lnTo>
                    <a:lnTo>
                      <a:pt x="131" y="35"/>
                    </a:lnTo>
                    <a:lnTo>
                      <a:pt x="139" y="43"/>
                    </a:lnTo>
                    <a:lnTo>
                      <a:pt x="142" y="43"/>
                    </a:lnTo>
                    <a:lnTo>
                      <a:pt x="144" y="42"/>
                    </a:lnTo>
                    <a:lnTo>
                      <a:pt x="145" y="39"/>
                    </a:lnTo>
                    <a:lnTo>
                      <a:pt x="148" y="38"/>
                    </a:lnTo>
                    <a:lnTo>
                      <a:pt x="149" y="38"/>
                    </a:lnTo>
                    <a:lnTo>
                      <a:pt x="156" y="42"/>
                    </a:lnTo>
                    <a:lnTo>
                      <a:pt x="165" y="50"/>
                    </a:lnTo>
                    <a:lnTo>
                      <a:pt x="173" y="59"/>
                    </a:lnTo>
                    <a:lnTo>
                      <a:pt x="174" y="66"/>
                    </a:lnTo>
                    <a:lnTo>
                      <a:pt x="172" y="73"/>
                    </a:lnTo>
                    <a:lnTo>
                      <a:pt x="166" y="79"/>
                    </a:lnTo>
                    <a:lnTo>
                      <a:pt x="162" y="86"/>
                    </a:lnTo>
                    <a:lnTo>
                      <a:pt x="164" y="94"/>
                    </a:lnTo>
                    <a:lnTo>
                      <a:pt x="170" y="102"/>
                    </a:lnTo>
                    <a:lnTo>
                      <a:pt x="178" y="109"/>
                    </a:lnTo>
                    <a:lnTo>
                      <a:pt x="182" y="114"/>
                    </a:lnTo>
                    <a:lnTo>
                      <a:pt x="182" y="117"/>
                    </a:lnTo>
                    <a:lnTo>
                      <a:pt x="181" y="123"/>
                    </a:lnTo>
                    <a:lnTo>
                      <a:pt x="181" y="128"/>
                    </a:lnTo>
                    <a:lnTo>
                      <a:pt x="180" y="135"/>
                    </a:lnTo>
                    <a:lnTo>
                      <a:pt x="177" y="137"/>
                    </a:lnTo>
                    <a:lnTo>
                      <a:pt x="174" y="139"/>
                    </a:lnTo>
                    <a:lnTo>
                      <a:pt x="172" y="141"/>
                    </a:lnTo>
                    <a:lnTo>
                      <a:pt x="168" y="144"/>
                    </a:lnTo>
                    <a:lnTo>
                      <a:pt x="165" y="145"/>
                    </a:lnTo>
                    <a:lnTo>
                      <a:pt x="162" y="145"/>
                    </a:lnTo>
                    <a:lnTo>
                      <a:pt x="161" y="144"/>
                    </a:lnTo>
                    <a:lnTo>
                      <a:pt x="158" y="143"/>
                    </a:lnTo>
                    <a:lnTo>
                      <a:pt x="153" y="137"/>
                    </a:lnTo>
                    <a:lnTo>
                      <a:pt x="149" y="137"/>
                    </a:lnTo>
                    <a:lnTo>
                      <a:pt x="146" y="141"/>
                    </a:lnTo>
                    <a:lnTo>
                      <a:pt x="146" y="156"/>
                    </a:lnTo>
                    <a:lnTo>
                      <a:pt x="148" y="162"/>
                    </a:lnTo>
                    <a:lnTo>
                      <a:pt x="148" y="166"/>
                    </a:lnTo>
                    <a:lnTo>
                      <a:pt x="149" y="168"/>
                    </a:lnTo>
                    <a:lnTo>
                      <a:pt x="150" y="172"/>
                    </a:lnTo>
                    <a:lnTo>
                      <a:pt x="152" y="175"/>
                    </a:lnTo>
                    <a:lnTo>
                      <a:pt x="152" y="176"/>
                    </a:lnTo>
                    <a:lnTo>
                      <a:pt x="149" y="182"/>
                    </a:lnTo>
                    <a:lnTo>
                      <a:pt x="149" y="184"/>
                    </a:lnTo>
                    <a:lnTo>
                      <a:pt x="152" y="190"/>
                    </a:lnTo>
                    <a:lnTo>
                      <a:pt x="153" y="191"/>
                    </a:lnTo>
                    <a:lnTo>
                      <a:pt x="153" y="193"/>
                    </a:lnTo>
                    <a:lnTo>
                      <a:pt x="152" y="194"/>
                    </a:lnTo>
                    <a:lnTo>
                      <a:pt x="149" y="195"/>
                    </a:lnTo>
                    <a:lnTo>
                      <a:pt x="145" y="198"/>
                    </a:lnTo>
                    <a:lnTo>
                      <a:pt x="139" y="199"/>
                    </a:lnTo>
                    <a:lnTo>
                      <a:pt x="135" y="202"/>
                    </a:lnTo>
                    <a:lnTo>
                      <a:pt x="133" y="207"/>
                    </a:lnTo>
                    <a:lnTo>
                      <a:pt x="133" y="213"/>
                    </a:lnTo>
                    <a:lnTo>
                      <a:pt x="131" y="217"/>
                    </a:lnTo>
                    <a:lnTo>
                      <a:pt x="131" y="220"/>
                    </a:lnTo>
                    <a:lnTo>
                      <a:pt x="130" y="222"/>
                    </a:lnTo>
                    <a:lnTo>
                      <a:pt x="127" y="225"/>
                    </a:lnTo>
                    <a:lnTo>
                      <a:pt x="123" y="228"/>
                    </a:lnTo>
                    <a:lnTo>
                      <a:pt x="118" y="230"/>
                    </a:lnTo>
                    <a:lnTo>
                      <a:pt x="114" y="232"/>
                    </a:lnTo>
                    <a:lnTo>
                      <a:pt x="111" y="232"/>
                    </a:lnTo>
                    <a:lnTo>
                      <a:pt x="110" y="230"/>
                    </a:lnTo>
                    <a:lnTo>
                      <a:pt x="107" y="229"/>
                    </a:lnTo>
                    <a:lnTo>
                      <a:pt x="99" y="217"/>
                    </a:lnTo>
                    <a:lnTo>
                      <a:pt x="92" y="210"/>
                    </a:lnTo>
                    <a:lnTo>
                      <a:pt x="90" y="210"/>
                    </a:lnTo>
                    <a:lnTo>
                      <a:pt x="90" y="211"/>
                    </a:lnTo>
                    <a:lnTo>
                      <a:pt x="91" y="213"/>
                    </a:lnTo>
                    <a:lnTo>
                      <a:pt x="91" y="220"/>
                    </a:lnTo>
                    <a:lnTo>
                      <a:pt x="90" y="221"/>
                    </a:lnTo>
                    <a:lnTo>
                      <a:pt x="78" y="221"/>
                    </a:lnTo>
                    <a:lnTo>
                      <a:pt x="76" y="222"/>
                    </a:lnTo>
                    <a:lnTo>
                      <a:pt x="72" y="224"/>
                    </a:lnTo>
                    <a:lnTo>
                      <a:pt x="68" y="226"/>
                    </a:lnTo>
                    <a:lnTo>
                      <a:pt x="63" y="228"/>
                    </a:lnTo>
                    <a:lnTo>
                      <a:pt x="60" y="222"/>
                    </a:lnTo>
                    <a:lnTo>
                      <a:pt x="57" y="221"/>
                    </a:lnTo>
                    <a:lnTo>
                      <a:pt x="55" y="218"/>
                    </a:lnTo>
                    <a:lnTo>
                      <a:pt x="49" y="217"/>
                    </a:lnTo>
                    <a:lnTo>
                      <a:pt x="45" y="215"/>
                    </a:lnTo>
                    <a:lnTo>
                      <a:pt x="32" y="215"/>
                    </a:lnTo>
                    <a:lnTo>
                      <a:pt x="32" y="214"/>
                    </a:lnTo>
                    <a:lnTo>
                      <a:pt x="31" y="213"/>
                    </a:lnTo>
                    <a:lnTo>
                      <a:pt x="28" y="203"/>
                    </a:lnTo>
                    <a:lnTo>
                      <a:pt x="28" y="176"/>
                    </a:lnTo>
                    <a:lnTo>
                      <a:pt x="29" y="166"/>
                    </a:lnTo>
                    <a:lnTo>
                      <a:pt x="29" y="156"/>
                    </a:lnTo>
                    <a:lnTo>
                      <a:pt x="28" y="145"/>
                    </a:lnTo>
                    <a:lnTo>
                      <a:pt x="25" y="136"/>
                    </a:lnTo>
                    <a:lnTo>
                      <a:pt x="23" y="129"/>
                    </a:lnTo>
                    <a:lnTo>
                      <a:pt x="16" y="123"/>
                    </a:lnTo>
                    <a:lnTo>
                      <a:pt x="12" y="114"/>
                    </a:lnTo>
                    <a:lnTo>
                      <a:pt x="9" y="98"/>
                    </a:lnTo>
                    <a:lnTo>
                      <a:pt x="5" y="90"/>
                    </a:lnTo>
                    <a:lnTo>
                      <a:pt x="1" y="85"/>
                    </a:lnTo>
                    <a:lnTo>
                      <a:pt x="0" y="82"/>
                    </a:lnTo>
                    <a:lnTo>
                      <a:pt x="0" y="75"/>
                    </a:lnTo>
                    <a:lnTo>
                      <a:pt x="1" y="71"/>
                    </a:lnTo>
                    <a:lnTo>
                      <a:pt x="4" y="69"/>
                    </a:lnTo>
                    <a:lnTo>
                      <a:pt x="5" y="66"/>
                    </a:lnTo>
                    <a:lnTo>
                      <a:pt x="6" y="62"/>
                    </a:lnTo>
                    <a:lnTo>
                      <a:pt x="5" y="55"/>
                    </a:lnTo>
                    <a:lnTo>
                      <a:pt x="2" y="48"/>
                    </a:lnTo>
                    <a:lnTo>
                      <a:pt x="1" y="42"/>
                    </a:lnTo>
                    <a:lnTo>
                      <a:pt x="1" y="39"/>
                    </a:lnTo>
                    <a:lnTo>
                      <a:pt x="4" y="35"/>
                    </a:lnTo>
                    <a:lnTo>
                      <a:pt x="6" y="32"/>
                    </a:lnTo>
                    <a:lnTo>
                      <a:pt x="9" y="31"/>
                    </a:lnTo>
                    <a:lnTo>
                      <a:pt x="12" y="28"/>
                    </a:lnTo>
                    <a:lnTo>
                      <a:pt x="14" y="27"/>
                    </a:lnTo>
                    <a:lnTo>
                      <a:pt x="16" y="27"/>
                    </a:lnTo>
                    <a:lnTo>
                      <a:pt x="16" y="30"/>
                    </a:lnTo>
                    <a:lnTo>
                      <a:pt x="18" y="35"/>
                    </a:lnTo>
                    <a:lnTo>
                      <a:pt x="18" y="39"/>
                    </a:lnTo>
                    <a:lnTo>
                      <a:pt x="21" y="43"/>
                    </a:lnTo>
                    <a:lnTo>
                      <a:pt x="23" y="46"/>
                    </a:lnTo>
                    <a:lnTo>
                      <a:pt x="25" y="50"/>
                    </a:lnTo>
                    <a:lnTo>
                      <a:pt x="28" y="52"/>
                    </a:lnTo>
                    <a:lnTo>
                      <a:pt x="31" y="56"/>
                    </a:lnTo>
                    <a:lnTo>
                      <a:pt x="32" y="59"/>
                    </a:lnTo>
                    <a:lnTo>
                      <a:pt x="35" y="61"/>
                    </a:lnTo>
                    <a:lnTo>
                      <a:pt x="36" y="61"/>
                    </a:lnTo>
                    <a:lnTo>
                      <a:pt x="40" y="56"/>
                    </a:lnTo>
                    <a:lnTo>
                      <a:pt x="41" y="52"/>
                    </a:lnTo>
                    <a:lnTo>
                      <a:pt x="44" y="48"/>
                    </a:lnTo>
                    <a:lnTo>
                      <a:pt x="47" y="46"/>
                    </a:lnTo>
                    <a:lnTo>
                      <a:pt x="48" y="43"/>
                    </a:lnTo>
                    <a:lnTo>
                      <a:pt x="51" y="42"/>
                    </a:lnTo>
                    <a:lnTo>
                      <a:pt x="52" y="43"/>
                    </a:lnTo>
                    <a:lnTo>
                      <a:pt x="56" y="44"/>
                    </a:lnTo>
                    <a:lnTo>
                      <a:pt x="60" y="42"/>
                    </a:lnTo>
                    <a:lnTo>
                      <a:pt x="71" y="36"/>
                    </a:lnTo>
                    <a:lnTo>
                      <a:pt x="76" y="38"/>
                    </a:lnTo>
                    <a:lnTo>
                      <a:pt x="80" y="42"/>
                    </a:lnTo>
                    <a:lnTo>
                      <a:pt x="88" y="46"/>
                    </a:lnTo>
                    <a:lnTo>
                      <a:pt x="94" y="46"/>
                    </a:lnTo>
                    <a:lnTo>
                      <a:pt x="96" y="44"/>
                    </a:lnTo>
                    <a:lnTo>
                      <a:pt x="95" y="39"/>
                    </a:lnTo>
                    <a:lnTo>
                      <a:pt x="94" y="31"/>
                    </a:lnTo>
                    <a:lnTo>
                      <a:pt x="90" y="24"/>
                    </a:lnTo>
                    <a:lnTo>
                      <a:pt x="88" y="19"/>
                    </a:lnTo>
                    <a:lnTo>
                      <a:pt x="87" y="16"/>
                    </a:lnTo>
                    <a:lnTo>
                      <a:pt x="88" y="12"/>
                    </a:lnTo>
                    <a:lnTo>
                      <a:pt x="88" y="8"/>
                    </a:lnTo>
                    <a:lnTo>
                      <a:pt x="91" y="5"/>
                    </a:lnTo>
                    <a:lnTo>
                      <a:pt x="92" y="3"/>
                    </a:lnTo>
                    <a:lnTo>
                      <a:pt x="94" y="1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13" name="Freeform 61">
                <a:extLst>
                  <a:ext uri="{FF2B5EF4-FFF2-40B4-BE49-F238E27FC236}">
                    <a16:creationId xmlns:a16="http://schemas.microsoft.com/office/drawing/2014/main" id="{6F08BC10-08A4-4EB4-2515-BF925EE5DBF0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626065" y="8483342"/>
                <a:ext cx="858505" cy="873179"/>
              </a:xfrm>
              <a:custGeom>
                <a:avLst/>
                <a:gdLst/>
                <a:ahLst/>
                <a:cxnLst>
                  <a:cxn ang="0">
                    <a:pos x="180" y="7"/>
                  </a:cxn>
                  <a:cxn ang="0">
                    <a:pos x="185" y="19"/>
                  </a:cxn>
                  <a:cxn ang="0">
                    <a:pos x="202" y="20"/>
                  </a:cxn>
                  <a:cxn ang="0">
                    <a:pos x="211" y="44"/>
                  </a:cxn>
                  <a:cxn ang="0">
                    <a:pos x="210" y="78"/>
                  </a:cxn>
                  <a:cxn ang="0">
                    <a:pos x="224" y="88"/>
                  </a:cxn>
                  <a:cxn ang="0">
                    <a:pos x="231" y="98"/>
                  </a:cxn>
                  <a:cxn ang="0">
                    <a:pos x="218" y="128"/>
                  </a:cxn>
                  <a:cxn ang="0">
                    <a:pos x="220" y="146"/>
                  </a:cxn>
                  <a:cxn ang="0">
                    <a:pos x="200" y="150"/>
                  </a:cxn>
                  <a:cxn ang="0">
                    <a:pos x="193" y="151"/>
                  </a:cxn>
                  <a:cxn ang="0">
                    <a:pos x="179" y="148"/>
                  </a:cxn>
                  <a:cxn ang="0">
                    <a:pos x="184" y="155"/>
                  </a:cxn>
                  <a:cxn ang="0">
                    <a:pos x="187" y="162"/>
                  </a:cxn>
                  <a:cxn ang="0">
                    <a:pos x="187" y="171"/>
                  </a:cxn>
                  <a:cxn ang="0">
                    <a:pos x="191" y="181"/>
                  </a:cxn>
                  <a:cxn ang="0">
                    <a:pos x="180" y="193"/>
                  </a:cxn>
                  <a:cxn ang="0">
                    <a:pos x="168" y="201"/>
                  </a:cxn>
                  <a:cxn ang="0">
                    <a:pos x="191" y="212"/>
                  </a:cxn>
                  <a:cxn ang="0">
                    <a:pos x="155" y="234"/>
                  </a:cxn>
                  <a:cxn ang="0">
                    <a:pos x="133" y="225"/>
                  </a:cxn>
                  <a:cxn ang="0">
                    <a:pos x="113" y="202"/>
                  </a:cxn>
                  <a:cxn ang="0">
                    <a:pos x="106" y="197"/>
                  </a:cxn>
                  <a:cxn ang="0">
                    <a:pos x="103" y="182"/>
                  </a:cxn>
                  <a:cxn ang="0">
                    <a:pos x="91" y="150"/>
                  </a:cxn>
                  <a:cxn ang="0">
                    <a:pos x="78" y="129"/>
                  </a:cxn>
                  <a:cxn ang="0">
                    <a:pos x="74" y="108"/>
                  </a:cxn>
                  <a:cxn ang="0">
                    <a:pos x="60" y="81"/>
                  </a:cxn>
                  <a:cxn ang="0">
                    <a:pos x="52" y="61"/>
                  </a:cxn>
                  <a:cxn ang="0">
                    <a:pos x="25" y="57"/>
                  </a:cxn>
                  <a:cxn ang="0">
                    <a:pos x="15" y="48"/>
                  </a:cxn>
                  <a:cxn ang="0">
                    <a:pos x="3" y="44"/>
                  </a:cxn>
                  <a:cxn ang="0">
                    <a:pos x="9" y="34"/>
                  </a:cxn>
                  <a:cxn ang="0">
                    <a:pos x="20" y="30"/>
                  </a:cxn>
                  <a:cxn ang="0">
                    <a:pos x="31" y="35"/>
                  </a:cxn>
                  <a:cxn ang="0">
                    <a:pos x="35" y="27"/>
                  </a:cxn>
                  <a:cxn ang="0">
                    <a:pos x="43" y="23"/>
                  </a:cxn>
                  <a:cxn ang="0">
                    <a:pos x="52" y="42"/>
                  </a:cxn>
                  <a:cxn ang="0">
                    <a:pos x="62" y="47"/>
                  </a:cxn>
                  <a:cxn ang="0">
                    <a:pos x="66" y="62"/>
                  </a:cxn>
                  <a:cxn ang="0">
                    <a:pos x="73" y="77"/>
                  </a:cxn>
                  <a:cxn ang="0">
                    <a:pos x="97" y="78"/>
                  </a:cxn>
                  <a:cxn ang="0">
                    <a:pos x="99" y="73"/>
                  </a:cxn>
                  <a:cxn ang="0">
                    <a:pos x="106" y="62"/>
                  </a:cxn>
                  <a:cxn ang="0">
                    <a:pos x="125" y="63"/>
                  </a:cxn>
                  <a:cxn ang="0">
                    <a:pos x="146" y="44"/>
                  </a:cxn>
                  <a:cxn ang="0">
                    <a:pos x="149" y="32"/>
                  </a:cxn>
                  <a:cxn ang="0">
                    <a:pos x="129" y="36"/>
                  </a:cxn>
                  <a:cxn ang="0">
                    <a:pos x="129" y="20"/>
                  </a:cxn>
                  <a:cxn ang="0">
                    <a:pos x="134" y="12"/>
                  </a:cxn>
                  <a:cxn ang="0">
                    <a:pos x="161" y="11"/>
                  </a:cxn>
                  <a:cxn ang="0">
                    <a:pos x="172" y="13"/>
                  </a:cxn>
                  <a:cxn ang="0">
                    <a:pos x="173" y="3"/>
                  </a:cxn>
                </a:cxnLst>
                <a:rect l="0" t="0" r="r" b="b"/>
                <a:pathLst>
                  <a:path w="234" h="238">
                    <a:moveTo>
                      <a:pt x="176" y="0"/>
                    </a:moveTo>
                    <a:lnTo>
                      <a:pt x="177" y="1"/>
                    </a:lnTo>
                    <a:lnTo>
                      <a:pt x="180" y="7"/>
                    </a:lnTo>
                    <a:lnTo>
                      <a:pt x="181" y="11"/>
                    </a:lnTo>
                    <a:lnTo>
                      <a:pt x="181" y="15"/>
                    </a:lnTo>
                    <a:lnTo>
                      <a:pt x="185" y="19"/>
                    </a:lnTo>
                    <a:lnTo>
                      <a:pt x="188" y="19"/>
                    </a:lnTo>
                    <a:lnTo>
                      <a:pt x="192" y="20"/>
                    </a:lnTo>
                    <a:lnTo>
                      <a:pt x="202" y="20"/>
                    </a:lnTo>
                    <a:lnTo>
                      <a:pt x="204" y="28"/>
                    </a:lnTo>
                    <a:lnTo>
                      <a:pt x="208" y="36"/>
                    </a:lnTo>
                    <a:lnTo>
                      <a:pt x="211" y="44"/>
                    </a:lnTo>
                    <a:lnTo>
                      <a:pt x="212" y="55"/>
                    </a:lnTo>
                    <a:lnTo>
                      <a:pt x="211" y="67"/>
                    </a:lnTo>
                    <a:lnTo>
                      <a:pt x="210" y="78"/>
                    </a:lnTo>
                    <a:lnTo>
                      <a:pt x="212" y="84"/>
                    </a:lnTo>
                    <a:lnTo>
                      <a:pt x="216" y="86"/>
                    </a:lnTo>
                    <a:lnTo>
                      <a:pt x="224" y="88"/>
                    </a:lnTo>
                    <a:lnTo>
                      <a:pt x="231" y="89"/>
                    </a:lnTo>
                    <a:lnTo>
                      <a:pt x="234" y="92"/>
                    </a:lnTo>
                    <a:lnTo>
                      <a:pt x="231" y="98"/>
                    </a:lnTo>
                    <a:lnTo>
                      <a:pt x="220" y="112"/>
                    </a:lnTo>
                    <a:lnTo>
                      <a:pt x="218" y="119"/>
                    </a:lnTo>
                    <a:lnTo>
                      <a:pt x="218" y="128"/>
                    </a:lnTo>
                    <a:lnTo>
                      <a:pt x="219" y="136"/>
                    </a:lnTo>
                    <a:lnTo>
                      <a:pt x="220" y="143"/>
                    </a:lnTo>
                    <a:lnTo>
                      <a:pt x="220" y="146"/>
                    </a:lnTo>
                    <a:lnTo>
                      <a:pt x="218" y="147"/>
                    </a:lnTo>
                    <a:lnTo>
                      <a:pt x="206" y="147"/>
                    </a:lnTo>
                    <a:lnTo>
                      <a:pt x="200" y="150"/>
                    </a:lnTo>
                    <a:lnTo>
                      <a:pt x="198" y="152"/>
                    </a:lnTo>
                    <a:lnTo>
                      <a:pt x="195" y="152"/>
                    </a:lnTo>
                    <a:lnTo>
                      <a:pt x="193" y="151"/>
                    </a:lnTo>
                    <a:lnTo>
                      <a:pt x="191" y="150"/>
                    </a:lnTo>
                    <a:lnTo>
                      <a:pt x="187" y="148"/>
                    </a:lnTo>
                    <a:lnTo>
                      <a:pt x="179" y="148"/>
                    </a:lnTo>
                    <a:lnTo>
                      <a:pt x="177" y="150"/>
                    </a:lnTo>
                    <a:lnTo>
                      <a:pt x="181" y="154"/>
                    </a:lnTo>
                    <a:lnTo>
                      <a:pt x="184" y="155"/>
                    </a:lnTo>
                    <a:lnTo>
                      <a:pt x="185" y="158"/>
                    </a:lnTo>
                    <a:lnTo>
                      <a:pt x="187" y="159"/>
                    </a:lnTo>
                    <a:lnTo>
                      <a:pt x="187" y="162"/>
                    </a:lnTo>
                    <a:lnTo>
                      <a:pt x="185" y="166"/>
                    </a:lnTo>
                    <a:lnTo>
                      <a:pt x="185" y="168"/>
                    </a:lnTo>
                    <a:lnTo>
                      <a:pt x="187" y="171"/>
                    </a:lnTo>
                    <a:lnTo>
                      <a:pt x="187" y="174"/>
                    </a:lnTo>
                    <a:lnTo>
                      <a:pt x="189" y="176"/>
                    </a:lnTo>
                    <a:lnTo>
                      <a:pt x="191" y="181"/>
                    </a:lnTo>
                    <a:lnTo>
                      <a:pt x="191" y="186"/>
                    </a:lnTo>
                    <a:lnTo>
                      <a:pt x="187" y="189"/>
                    </a:lnTo>
                    <a:lnTo>
                      <a:pt x="180" y="193"/>
                    </a:lnTo>
                    <a:lnTo>
                      <a:pt x="173" y="195"/>
                    </a:lnTo>
                    <a:lnTo>
                      <a:pt x="168" y="198"/>
                    </a:lnTo>
                    <a:lnTo>
                      <a:pt x="168" y="201"/>
                    </a:lnTo>
                    <a:lnTo>
                      <a:pt x="173" y="205"/>
                    </a:lnTo>
                    <a:lnTo>
                      <a:pt x="181" y="207"/>
                    </a:lnTo>
                    <a:lnTo>
                      <a:pt x="191" y="212"/>
                    </a:lnTo>
                    <a:lnTo>
                      <a:pt x="183" y="217"/>
                    </a:lnTo>
                    <a:lnTo>
                      <a:pt x="161" y="230"/>
                    </a:lnTo>
                    <a:lnTo>
                      <a:pt x="155" y="234"/>
                    </a:lnTo>
                    <a:lnTo>
                      <a:pt x="142" y="238"/>
                    </a:lnTo>
                    <a:lnTo>
                      <a:pt x="137" y="238"/>
                    </a:lnTo>
                    <a:lnTo>
                      <a:pt x="133" y="225"/>
                    </a:lnTo>
                    <a:lnTo>
                      <a:pt x="128" y="216"/>
                    </a:lnTo>
                    <a:lnTo>
                      <a:pt x="121" y="207"/>
                    </a:lnTo>
                    <a:lnTo>
                      <a:pt x="113" y="202"/>
                    </a:lnTo>
                    <a:lnTo>
                      <a:pt x="109" y="201"/>
                    </a:lnTo>
                    <a:lnTo>
                      <a:pt x="107" y="198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5" y="190"/>
                    </a:lnTo>
                    <a:lnTo>
                      <a:pt x="103" y="182"/>
                    </a:lnTo>
                    <a:lnTo>
                      <a:pt x="101" y="171"/>
                    </a:lnTo>
                    <a:lnTo>
                      <a:pt x="95" y="159"/>
                    </a:lnTo>
                    <a:lnTo>
                      <a:pt x="91" y="150"/>
                    </a:lnTo>
                    <a:lnTo>
                      <a:pt x="87" y="143"/>
                    </a:lnTo>
                    <a:lnTo>
                      <a:pt x="82" y="136"/>
                    </a:lnTo>
                    <a:lnTo>
                      <a:pt x="78" y="129"/>
                    </a:lnTo>
                    <a:lnTo>
                      <a:pt x="75" y="121"/>
                    </a:lnTo>
                    <a:lnTo>
                      <a:pt x="74" y="116"/>
                    </a:lnTo>
                    <a:lnTo>
                      <a:pt x="74" y="108"/>
                    </a:lnTo>
                    <a:lnTo>
                      <a:pt x="71" y="98"/>
                    </a:lnTo>
                    <a:lnTo>
                      <a:pt x="66" y="89"/>
                    </a:lnTo>
                    <a:lnTo>
                      <a:pt x="60" y="81"/>
                    </a:lnTo>
                    <a:lnTo>
                      <a:pt x="56" y="74"/>
                    </a:lnTo>
                    <a:lnTo>
                      <a:pt x="55" y="66"/>
                    </a:lnTo>
                    <a:lnTo>
                      <a:pt x="52" y="61"/>
                    </a:lnTo>
                    <a:lnTo>
                      <a:pt x="44" y="58"/>
                    </a:lnTo>
                    <a:lnTo>
                      <a:pt x="36" y="57"/>
                    </a:lnTo>
                    <a:lnTo>
                      <a:pt x="25" y="57"/>
                    </a:lnTo>
                    <a:lnTo>
                      <a:pt x="23" y="55"/>
                    </a:lnTo>
                    <a:lnTo>
                      <a:pt x="17" y="50"/>
                    </a:lnTo>
                    <a:lnTo>
                      <a:pt x="15" y="48"/>
                    </a:lnTo>
                    <a:lnTo>
                      <a:pt x="7" y="48"/>
                    </a:lnTo>
                    <a:lnTo>
                      <a:pt x="4" y="47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4" y="38"/>
                    </a:lnTo>
                    <a:lnTo>
                      <a:pt x="9" y="34"/>
                    </a:lnTo>
                    <a:lnTo>
                      <a:pt x="15" y="28"/>
                    </a:lnTo>
                    <a:lnTo>
                      <a:pt x="17" y="28"/>
                    </a:lnTo>
                    <a:lnTo>
                      <a:pt x="20" y="30"/>
                    </a:lnTo>
                    <a:lnTo>
                      <a:pt x="23" y="32"/>
                    </a:lnTo>
                    <a:lnTo>
                      <a:pt x="28" y="35"/>
                    </a:lnTo>
                    <a:lnTo>
                      <a:pt x="31" y="35"/>
                    </a:lnTo>
                    <a:lnTo>
                      <a:pt x="34" y="32"/>
                    </a:lnTo>
                    <a:lnTo>
                      <a:pt x="35" y="30"/>
                    </a:lnTo>
                    <a:lnTo>
                      <a:pt x="35" y="27"/>
                    </a:lnTo>
                    <a:lnTo>
                      <a:pt x="36" y="24"/>
                    </a:lnTo>
                    <a:lnTo>
                      <a:pt x="39" y="23"/>
                    </a:lnTo>
                    <a:lnTo>
                      <a:pt x="43" y="23"/>
                    </a:lnTo>
                    <a:lnTo>
                      <a:pt x="47" y="27"/>
                    </a:lnTo>
                    <a:lnTo>
                      <a:pt x="51" y="39"/>
                    </a:lnTo>
                    <a:lnTo>
                      <a:pt x="52" y="42"/>
                    </a:lnTo>
                    <a:lnTo>
                      <a:pt x="55" y="43"/>
                    </a:lnTo>
                    <a:lnTo>
                      <a:pt x="59" y="44"/>
                    </a:lnTo>
                    <a:lnTo>
                      <a:pt x="62" y="47"/>
                    </a:lnTo>
                    <a:lnTo>
                      <a:pt x="64" y="55"/>
                    </a:lnTo>
                    <a:lnTo>
                      <a:pt x="64" y="59"/>
                    </a:lnTo>
                    <a:lnTo>
                      <a:pt x="66" y="62"/>
                    </a:lnTo>
                    <a:lnTo>
                      <a:pt x="68" y="70"/>
                    </a:lnTo>
                    <a:lnTo>
                      <a:pt x="70" y="73"/>
                    </a:lnTo>
                    <a:lnTo>
                      <a:pt x="73" y="77"/>
                    </a:lnTo>
                    <a:lnTo>
                      <a:pt x="78" y="79"/>
                    </a:lnTo>
                    <a:lnTo>
                      <a:pt x="94" y="79"/>
                    </a:lnTo>
                    <a:lnTo>
                      <a:pt x="97" y="78"/>
                    </a:lnTo>
                    <a:lnTo>
                      <a:pt x="98" y="77"/>
                    </a:lnTo>
                    <a:lnTo>
                      <a:pt x="98" y="74"/>
                    </a:lnTo>
                    <a:lnTo>
                      <a:pt x="99" y="73"/>
                    </a:lnTo>
                    <a:lnTo>
                      <a:pt x="101" y="69"/>
                    </a:lnTo>
                    <a:lnTo>
                      <a:pt x="102" y="66"/>
                    </a:lnTo>
                    <a:lnTo>
                      <a:pt x="106" y="62"/>
                    </a:lnTo>
                    <a:lnTo>
                      <a:pt x="110" y="62"/>
                    </a:lnTo>
                    <a:lnTo>
                      <a:pt x="118" y="63"/>
                    </a:lnTo>
                    <a:lnTo>
                      <a:pt x="125" y="63"/>
                    </a:lnTo>
                    <a:lnTo>
                      <a:pt x="132" y="61"/>
                    </a:lnTo>
                    <a:lnTo>
                      <a:pt x="141" y="51"/>
                    </a:lnTo>
                    <a:lnTo>
                      <a:pt x="146" y="44"/>
                    </a:lnTo>
                    <a:lnTo>
                      <a:pt x="150" y="39"/>
                    </a:lnTo>
                    <a:lnTo>
                      <a:pt x="152" y="34"/>
                    </a:lnTo>
                    <a:lnTo>
                      <a:pt x="149" y="32"/>
                    </a:lnTo>
                    <a:lnTo>
                      <a:pt x="141" y="34"/>
                    </a:lnTo>
                    <a:lnTo>
                      <a:pt x="134" y="35"/>
                    </a:lnTo>
                    <a:lnTo>
                      <a:pt x="129" y="36"/>
                    </a:lnTo>
                    <a:lnTo>
                      <a:pt x="128" y="32"/>
                    </a:lnTo>
                    <a:lnTo>
                      <a:pt x="128" y="23"/>
                    </a:lnTo>
                    <a:lnTo>
                      <a:pt x="129" y="20"/>
                    </a:lnTo>
                    <a:lnTo>
                      <a:pt x="129" y="16"/>
                    </a:lnTo>
                    <a:lnTo>
                      <a:pt x="132" y="13"/>
                    </a:lnTo>
                    <a:lnTo>
                      <a:pt x="134" y="12"/>
                    </a:lnTo>
                    <a:lnTo>
                      <a:pt x="145" y="9"/>
                    </a:lnTo>
                    <a:lnTo>
                      <a:pt x="157" y="9"/>
                    </a:lnTo>
                    <a:lnTo>
                      <a:pt x="161" y="11"/>
                    </a:lnTo>
                    <a:lnTo>
                      <a:pt x="169" y="15"/>
                    </a:lnTo>
                    <a:lnTo>
                      <a:pt x="171" y="15"/>
                    </a:lnTo>
                    <a:lnTo>
                      <a:pt x="172" y="13"/>
                    </a:lnTo>
                    <a:lnTo>
                      <a:pt x="172" y="8"/>
                    </a:lnTo>
                    <a:lnTo>
                      <a:pt x="173" y="5"/>
                    </a:lnTo>
                    <a:lnTo>
                      <a:pt x="173" y="3"/>
                    </a:lnTo>
                    <a:lnTo>
                      <a:pt x="17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14" name="Freeform 62">
                <a:extLst>
                  <a:ext uri="{FF2B5EF4-FFF2-40B4-BE49-F238E27FC236}">
                    <a16:creationId xmlns:a16="http://schemas.microsoft.com/office/drawing/2014/main" id="{F50897CE-B5BF-6003-59CE-87041981892B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141992" y="8379484"/>
                <a:ext cx="245809" cy="35587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0" y="8"/>
                  </a:cxn>
                  <a:cxn ang="0">
                    <a:pos x="27" y="11"/>
                  </a:cxn>
                  <a:cxn ang="0">
                    <a:pos x="38" y="11"/>
                  </a:cxn>
                  <a:cxn ang="0">
                    <a:pos x="42" y="12"/>
                  </a:cxn>
                  <a:cxn ang="0">
                    <a:pos x="44" y="14"/>
                  </a:cxn>
                  <a:cxn ang="0">
                    <a:pos x="47" y="16"/>
                  </a:cxn>
                  <a:cxn ang="0">
                    <a:pos x="50" y="22"/>
                  </a:cxn>
                  <a:cxn ang="0">
                    <a:pos x="50" y="26"/>
                  </a:cxn>
                  <a:cxn ang="0">
                    <a:pos x="61" y="36"/>
                  </a:cxn>
                  <a:cxn ang="0">
                    <a:pos x="65" y="44"/>
                  </a:cxn>
                  <a:cxn ang="0">
                    <a:pos x="67" y="51"/>
                  </a:cxn>
                  <a:cxn ang="0">
                    <a:pos x="66" y="58"/>
                  </a:cxn>
                  <a:cxn ang="0">
                    <a:pos x="61" y="71"/>
                  </a:cxn>
                  <a:cxn ang="0">
                    <a:pos x="57" y="78"/>
                  </a:cxn>
                  <a:cxn ang="0">
                    <a:pos x="54" y="82"/>
                  </a:cxn>
                  <a:cxn ang="0">
                    <a:pos x="54" y="81"/>
                  </a:cxn>
                  <a:cxn ang="0">
                    <a:pos x="55" y="78"/>
                  </a:cxn>
                  <a:cxn ang="0">
                    <a:pos x="55" y="74"/>
                  </a:cxn>
                  <a:cxn ang="0">
                    <a:pos x="58" y="69"/>
                  </a:cxn>
                  <a:cxn ang="0">
                    <a:pos x="58" y="63"/>
                  </a:cxn>
                  <a:cxn ang="0">
                    <a:pos x="55" y="61"/>
                  </a:cxn>
                  <a:cxn ang="0">
                    <a:pos x="52" y="61"/>
                  </a:cxn>
                  <a:cxn ang="0">
                    <a:pos x="48" y="65"/>
                  </a:cxn>
                  <a:cxn ang="0">
                    <a:pos x="47" y="67"/>
                  </a:cxn>
                  <a:cxn ang="0">
                    <a:pos x="44" y="70"/>
                  </a:cxn>
                  <a:cxn ang="0">
                    <a:pos x="39" y="74"/>
                  </a:cxn>
                  <a:cxn ang="0">
                    <a:pos x="31" y="82"/>
                  </a:cxn>
                  <a:cxn ang="0">
                    <a:pos x="27" y="88"/>
                  </a:cxn>
                  <a:cxn ang="0">
                    <a:pos x="24" y="92"/>
                  </a:cxn>
                  <a:cxn ang="0">
                    <a:pos x="23" y="94"/>
                  </a:cxn>
                  <a:cxn ang="0">
                    <a:pos x="20" y="97"/>
                  </a:cxn>
                  <a:cxn ang="0">
                    <a:pos x="12" y="97"/>
                  </a:cxn>
                  <a:cxn ang="0">
                    <a:pos x="8" y="94"/>
                  </a:cxn>
                  <a:cxn ang="0">
                    <a:pos x="4" y="93"/>
                  </a:cxn>
                  <a:cxn ang="0">
                    <a:pos x="1" y="90"/>
                  </a:cxn>
                  <a:cxn ang="0">
                    <a:pos x="0" y="86"/>
                  </a:cxn>
                  <a:cxn ang="0">
                    <a:pos x="0" y="84"/>
                  </a:cxn>
                  <a:cxn ang="0">
                    <a:pos x="1" y="80"/>
                  </a:cxn>
                  <a:cxn ang="0">
                    <a:pos x="5" y="77"/>
                  </a:cxn>
                  <a:cxn ang="0">
                    <a:pos x="16" y="77"/>
                  </a:cxn>
                  <a:cxn ang="0">
                    <a:pos x="20" y="75"/>
                  </a:cxn>
                  <a:cxn ang="0">
                    <a:pos x="24" y="71"/>
                  </a:cxn>
                  <a:cxn ang="0">
                    <a:pos x="27" y="63"/>
                  </a:cxn>
                  <a:cxn ang="0">
                    <a:pos x="27" y="57"/>
                  </a:cxn>
                  <a:cxn ang="0">
                    <a:pos x="30" y="51"/>
                  </a:cxn>
                  <a:cxn ang="0">
                    <a:pos x="34" y="47"/>
                  </a:cxn>
                  <a:cxn ang="0">
                    <a:pos x="39" y="44"/>
                  </a:cxn>
                  <a:cxn ang="0">
                    <a:pos x="43" y="42"/>
                  </a:cxn>
                  <a:cxn ang="0">
                    <a:pos x="46" y="39"/>
                  </a:cxn>
                  <a:cxn ang="0">
                    <a:pos x="47" y="36"/>
                  </a:cxn>
                  <a:cxn ang="0">
                    <a:pos x="46" y="34"/>
                  </a:cxn>
                  <a:cxn ang="0">
                    <a:pos x="44" y="32"/>
                  </a:cxn>
                  <a:cxn ang="0">
                    <a:pos x="35" y="32"/>
                  </a:cxn>
                  <a:cxn ang="0">
                    <a:pos x="31" y="31"/>
                  </a:cxn>
                  <a:cxn ang="0">
                    <a:pos x="27" y="28"/>
                  </a:cxn>
                  <a:cxn ang="0">
                    <a:pos x="18" y="22"/>
                  </a:cxn>
                  <a:cxn ang="0">
                    <a:pos x="9" y="16"/>
                  </a:cxn>
                  <a:cxn ang="0">
                    <a:pos x="4" y="9"/>
                  </a:cxn>
                  <a:cxn ang="0">
                    <a:pos x="5" y="3"/>
                  </a:cxn>
                  <a:cxn ang="0">
                    <a:pos x="9" y="0"/>
                  </a:cxn>
                </a:cxnLst>
                <a:rect l="0" t="0" r="r" b="b"/>
                <a:pathLst>
                  <a:path w="67" h="97">
                    <a:moveTo>
                      <a:pt x="9" y="0"/>
                    </a:moveTo>
                    <a:lnTo>
                      <a:pt x="20" y="8"/>
                    </a:lnTo>
                    <a:lnTo>
                      <a:pt x="27" y="11"/>
                    </a:lnTo>
                    <a:lnTo>
                      <a:pt x="38" y="11"/>
                    </a:lnTo>
                    <a:lnTo>
                      <a:pt x="42" y="12"/>
                    </a:lnTo>
                    <a:lnTo>
                      <a:pt x="44" y="14"/>
                    </a:lnTo>
                    <a:lnTo>
                      <a:pt x="47" y="16"/>
                    </a:lnTo>
                    <a:lnTo>
                      <a:pt x="50" y="22"/>
                    </a:lnTo>
                    <a:lnTo>
                      <a:pt x="50" y="26"/>
                    </a:lnTo>
                    <a:lnTo>
                      <a:pt x="61" y="36"/>
                    </a:lnTo>
                    <a:lnTo>
                      <a:pt x="65" y="44"/>
                    </a:lnTo>
                    <a:lnTo>
                      <a:pt x="67" y="51"/>
                    </a:lnTo>
                    <a:lnTo>
                      <a:pt x="66" y="58"/>
                    </a:lnTo>
                    <a:lnTo>
                      <a:pt x="61" y="71"/>
                    </a:lnTo>
                    <a:lnTo>
                      <a:pt x="57" y="78"/>
                    </a:lnTo>
                    <a:lnTo>
                      <a:pt x="54" y="82"/>
                    </a:lnTo>
                    <a:lnTo>
                      <a:pt x="54" y="81"/>
                    </a:lnTo>
                    <a:lnTo>
                      <a:pt x="55" y="78"/>
                    </a:lnTo>
                    <a:lnTo>
                      <a:pt x="55" y="74"/>
                    </a:lnTo>
                    <a:lnTo>
                      <a:pt x="58" y="69"/>
                    </a:lnTo>
                    <a:lnTo>
                      <a:pt x="58" y="63"/>
                    </a:lnTo>
                    <a:lnTo>
                      <a:pt x="55" y="61"/>
                    </a:lnTo>
                    <a:lnTo>
                      <a:pt x="52" y="61"/>
                    </a:lnTo>
                    <a:lnTo>
                      <a:pt x="48" y="65"/>
                    </a:lnTo>
                    <a:lnTo>
                      <a:pt x="47" y="67"/>
                    </a:lnTo>
                    <a:lnTo>
                      <a:pt x="44" y="70"/>
                    </a:lnTo>
                    <a:lnTo>
                      <a:pt x="39" y="74"/>
                    </a:lnTo>
                    <a:lnTo>
                      <a:pt x="31" y="82"/>
                    </a:lnTo>
                    <a:lnTo>
                      <a:pt x="27" y="88"/>
                    </a:lnTo>
                    <a:lnTo>
                      <a:pt x="24" y="92"/>
                    </a:lnTo>
                    <a:lnTo>
                      <a:pt x="23" y="94"/>
                    </a:lnTo>
                    <a:lnTo>
                      <a:pt x="20" y="97"/>
                    </a:lnTo>
                    <a:lnTo>
                      <a:pt x="12" y="97"/>
                    </a:lnTo>
                    <a:lnTo>
                      <a:pt x="8" y="94"/>
                    </a:lnTo>
                    <a:lnTo>
                      <a:pt x="4" y="93"/>
                    </a:lnTo>
                    <a:lnTo>
                      <a:pt x="1" y="90"/>
                    </a:lnTo>
                    <a:lnTo>
                      <a:pt x="0" y="86"/>
                    </a:lnTo>
                    <a:lnTo>
                      <a:pt x="0" y="84"/>
                    </a:lnTo>
                    <a:lnTo>
                      <a:pt x="1" y="80"/>
                    </a:lnTo>
                    <a:lnTo>
                      <a:pt x="5" y="77"/>
                    </a:lnTo>
                    <a:lnTo>
                      <a:pt x="16" y="77"/>
                    </a:lnTo>
                    <a:lnTo>
                      <a:pt x="20" y="75"/>
                    </a:lnTo>
                    <a:lnTo>
                      <a:pt x="24" y="71"/>
                    </a:lnTo>
                    <a:lnTo>
                      <a:pt x="27" y="63"/>
                    </a:lnTo>
                    <a:lnTo>
                      <a:pt x="27" y="57"/>
                    </a:lnTo>
                    <a:lnTo>
                      <a:pt x="30" y="51"/>
                    </a:lnTo>
                    <a:lnTo>
                      <a:pt x="34" y="47"/>
                    </a:lnTo>
                    <a:lnTo>
                      <a:pt x="39" y="44"/>
                    </a:lnTo>
                    <a:lnTo>
                      <a:pt x="43" y="42"/>
                    </a:lnTo>
                    <a:lnTo>
                      <a:pt x="46" y="39"/>
                    </a:lnTo>
                    <a:lnTo>
                      <a:pt x="47" y="36"/>
                    </a:lnTo>
                    <a:lnTo>
                      <a:pt x="46" y="34"/>
                    </a:lnTo>
                    <a:lnTo>
                      <a:pt x="44" y="32"/>
                    </a:lnTo>
                    <a:lnTo>
                      <a:pt x="35" y="32"/>
                    </a:lnTo>
                    <a:lnTo>
                      <a:pt x="31" y="31"/>
                    </a:lnTo>
                    <a:lnTo>
                      <a:pt x="27" y="28"/>
                    </a:lnTo>
                    <a:lnTo>
                      <a:pt x="18" y="22"/>
                    </a:lnTo>
                    <a:lnTo>
                      <a:pt x="9" y="16"/>
                    </a:lnTo>
                    <a:lnTo>
                      <a:pt x="4" y="9"/>
                    </a:lnTo>
                    <a:lnTo>
                      <a:pt x="5" y="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15" name="Freeform 63">
                <a:extLst>
                  <a:ext uri="{FF2B5EF4-FFF2-40B4-BE49-F238E27FC236}">
                    <a16:creationId xmlns:a16="http://schemas.microsoft.com/office/drawing/2014/main" id="{A08A306F-2084-76D7-0EBE-44EDC87D9CF7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238796" y="8577112"/>
                <a:ext cx="462271" cy="796136"/>
              </a:xfrm>
              <a:custGeom>
                <a:avLst/>
                <a:gdLst/>
                <a:ahLst/>
                <a:cxnLst>
                  <a:cxn ang="0">
                    <a:pos x="56" y="2"/>
                  </a:cxn>
                  <a:cxn ang="0">
                    <a:pos x="73" y="4"/>
                  </a:cxn>
                  <a:cxn ang="0">
                    <a:pos x="79" y="2"/>
                  </a:cxn>
                  <a:cxn ang="0">
                    <a:pos x="83" y="0"/>
                  </a:cxn>
                  <a:cxn ang="0">
                    <a:pos x="87" y="2"/>
                  </a:cxn>
                  <a:cxn ang="0">
                    <a:pos x="98" y="11"/>
                  </a:cxn>
                  <a:cxn ang="0">
                    <a:pos x="102" y="27"/>
                  </a:cxn>
                  <a:cxn ang="0">
                    <a:pos x="98" y="34"/>
                  </a:cxn>
                  <a:cxn ang="0">
                    <a:pos x="101" y="50"/>
                  </a:cxn>
                  <a:cxn ang="0">
                    <a:pos x="108" y="64"/>
                  </a:cxn>
                  <a:cxn ang="0">
                    <a:pos x="102" y="79"/>
                  </a:cxn>
                  <a:cxn ang="0">
                    <a:pos x="102" y="91"/>
                  </a:cxn>
                  <a:cxn ang="0">
                    <a:pos x="116" y="100"/>
                  </a:cxn>
                  <a:cxn ang="0">
                    <a:pos x="125" y="108"/>
                  </a:cxn>
                  <a:cxn ang="0">
                    <a:pos x="126" y="138"/>
                  </a:cxn>
                  <a:cxn ang="0">
                    <a:pos x="122" y="159"/>
                  </a:cxn>
                  <a:cxn ang="0">
                    <a:pos x="118" y="177"/>
                  </a:cxn>
                  <a:cxn ang="0">
                    <a:pos x="112" y="180"/>
                  </a:cxn>
                  <a:cxn ang="0">
                    <a:pos x="105" y="178"/>
                  </a:cxn>
                  <a:cxn ang="0">
                    <a:pos x="103" y="181"/>
                  </a:cxn>
                  <a:cxn ang="0">
                    <a:pos x="106" y="192"/>
                  </a:cxn>
                  <a:cxn ang="0">
                    <a:pos x="112" y="201"/>
                  </a:cxn>
                  <a:cxn ang="0">
                    <a:pos x="110" y="209"/>
                  </a:cxn>
                  <a:cxn ang="0">
                    <a:pos x="99" y="211"/>
                  </a:cxn>
                  <a:cxn ang="0">
                    <a:pos x="82" y="208"/>
                  </a:cxn>
                  <a:cxn ang="0">
                    <a:pos x="81" y="212"/>
                  </a:cxn>
                  <a:cxn ang="0">
                    <a:pos x="78" y="216"/>
                  </a:cxn>
                  <a:cxn ang="0">
                    <a:pos x="75" y="216"/>
                  </a:cxn>
                  <a:cxn ang="0">
                    <a:pos x="74" y="211"/>
                  </a:cxn>
                  <a:cxn ang="0">
                    <a:pos x="58" y="209"/>
                  </a:cxn>
                  <a:cxn ang="0">
                    <a:pos x="50" y="209"/>
                  </a:cxn>
                  <a:cxn ang="0">
                    <a:pos x="25" y="201"/>
                  </a:cxn>
                  <a:cxn ang="0">
                    <a:pos x="23" y="203"/>
                  </a:cxn>
                  <a:cxn ang="0">
                    <a:pos x="5" y="196"/>
                  </a:cxn>
                  <a:cxn ang="0">
                    <a:pos x="0" y="189"/>
                  </a:cxn>
                  <a:cxn ang="0">
                    <a:pos x="12" y="184"/>
                  </a:cxn>
                  <a:cxn ang="0">
                    <a:pos x="23" y="177"/>
                  </a:cxn>
                  <a:cxn ang="0">
                    <a:pos x="21" y="167"/>
                  </a:cxn>
                  <a:cxn ang="0">
                    <a:pos x="19" y="162"/>
                  </a:cxn>
                  <a:cxn ang="0">
                    <a:pos x="17" y="157"/>
                  </a:cxn>
                  <a:cxn ang="0">
                    <a:pos x="19" y="150"/>
                  </a:cxn>
                  <a:cxn ang="0">
                    <a:pos x="16" y="146"/>
                  </a:cxn>
                  <a:cxn ang="0">
                    <a:pos x="9" y="141"/>
                  </a:cxn>
                  <a:cxn ang="0">
                    <a:pos x="19" y="139"/>
                  </a:cxn>
                  <a:cxn ang="0">
                    <a:pos x="25" y="142"/>
                  </a:cxn>
                  <a:cxn ang="0">
                    <a:pos x="30" y="143"/>
                  </a:cxn>
                  <a:cxn ang="0">
                    <a:pos x="38" y="138"/>
                  </a:cxn>
                  <a:cxn ang="0">
                    <a:pos x="52" y="137"/>
                  </a:cxn>
                  <a:cxn ang="0">
                    <a:pos x="51" y="127"/>
                  </a:cxn>
                  <a:cxn ang="0">
                    <a:pos x="50" y="110"/>
                  </a:cxn>
                  <a:cxn ang="0">
                    <a:pos x="63" y="89"/>
                  </a:cxn>
                  <a:cxn ang="0">
                    <a:pos x="63" y="80"/>
                  </a:cxn>
                  <a:cxn ang="0">
                    <a:pos x="48" y="77"/>
                  </a:cxn>
                  <a:cxn ang="0">
                    <a:pos x="42" y="69"/>
                  </a:cxn>
                  <a:cxn ang="0">
                    <a:pos x="44" y="46"/>
                  </a:cxn>
                  <a:cxn ang="0">
                    <a:pos x="40" y="29"/>
                  </a:cxn>
                  <a:cxn ang="0">
                    <a:pos x="34" y="13"/>
                  </a:cxn>
                  <a:cxn ang="0">
                    <a:pos x="38" y="2"/>
                  </a:cxn>
                </a:cxnLst>
                <a:rect l="0" t="0" r="r" b="b"/>
                <a:pathLst>
                  <a:path w="126" h="217">
                    <a:moveTo>
                      <a:pt x="46" y="0"/>
                    </a:moveTo>
                    <a:lnTo>
                      <a:pt x="56" y="2"/>
                    </a:lnTo>
                    <a:lnTo>
                      <a:pt x="66" y="3"/>
                    </a:lnTo>
                    <a:lnTo>
                      <a:pt x="73" y="4"/>
                    </a:lnTo>
                    <a:lnTo>
                      <a:pt x="77" y="4"/>
                    </a:lnTo>
                    <a:lnTo>
                      <a:pt x="79" y="2"/>
                    </a:lnTo>
                    <a:lnTo>
                      <a:pt x="81" y="2"/>
                    </a:lnTo>
                    <a:lnTo>
                      <a:pt x="83" y="0"/>
                    </a:lnTo>
                    <a:lnTo>
                      <a:pt x="85" y="0"/>
                    </a:lnTo>
                    <a:lnTo>
                      <a:pt x="87" y="2"/>
                    </a:lnTo>
                    <a:lnTo>
                      <a:pt x="91" y="3"/>
                    </a:lnTo>
                    <a:lnTo>
                      <a:pt x="98" y="11"/>
                    </a:lnTo>
                    <a:lnTo>
                      <a:pt x="105" y="25"/>
                    </a:lnTo>
                    <a:lnTo>
                      <a:pt x="102" y="27"/>
                    </a:lnTo>
                    <a:lnTo>
                      <a:pt x="99" y="31"/>
                    </a:lnTo>
                    <a:lnTo>
                      <a:pt x="98" y="34"/>
                    </a:lnTo>
                    <a:lnTo>
                      <a:pt x="97" y="42"/>
                    </a:lnTo>
                    <a:lnTo>
                      <a:pt x="101" y="50"/>
                    </a:lnTo>
                    <a:lnTo>
                      <a:pt x="105" y="57"/>
                    </a:lnTo>
                    <a:lnTo>
                      <a:pt x="108" y="64"/>
                    </a:lnTo>
                    <a:lnTo>
                      <a:pt x="106" y="70"/>
                    </a:lnTo>
                    <a:lnTo>
                      <a:pt x="102" y="79"/>
                    </a:lnTo>
                    <a:lnTo>
                      <a:pt x="101" y="85"/>
                    </a:lnTo>
                    <a:lnTo>
                      <a:pt x="102" y="91"/>
                    </a:lnTo>
                    <a:lnTo>
                      <a:pt x="109" y="96"/>
                    </a:lnTo>
                    <a:lnTo>
                      <a:pt x="116" y="100"/>
                    </a:lnTo>
                    <a:lnTo>
                      <a:pt x="122" y="103"/>
                    </a:lnTo>
                    <a:lnTo>
                      <a:pt x="125" y="108"/>
                    </a:lnTo>
                    <a:lnTo>
                      <a:pt x="125" y="123"/>
                    </a:lnTo>
                    <a:lnTo>
                      <a:pt x="126" y="138"/>
                    </a:lnTo>
                    <a:lnTo>
                      <a:pt x="125" y="149"/>
                    </a:lnTo>
                    <a:lnTo>
                      <a:pt x="122" y="159"/>
                    </a:lnTo>
                    <a:lnTo>
                      <a:pt x="120" y="173"/>
                    </a:lnTo>
                    <a:lnTo>
                      <a:pt x="118" y="177"/>
                    </a:lnTo>
                    <a:lnTo>
                      <a:pt x="116" y="180"/>
                    </a:lnTo>
                    <a:lnTo>
                      <a:pt x="112" y="180"/>
                    </a:lnTo>
                    <a:lnTo>
                      <a:pt x="109" y="178"/>
                    </a:lnTo>
                    <a:lnTo>
                      <a:pt x="105" y="178"/>
                    </a:lnTo>
                    <a:lnTo>
                      <a:pt x="105" y="180"/>
                    </a:lnTo>
                    <a:lnTo>
                      <a:pt x="103" y="181"/>
                    </a:lnTo>
                    <a:lnTo>
                      <a:pt x="103" y="184"/>
                    </a:lnTo>
                    <a:lnTo>
                      <a:pt x="106" y="192"/>
                    </a:lnTo>
                    <a:lnTo>
                      <a:pt x="109" y="196"/>
                    </a:lnTo>
                    <a:lnTo>
                      <a:pt x="112" y="201"/>
                    </a:lnTo>
                    <a:lnTo>
                      <a:pt x="112" y="208"/>
                    </a:lnTo>
                    <a:lnTo>
                      <a:pt x="110" y="209"/>
                    </a:lnTo>
                    <a:lnTo>
                      <a:pt x="106" y="211"/>
                    </a:lnTo>
                    <a:lnTo>
                      <a:pt x="99" y="211"/>
                    </a:lnTo>
                    <a:lnTo>
                      <a:pt x="86" y="208"/>
                    </a:lnTo>
                    <a:lnTo>
                      <a:pt x="82" y="208"/>
                    </a:lnTo>
                    <a:lnTo>
                      <a:pt x="81" y="209"/>
                    </a:lnTo>
                    <a:lnTo>
                      <a:pt x="81" y="212"/>
                    </a:lnTo>
                    <a:lnTo>
                      <a:pt x="79" y="213"/>
                    </a:lnTo>
                    <a:lnTo>
                      <a:pt x="78" y="216"/>
                    </a:lnTo>
                    <a:lnTo>
                      <a:pt x="77" y="217"/>
                    </a:lnTo>
                    <a:lnTo>
                      <a:pt x="75" y="216"/>
                    </a:lnTo>
                    <a:lnTo>
                      <a:pt x="74" y="216"/>
                    </a:lnTo>
                    <a:lnTo>
                      <a:pt x="74" y="211"/>
                    </a:lnTo>
                    <a:lnTo>
                      <a:pt x="73" y="209"/>
                    </a:lnTo>
                    <a:lnTo>
                      <a:pt x="58" y="209"/>
                    </a:lnTo>
                    <a:lnTo>
                      <a:pt x="54" y="211"/>
                    </a:lnTo>
                    <a:lnTo>
                      <a:pt x="50" y="209"/>
                    </a:lnTo>
                    <a:lnTo>
                      <a:pt x="30" y="201"/>
                    </a:lnTo>
                    <a:lnTo>
                      <a:pt x="25" y="201"/>
                    </a:lnTo>
                    <a:lnTo>
                      <a:pt x="25" y="203"/>
                    </a:lnTo>
                    <a:lnTo>
                      <a:pt x="23" y="203"/>
                    </a:lnTo>
                    <a:lnTo>
                      <a:pt x="13" y="198"/>
                    </a:lnTo>
                    <a:lnTo>
                      <a:pt x="5" y="196"/>
                    </a:lnTo>
                    <a:lnTo>
                      <a:pt x="0" y="192"/>
                    </a:lnTo>
                    <a:lnTo>
                      <a:pt x="0" y="189"/>
                    </a:lnTo>
                    <a:lnTo>
                      <a:pt x="5" y="186"/>
                    </a:lnTo>
                    <a:lnTo>
                      <a:pt x="12" y="184"/>
                    </a:lnTo>
                    <a:lnTo>
                      <a:pt x="19" y="180"/>
                    </a:lnTo>
                    <a:lnTo>
                      <a:pt x="23" y="177"/>
                    </a:lnTo>
                    <a:lnTo>
                      <a:pt x="23" y="172"/>
                    </a:lnTo>
                    <a:lnTo>
                      <a:pt x="21" y="167"/>
                    </a:lnTo>
                    <a:lnTo>
                      <a:pt x="19" y="165"/>
                    </a:lnTo>
                    <a:lnTo>
                      <a:pt x="19" y="162"/>
                    </a:lnTo>
                    <a:lnTo>
                      <a:pt x="17" y="159"/>
                    </a:lnTo>
                    <a:lnTo>
                      <a:pt x="17" y="157"/>
                    </a:lnTo>
                    <a:lnTo>
                      <a:pt x="19" y="153"/>
                    </a:lnTo>
                    <a:lnTo>
                      <a:pt x="19" y="150"/>
                    </a:lnTo>
                    <a:lnTo>
                      <a:pt x="17" y="149"/>
                    </a:lnTo>
                    <a:lnTo>
                      <a:pt x="16" y="146"/>
                    </a:lnTo>
                    <a:lnTo>
                      <a:pt x="13" y="145"/>
                    </a:lnTo>
                    <a:lnTo>
                      <a:pt x="9" y="141"/>
                    </a:lnTo>
                    <a:lnTo>
                      <a:pt x="11" y="139"/>
                    </a:lnTo>
                    <a:lnTo>
                      <a:pt x="19" y="139"/>
                    </a:lnTo>
                    <a:lnTo>
                      <a:pt x="23" y="141"/>
                    </a:lnTo>
                    <a:lnTo>
                      <a:pt x="25" y="142"/>
                    </a:lnTo>
                    <a:lnTo>
                      <a:pt x="27" y="143"/>
                    </a:lnTo>
                    <a:lnTo>
                      <a:pt x="30" y="143"/>
                    </a:lnTo>
                    <a:lnTo>
                      <a:pt x="32" y="141"/>
                    </a:lnTo>
                    <a:lnTo>
                      <a:pt x="38" y="138"/>
                    </a:lnTo>
                    <a:lnTo>
                      <a:pt x="50" y="138"/>
                    </a:lnTo>
                    <a:lnTo>
                      <a:pt x="52" y="137"/>
                    </a:lnTo>
                    <a:lnTo>
                      <a:pt x="52" y="134"/>
                    </a:lnTo>
                    <a:lnTo>
                      <a:pt x="51" y="127"/>
                    </a:lnTo>
                    <a:lnTo>
                      <a:pt x="50" y="119"/>
                    </a:lnTo>
                    <a:lnTo>
                      <a:pt x="50" y="110"/>
                    </a:lnTo>
                    <a:lnTo>
                      <a:pt x="52" y="103"/>
                    </a:lnTo>
                    <a:lnTo>
                      <a:pt x="63" y="89"/>
                    </a:lnTo>
                    <a:lnTo>
                      <a:pt x="66" y="83"/>
                    </a:lnTo>
                    <a:lnTo>
                      <a:pt x="63" y="80"/>
                    </a:lnTo>
                    <a:lnTo>
                      <a:pt x="56" y="79"/>
                    </a:lnTo>
                    <a:lnTo>
                      <a:pt x="48" y="77"/>
                    </a:lnTo>
                    <a:lnTo>
                      <a:pt x="44" y="75"/>
                    </a:lnTo>
                    <a:lnTo>
                      <a:pt x="42" y="69"/>
                    </a:lnTo>
                    <a:lnTo>
                      <a:pt x="43" y="58"/>
                    </a:lnTo>
                    <a:lnTo>
                      <a:pt x="44" y="46"/>
                    </a:lnTo>
                    <a:lnTo>
                      <a:pt x="43" y="35"/>
                    </a:lnTo>
                    <a:lnTo>
                      <a:pt x="40" y="29"/>
                    </a:lnTo>
                    <a:lnTo>
                      <a:pt x="36" y="21"/>
                    </a:lnTo>
                    <a:lnTo>
                      <a:pt x="34" y="13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16" name="Freeform 64">
                <a:extLst>
                  <a:ext uri="{FF2B5EF4-FFF2-40B4-BE49-F238E27FC236}">
                    <a16:creationId xmlns:a16="http://schemas.microsoft.com/office/drawing/2014/main" id="{C51D92BF-FD32-6BC1-D6DF-0BA41EF74174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340750" y="7106047"/>
                <a:ext cx="451263" cy="425585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4" y="6"/>
                  </a:cxn>
                  <a:cxn ang="0">
                    <a:pos x="58" y="10"/>
                  </a:cxn>
                  <a:cxn ang="0">
                    <a:pos x="63" y="14"/>
                  </a:cxn>
                  <a:cxn ang="0">
                    <a:pos x="66" y="12"/>
                  </a:cxn>
                  <a:cxn ang="0">
                    <a:pos x="68" y="8"/>
                  </a:cxn>
                  <a:cxn ang="0">
                    <a:pos x="74" y="7"/>
                  </a:cxn>
                  <a:cxn ang="0">
                    <a:pos x="81" y="3"/>
                  </a:cxn>
                  <a:cxn ang="0">
                    <a:pos x="90" y="0"/>
                  </a:cxn>
                  <a:cxn ang="0">
                    <a:pos x="97" y="3"/>
                  </a:cxn>
                  <a:cxn ang="0">
                    <a:pos x="101" y="12"/>
                  </a:cxn>
                  <a:cxn ang="0">
                    <a:pos x="108" y="18"/>
                  </a:cxn>
                  <a:cxn ang="0">
                    <a:pos x="115" y="20"/>
                  </a:cxn>
                  <a:cxn ang="0">
                    <a:pos x="121" y="26"/>
                  </a:cxn>
                  <a:cxn ang="0">
                    <a:pos x="123" y="30"/>
                  </a:cxn>
                  <a:cxn ang="0">
                    <a:pos x="119" y="35"/>
                  </a:cxn>
                  <a:cxn ang="0">
                    <a:pos x="120" y="39"/>
                  </a:cxn>
                  <a:cxn ang="0">
                    <a:pos x="109" y="58"/>
                  </a:cxn>
                  <a:cxn ang="0">
                    <a:pos x="102" y="66"/>
                  </a:cxn>
                  <a:cxn ang="0">
                    <a:pos x="96" y="69"/>
                  </a:cxn>
                  <a:cxn ang="0">
                    <a:pos x="90" y="70"/>
                  </a:cxn>
                  <a:cxn ang="0">
                    <a:pos x="89" y="81"/>
                  </a:cxn>
                  <a:cxn ang="0">
                    <a:pos x="93" y="101"/>
                  </a:cxn>
                  <a:cxn ang="0">
                    <a:pos x="86" y="112"/>
                  </a:cxn>
                  <a:cxn ang="0">
                    <a:pos x="82" y="116"/>
                  </a:cxn>
                  <a:cxn ang="0">
                    <a:pos x="66" y="105"/>
                  </a:cxn>
                  <a:cxn ang="0">
                    <a:pos x="53" y="97"/>
                  </a:cxn>
                  <a:cxn ang="0">
                    <a:pos x="50" y="91"/>
                  </a:cxn>
                  <a:cxn ang="0">
                    <a:pos x="47" y="81"/>
                  </a:cxn>
                  <a:cxn ang="0">
                    <a:pos x="45" y="77"/>
                  </a:cxn>
                  <a:cxn ang="0">
                    <a:pos x="41" y="76"/>
                  </a:cxn>
                  <a:cxn ang="0">
                    <a:pos x="37" y="74"/>
                  </a:cxn>
                  <a:cxn ang="0">
                    <a:pos x="31" y="70"/>
                  </a:cxn>
                  <a:cxn ang="0">
                    <a:pos x="30" y="68"/>
                  </a:cxn>
                  <a:cxn ang="0">
                    <a:pos x="27" y="65"/>
                  </a:cxn>
                  <a:cxn ang="0">
                    <a:pos x="20" y="61"/>
                  </a:cxn>
                  <a:cxn ang="0">
                    <a:pos x="10" y="57"/>
                  </a:cxn>
                  <a:cxn ang="0">
                    <a:pos x="2" y="50"/>
                  </a:cxn>
                  <a:cxn ang="0">
                    <a:pos x="0" y="37"/>
                  </a:cxn>
                  <a:cxn ang="0">
                    <a:pos x="11" y="35"/>
                  </a:cxn>
                  <a:cxn ang="0">
                    <a:pos x="20" y="31"/>
                  </a:cxn>
                  <a:cxn ang="0">
                    <a:pos x="35" y="12"/>
                  </a:cxn>
                  <a:cxn ang="0">
                    <a:pos x="46" y="0"/>
                  </a:cxn>
                </a:cxnLst>
                <a:rect l="0" t="0" r="r" b="b"/>
                <a:pathLst>
                  <a:path w="123" h="116">
                    <a:moveTo>
                      <a:pt x="46" y="0"/>
                    </a:moveTo>
                    <a:lnTo>
                      <a:pt x="50" y="0"/>
                    </a:lnTo>
                    <a:lnTo>
                      <a:pt x="51" y="3"/>
                    </a:lnTo>
                    <a:lnTo>
                      <a:pt x="54" y="6"/>
                    </a:lnTo>
                    <a:lnTo>
                      <a:pt x="55" y="8"/>
                    </a:lnTo>
                    <a:lnTo>
                      <a:pt x="58" y="10"/>
                    </a:lnTo>
                    <a:lnTo>
                      <a:pt x="61" y="12"/>
                    </a:lnTo>
                    <a:lnTo>
                      <a:pt x="63" y="14"/>
                    </a:lnTo>
                    <a:lnTo>
                      <a:pt x="65" y="14"/>
                    </a:lnTo>
                    <a:lnTo>
                      <a:pt x="66" y="12"/>
                    </a:lnTo>
                    <a:lnTo>
                      <a:pt x="66" y="11"/>
                    </a:lnTo>
                    <a:lnTo>
                      <a:pt x="68" y="8"/>
                    </a:lnTo>
                    <a:lnTo>
                      <a:pt x="68" y="7"/>
                    </a:lnTo>
                    <a:lnTo>
                      <a:pt x="74" y="7"/>
                    </a:lnTo>
                    <a:lnTo>
                      <a:pt x="77" y="6"/>
                    </a:lnTo>
                    <a:lnTo>
                      <a:pt x="81" y="3"/>
                    </a:lnTo>
                    <a:lnTo>
                      <a:pt x="86" y="2"/>
                    </a:lnTo>
                    <a:lnTo>
                      <a:pt x="90" y="0"/>
                    </a:lnTo>
                    <a:lnTo>
                      <a:pt x="94" y="0"/>
                    </a:lnTo>
                    <a:lnTo>
                      <a:pt x="97" y="3"/>
                    </a:lnTo>
                    <a:lnTo>
                      <a:pt x="100" y="8"/>
                    </a:lnTo>
                    <a:lnTo>
                      <a:pt x="101" y="12"/>
                    </a:lnTo>
                    <a:lnTo>
                      <a:pt x="102" y="15"/>
                    </a:lnTo>
                    <a:lnTo>
                      <a:pt x="108" y="18"/>
                    </a:lnTo>
                    <a:lnTo>
                      <a:pt x="112" y="19"/>
                    </a:lnTo>
                    <a:lnTo>
                      <a:pt x="115" y="20"/>
                    </a:lnTo>
                    <a:lnTo>
                      <a:pt x="119" y="23"/>
                    </a:lnTo>
                    <a:lnTo>
                      <a:pt x="121" y="26"/>
                    </a:lnTo>
                    <a:lnTo>
                      <a:pt x="123" y="29"/>
                    </a:lnTo>
                    <a:lnTo>
                      <a:pt x="123" y="30"/>
                    </a:lnTo>
                    <a:lnTo>
                      <a:pt x="121" y="33"/>
                    </a:lnTo>
                    <a:lnTo>
                      <a:pt x="119" y="35"/>
                    </a:lnTo>
                    <a:lnTo>
                      <a:pt x="119" y="39"/>
                    </a:lnTo>
                    <a:lnTo>
                      <a:pt x="120" y="39"/>
                    </a:lnTo>
                    <a:lnTo>
                      <a:pt x="117" y="47"/>
                    </a:lnTo>
                    <a:lnTo>
                      <a:pt x="109" y="58"/>
                    </a:lnTo>
                    <a:lnTo>
                      <a:pt x="105" y="62"/>
                    </a:lnTo>
                    <a:lnTo>
                      <a:pt x="102" y="66"/>
                    </a:lnTo>
                    <a:lnTo>
                      <a:pt x="98" y="68"/>
                    </a:lnTo>
                    <a:lnTo>
                      <a:pt x="96" y="69"/>
                    </a:lnTo>
                    <a:lnTo>
                      <a:pt x="92" y="69"/>
                    </a:lnTo>
                    <a:lnTo>
                      <a:pt x="90" y="70"/>
                    </a:lnTo>
                    <a:lnTo>
                      <a:pt x="89" y="70"/>
                    </a:lnTo>
                    <a:lnTo>
                      <a:pt x="89" y="81"/>
                    </a:lnTo>
                    <a:lnTo>
                      <a:pt x="92" y="92"/>
                    </a:lnTo>
                    <a:lnTo>
                      <a:pt x="93" y="101"/>
                    </a:lnTo>
                    <a:lnTo>
                      <a:pt x="93" y="105"/>
                    </a:lnTo>
                    <a:lnTo>
                      <a:pt x="86" y="112"/>
                    </a:lnTo>
                    <a:lnTo>
                      <a:pt x="84" y="113"/>
                    </a:lnTo>
                    <a:lnTo>
                      <a:pt x="82" y="116"/>
                    </a:lnTo>
                    <a:lnTo>
                      <a:pt x="72" y="108"/>
                    </a:lnTo>
                    <a:lnTo>
                      <a:pt x="66" y="105"/>
                    </a:lnTo>
                    <a:lnTo>
                      <a:pt x="58" y="100"/>
                    </a:lnTo>
                    <a:lnTo>
                      <a:pt x="53" y="97"/>
                    </a:lnTo>
                    <a:lnTo>
                      <a:pt x="50" y="95"/>
                    </a:lnTo>
                    <a:lnTo>
                      <a:pt x="50" y="91"/>
                    </a:lnTo>
                    <a:lnTo>
                      <a:pt x="49" y="85"/>
                    </a:lnTo>
                    <a:lnTo>
                      <a:pt x="47" y="81"/>
                    </a:lnTo>
                    <a:lnTo>
                      <a:pt x="47" y="78"/>
                    </a:lnTo>
                    <a:lnTo>
                      <a:pt x="45" y="77"/>
                    </a:lnTo>
                    <a:lnTo>
                      <a:pt x="43" y="76"/>
                    </a:lnTo>
                    <a:lnTo>
                      <a:pt x="41" y="76"/>
                    </a:lnTo>
                    <a:lnTo>
                      <a:pt x="39" y="74"/>
                    </a:lnTo>
                    <a:lnTo>
                      <a:pt x="37" y="74"/>
                    </a:lnTo>
                    <a:lnTo>
                      <a:pt x="34" y="73"/>
                    </a:lnTo>
                    <a:lnTo>
                      <a:pt x="31" y="70"/>
                    </a:lnTo>
                    <a:lnTo>
                      <a:pt x="31" y="69"/>
                    </a:lnTo>
                    <a:lnTo>
                      <a:pt x="30" y="68"/>
                    </a:lnTo>
                    <a:lnTo>
                      <a:pt x="30" y="66"/>
                    </a:lnTo>
                    <a:lnTo>
                      <a:pt x="27" y="65"/>
                    </a:lnTo>
                    <a:lnTo>
                      <a:pt x="25" y="62"/>
                    </a:lnTo>
                    <a:lnTo>
                      <a:pt x="20" y="61"/>
                    </a:lnTo>
                    <a:lnTo>
                      <a:pt x="15" y="58"/>
                    </a:lnTo>
                    <a:lnTo>
                      <a:pt x="10" y="57"/>
                    </a:lnTo>
                    <a:lnTo>
                      <a:pt x="2" y="53"/>
                    </a:lnTo>
                    <a:lnTo>
                      <a:pt x="2" y="50"/>
                    </a:lnTo>
                    <a:lnTo>
                      <a:pt x="0" y="46"/>
                    </a:lnTo>
                    <a:lnTo>
                      <a:pt x="0" y="37"/>
                    </a:lnTo>
                    <a:lnTo>
                      <a:pt x="6" y="37"/>
                    </a:lnTo>
                    <a:lnTo>
                      <a:pt x="11" y="35"/>
                    </a:lnTo>
                    <a:lnTo>
                      <a:pt x="15" y="35"/>
                    </a:lnTo>
                    <a:lnTo>
                      <a:pt x="20" y="31"/>
                    </a:lnTo>
                    <a:lnTo>
                      <a:pt x="29" y="23"/>
                    </a:lnTo>
                    <a:lnTo>
                      <a:pt x="35" y="12"/>
                    </a:lnTo>
                    <a:lnTo>
                      <a:pt x="42" y="4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17" name="Freeform 65">
                <a:extLst>
                  <a:ext uri="{FF2B5EF4-FFF2-40B4-BE49-F238E27FC236}">
                    <a16:creationId xmlns:a16="http://schemas.microsoft.com/office/drawing/2014/main" id="{9266C841-E004-DDE2-2C35-7034904C25E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608870" y="7287953"/>
                <a:ext cx="418244" cy="498959"/>
              </a:xfrm>
              <a:custGeom>
                <a:avLst/>
                <a:gdLst/>
                <a:ahLst/>
                <a:cxnLst>
                  <a:cxn ang="0">
                    <a:pos x="46" y="2"/>
                  </a:cxn>
                  <a:cxn ang="0">
                    <a:pos x="62" y="3"/>
                  </a:cxn>
                  <a:cxn ang="0">
                    <a:pos x="70" y="14"/>
                  </a:cxn>
                  <a:cxn ang="0">
                    <a:pos x="74" y="21"/>
                  </a:cxn>
                  <a:cxn ang="0">
                    <a:pos x="79" y="22"/>
                  </a:cxn>
                  <a:cxn ang="0">
                    <a:pos x="86" y="16"/>
                  </a:cxn>
                  <a:cxn ang="0">
                    <a:pos x="90" y="11"/>
                  </a:cxn>
                  <a:cxn ang="0">
                    <a:pos x="98" y="10"/>
                  </a:cxn>
                  <a:cxn ang="0">
                    <a:pos x="110" y="19"/>
                  </a:cxn>
                  <a:cxn ang="0">
                    <a:pos x="106" y="37"/>
                  </a:cxn>
                  <a:cxn ang="0">
                    <a:pos x="99" y="60"/>
                  </a:cxn>
                  <a:cxn ang="0">
                    <a:pos x="102" y="91"/>
                  </a:cxn>
                  <a:cxn ang="0">
                    <a:pos x="101" y="107"/>
                  </a:cxn>
                  <a:cxn ang="0">
                    <a:pos x="90" y="112"/>
                  </a:cxn>
                  <a:cxn ang="0">
                    <a:pos x="65" y="118"/>
                  </a:cxn>
                  <a:cxn ang="0">
                    <a:pos x="47" y="130"/>
                  </a:cxn>
                  <a:cxn ang="0">
                    <a:pos x="31" y="126"/>
                  </a:cxn>
                  <a:cxn ang="0">
                    <a:pos x="19" y="107"/>
                  </a:cxn>
                  <a:cxn ang="0">
                    <a:pos x="15" y="104"/>
                  </a:cxn>
                  <a:cxn ang="0">
                    <a:pos x="7" y="103"/>
                  </a:cxn>
                  <a:cxn ang="0">
                    <a:pos x="3" y="101"/>
                  </a:cxn>
                  <a:cxn ang="0">
                    <a:pos x="1" y="97"/>
                  </a:cxn>
                  <a:cxn ang="0">
                    <a:pos x="4" y="91"/>
                  </a:cxn>
                  <a:cxn ang="0">
                    <a:pos x="3" y="87"/>
                  </a:cxn>
                  <a:cxn ang="0">
                    <a:pos x="0" y="78"/>
                  </a:cxn>
                  <a:cxn ang="0">
                    <a:pos x="5" y="72"/>
                  </a:cxn>
                  <a:cxn ang="0">
                    <a:pos x="12" y="66"/>
                  </a:cxn>
                  <a:cxn ang="0">
                    <a:pos x="11" y="53"/>
                  </a:cxn>
                  <a:cxn ang="0">
                    <a:pos x="8" y="31"/>
                  </a:cxn>
                  <a:cxn ang="0">
                    <a:pos x="11" y="30"/>
                  </a:cxn>
                  <a:cxn ang="0">
                    <a:pos x="17" y="29"/>
                  </a:cxn>
                  <a:cxn ang="0">
                    <a:pos x="24" y="23"/>
                  </a:cxn>
                  <a:cxn ang="0">
                    <a:pos x="36" y="8"/>
                  </a:cxn>
                </a:cxnLst>
                <a:rect l="0" t="0" r="r" b="b"/>
                <a:pathLst>
                  <a:path w="114" h="136">
                    <a:moveTo>
                      <a:pt x="39" y="0"/>
                    </a:moveTo>
                    <a:lnTo>
                      <a:pt x="46" y="2"/>
                    </a:lnTo>
                    <a:lnTo>
                      <a:pt x="54" y="2"/>
                    </a:lnTo>
                    <a:lnTo>
                      <a:pt x="62" y="3"/>
                    </a:lnTo>
                    <a:lnTo>
                      <a:pt x="66" y="6"/>
                    </a:lnTo>
                    <a:lnTo>
                      <a:pt x="70" y="14"/>
                    </a:lnTo>
                    <a:lnTo>
                      <a:pt x="71" y="18"/>
                    </a:lnTo>
                    <a:lnTo>
                      <a:pt x="74" y="21"/>
                    </a:lnTo>
                    <a:lnTo>
                      <a:pt x="77" y="22"/>
                    </a:lnTo>
                    <a:lnTo>
                      <a:pt x="79" y="22"/>
                    </a:lnTo>
                    <a:lnTo>
                      <a:pt x="85" y="19"/>
                    </a:lnTo>
                    <a:lnTo>
                      <a:pt x="86" y="16"/>
                    </a:lnTo>
                    <a:lnTo>
                      <a:pt x="89" y="14"/>
                    </a:lnTo>
                    <a:lnTo>
                      <a:pt x="90" y="11"/>
                    </a:lnTo>
                    <a:lnTo>
                      <a:pt x="95" y="8"/>
                    </a:lnTo>
                    <a:lnTo>
                      <a:pt x="98" y="10"/>
                    </a:lnTo>
                    <a:lnTo>
                      <a:pt x="102" y="14"/>
                    </a:lnTo>
                    <a:lnTo>
                      <a:pt x="110" y="19"/>
                    </a:lnTo>
                    <a:lnTo>
                      <a:pt x="114" y="23"/>
                    </a:lnTo>
                    <a:lnTo>
                      <a:pt x="106" y="37"/>
                    </a:lnTo>
                    <a:lnTo>
                      <a:pt x="102" y="49"/>
                    </a:lnTo>
                    <a:lnTo>
                      <a:pt x="99" y="60"/>
                    </a:lnTo>
                    <a:lnTo>
                      <a:pt x="99" y="69"/>
                    </a:lnTo>
                    <a:lnTo>
                      <a:pt x="102" y="91"/>
                    </a:lnTo>
                    <a:lnTo>
                      <a:pt x="102" y="100"/>
                    </a:lnTo>
                    <a:lnTo>
                      <a:pt x="101" y="107"/>
                    </a:lnTo>
                    <a:lnTo>
                      <a:pt x="97" y="111"/>
                    </a:lnTo>
                    <a:lnTo>
                      <a:pt x="90" y="112"/>
                    </a:lnTo>
                    <a:lnTo>
                      <a:pt x="71" y="115"/>
                    </a:lnTo>
                    <a:lnTo>
                      <a:pt x="65" y="118"/>
                    </a:lnTo>
                    <a:lnTo>
                      <a:pt x="58" y="122"/>
                    </a:lnTo>
                    <a:lnTo>
                      <a:pt x="47" y="130"/>
                    </a:lnTo>
                    <a:lnTo>
                      <a:pt x="38" y="136"/>
                    </a:lnTo>
                    <a:lnTo>
                      <a:pt x="31" y="126"/>
                    </a:lnTo>
                    <a:lnTo>
                      <a:pt x="24" y="116"/>
                    </a:lnTo>
                    <a:lnTo>
                      <a:pt x="19" y="107"/>
                    </a:lnTo>
                    <a:lnTo>
                      <a:pt x="17" y="105"/>
                    </a:lnTo>
                    <a:lnTo>
                      <a:pt x="15" y="104"/>
                    </a:lnTo>
                    <a:lnTo>
                      <a:pt x="13" y="103"/>
                    </a:lnTo>
                    <a:lnTo>
                      <a:pt x="7" y="103"/>
                    </a:lnTo>
                    <a:lnTo>
                      <a:pt x="4" y="101"/>
                    </a:lnTo>
                    <a:lnTo>
                      <a:pt x="3" y="101"/>
                    </a:lnTo>
                    <a:lnTo>
                      <a:pt x="0" y="99"/>
                    </a:lnTo>
                    <a:lnTo>
                      <a:pt x="1" y="97"/>
                    </a:lnTo>
                    <a:lnTo>
                      <a:pt x="3" y="95"/>
                    </a:lnTo>
                    <a:lnTo>
                      <a:pt x="4" y="91"/>
                    </a:lnTo>
                    <a:lnTo>
                      <a:pt x="3" y="89"/>
                    </a:lnTo>
                    <a:lnTo>
                      <a:pt x="3" y="87"/>
                    </a:lnTo>
                    <a:lnTo>
                      <a:pt x="0" y="81"/>
                    </a:lnTo>
                    <a:lnTo>
                      <a:pt x="0" y="78"/>
                    </a:lnTo>
                    <a:lnTo>
                      <a:pt x="1" y="76"/>
                    </a:lnTo>
                    <a:lnTo>
                      <a:pt x="5" y="72"/>
                    </a:lnTo>
                    <a:lnTo>
                      <a:pt x="8" y="70"/>
                    </a:lnTo>
                    <a:lnTo>
                      <a:pt x="12" y="66"/>
                    </a:lnTo>
                    <a:lnTo>
                      <a:pt x="12" y="62"/>
                    </a:lnTo>
                    <a:lnTo>
                      <a:pt x="11" y="53"/>
                    </a:lnTo>
                    <a:lnTo>
                      <a:pt x="8" y="42"/>
                    </a:lnTo>
                    <a:lnTo>
                      <a:pt x="8" y="31"/>
                    </a:lnTo>
                    <a:lnTo>
                      <a:pt x="9" y="31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17" y="29"/>
                    </a:lnTo>
                    <a:lnTo>
                      <a:pt x="21" y="27"/>
                    </a:lnTo>
                    <a:lnTo>
                      <a:pt x="24" y="23"/>
                    </a:lnTo>
                    <a:lnTo>
                      <a:pt x="28" y="19"/>
                    </a:lnTo>
                    <a:lnTo>
                      <a:pt x="36" y="8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18" name="Freeform 66">
                <a:extLst>
                  <a:ext uri="{FF2B5EF4-FFF2-40B4-BE49-F238E27FC236}">
                    <a16:creationId xmlns:a16="http://schemas.microsoft.com/office/drawing/2014/main" id="{1C68FD9A-370A-4492-4298-5B4791F4E8E1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735220" y="6391129"/>
                <a:ext cx="517302" cy="627370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54" y="4"/>
                  </a:cxn>
                  <a:cxn ang="0">
                    <a:pos x="57" y="8"/>
                  </a:cxn>
                  <a:cxn ang="0">
                    <a:pos x="66" y="15"/>
                  </a:cxn>
                  <a:cxn ang="0">
                    <a:pos x="84" y="27"/>
                  </a:cxn>
                  <a:cxn ang="0">
                    <a:pos x="111" y="30"/>
                  </a:cxn>
                  <a:cxn ang="0">
                    <a:pos x="141" y="40"/>
                  </a:cxn>
                  <a:cxn ang="0">
                    <a:pos x="140" y="42"/>
                  </a:cxn>
                  <a:cxn ang="0">
                    <a:pos x="135" y="49"/>
                  </a:cxn>
                  <a:cxn ang="0">
                    <a:pos x="121" y="67"/>
                  </a:cxn>
                  <a:cxn ang="0">
                    <a:pos x="109" y="85"/>
                  </a:cxn>
                  <a:cxn ang="0">
                    <a:pos x="107" y="96"/>
                  </a:cxn>
                  <a:cxn ang="0">
                    <a:pos x="117" y="115"/>
                  </a:cxn>
                  <a:cxn ang="0">
                    <a:pos x="121" y="121"/>
                  </a:cxn>
                  <a:cxn ang="0">
                    <a:pos x="125" y="124"/>
                  </a:cxn>
                  <a:cxn ang="0">
                    <a:pos x="128" y="128"/>
                  </a:cxn>
                  <a:cxn ang="0">
                    <a:pos x="132" y="139"/>
                  </a:cxn>
                  <a:cxn ang="0">
                    <a:pos x="121" y="155"/>
                  </a:cxn>
                  <a:cxn ang="0">
                    <a:pos x="120" y="159"/>
                  </a:cxn>
                  <a:cxn ang="0">
                    <a:pos x="109" y="158"/>
                  </a:cxn>
                  <a:cxn ang="0">
                    <a:pos x="100" y="156"/>
                  </a:cxn>
                  <a:cxn ang="0">
                    <a:pos x="85" y="160"/>
                  </a:cxn>
                  <a:cxn ang="0">
                    <a:pos x="72" y="167"/>
                  </a:cxn>
                  <a:cxn ang="0">
                    <a:pos x="62" y="168"/>
                  </a:cxn>
                  <a:cxn ang="0">
                    <a:pos x="59" y="167"/>
                  </a:cxn>
                  <a:cxn ang="0">
                    <a:pos x="53" y="162"/>
                  </a:cxn>
                  <a:cxn ang="0">
                    <a:pos x="42" y="171"/>
                  </a:cxn>
                  <a:cxn ang="0">
                    <a:pos x="38" y="163"/>
                  </a:cxn>
                  <a:cxn ang="0">
                    <a:pos x="45" y="150"/>
                  </a:cxn>
                  <a:cxn ang="0">
                    <a:pos x="38" y="135"/>
                  </a:cxn>
                  <a:cxn ang="0">
                    <a:pos x="29" y="109"/>
                  </a:cxn>
                  <a:cxn ang="0">
                    <a:pos x="33" y="93"/>
                  </a:cxn>
                  <a:cxn ang="0">
                    <a:pos x="34" y="84"/>
                  </a:cxn>
                  <a:cxn ang="0">
                    <a:pos x="27" y="74"/>
                  </a:cxn>
                  <a:cxn ang="0">
                    <a:pos x="20" y="73"/>
                  </a:cxn>
                  <a:cxn ang="0">
                    <a:pos x="14" y="70"/>
                  </a:cxn>
                  <a:cxn ang="0">
                    <a:pos x="8" y="62"/>
                  </a:cxn>
                  <a:cxn ang="0">
                    <a:pos x="7" y="57"/>
                  </a:cxn>
                  <a:cxn ang="0">
                    <a:pos x="3" y="49"/>
                  </a:cxn>
                  <a:cxn ang="0">
                    <a:pos x="4" y="40"/>
                  </a:cxn>
                  <a:cxn ang="0">
                    <a:pos x="10" y="31"/>
                  </a:cxn>
                  <a:cxn ang="0">
                    <a:pos x="15" y="23"/>
                  </a:cxn>
                  <a:cxn ang="0">
                    <a:pos x="23" y="8"/>
                  </a:cxn>
                  <a:cxn ang="0">
                    <a:pos x="37" y="5"/>
                  </a:cxn>
                  <a:cxn ang="0">
                    <a:pos x="50" y="0"/>
                  </a:cxn>
                </a:cxnLst>
                <a:rect l="0" t="0" r="r" b="b"/>
                <a:pathLst>
                  <a:path w="141" h="171">
                    <a:moveTo>
                      <a:pt x="50" y="0"/>
                    </a:moveTo>
                    <a:lnTo>
                      <a:pt x="53" y="0"/>
                    </a:lnTo>
                    <a:lnTo>
                      <a:pt x="54" y="1"/>
                    </a:lnTo>
                    <a:lnTo>
                      <a:pt x="54" y="4"/>
                    </a:lnTo>
                    <a:lnTo>
                      <a:pt x="55" y="5"/>
                    </a:lnTo>
                    <a:lnTo>
                      <a:pt x="57" y="8"/>
                    </a:lnTo>
                    <a:lnTo>
                      <a:pt x="59" y="11"/>
                    </a:lnTo>
                    <a:lnTo>
                      <a:pt x="66" y="15"/>
                    </a:lnTo>
                    <a:lnTo>
                      <a:pt x="73" y="20"/>
                    </a:lnTo>
                    <a:lnTo>
                      <a:pt x="84" y="27"/>
                    </a:lnTo>
                    <a:lnTo>
                      <a:pt x="97" y="30"/>
                    </a:lnTo>
                    <a:lnTo>
                      <a:pt x="111" y="30"/>
                    </a:lnTo>
                    <a:lnTo>
                      <a:pt x="123" y="32"/>
                    </a:lnTo>
                    <a:lnTo>
                      <a:pt x="141" y="40"/>
                    </a:lnTo>
                    <a:lnTo>
                      <a:pt x="141" y="42"/>
                    </a:lnTo>
                    <a:lnTo>
                      <a:pt x="140" y="42"/>
                    </a:lnTo>
                    <a:lnTo>
                      <a:pt x="139" y="43"/>
                    </a:lnTo>
                    <a:lnTo>
                      <a:pt x="135" y="49"/>
                    </a:lnTo>
                    <a:lnTo>
                      <a:pt x="128" y="57"/>
                    </a:lnTo>
                    <a:lnTo>
                      <a:pt x="121" y="67"/>
                    </a:lnTo>
                    <a:lnTo>
                      <a:pt x="115" y="77"/>
                    </a:lnTo>
                    <a:lnTo>
                      <a:pt x="109" y="85"/>
                    </a:lnTo>
                    <a:lnTo>
                      <a:pt x="107" y="90"/>
                    </a:lnTo>
                    <a:lnTo>
                      <a:pt x="107" y="96"/>
                    </a:lnTo>
                    <a:lnTo>
                      <a:pt x="112" y="104"/>
                    </a:lnTo>
                    <a:lnTo>
                      <a:pt x="117" y="115"/>
                    </a:lnTo>
                    <a:lnTo>
                      <a:pt x="120" y="119"/>
                    </a:lnTo>
                    <a:lnTo>
                      <a:pt x="121" y="121"/>
                    </a:lnTo>
                    <a:lnTo>
                      <a:pt x="123" y="123"/>
                    </a:lnTo>
                    <a:lnTo>
                      <a:pt x="125" y="124"/>
                    </a:lnTo>
                    <a:lnTo>
                      <a:pt x="127" y="125"/>
                    </a:lnTo>
                    <a:lnTo>
                      <a:pt x="128" y="128"/>
                    </a:lnTo>
                    <a:lnTo>
                      <a:pt x="131" y="132"/>
                    </a:lnTo>
                    <a:lnTo>
                      <a:pt x="132" y="139"/>
                    </a:lnTo>
                    <a:lnTo>
                      <a:pt x="129" y="144"/>
                    </a:lnTo>
                    <a:lnTo>
                      <a:pt x="121" y="155"/>
                    </a:lnTo>
                    <a:lnTo>
                      <a:pt x="120" y="158"/>
                    </a:lnTo>
                    <a:lnTo>
                      <a:pt x="120" y="159"/>
                    </a:lnTo>
                    <a:lnTo>
                      <a:pt x="115" y="158"/>
                    </a:lnTo>
                    <a:lnTo>
                      <a:pt x="109" y="158"/>
                    </a:lnTo>
                    <a:lnTo>
                      <a:pt x="104" y="156"/>
                    </a:lnTo>
                    <a:lnTo>
                      <a:pt x="100" y="156"/>
                    </a:lnTo>
                    <a:lnTo>
                      <a:pt x="92" y="158"/>
                    </a:lnTo>
                    <a:lnTo>
                      <a:pt x="85" y="160"/>
                    </a:lnTo>
                    <a:lnTo>
                      <a:pt x="78" y="164"/>
                    </a:lnTo>
                    <a:lnTo>
                      <a:pt x="72" y="167"/>
                    </a:lnTo>
                    <a:lnTo>
                      <a:pt x="68" y="168"/>
                    </a:lnTo>
                    <a:lnTo>
                      <a:pt x="62" y="168"/>
                    </a:lnTo>
                    <a:lnTo>
                      <a:pt x="61" y="167"/>
                    </a:lnTo>
                    <a:lnTo>
                      <a:pt x="59" y="167"/>
                    </a:lnTo>
                    <a:lnTo>
                      <a:pt x="55" y="163"/>
                    </a:lnTo>
                    <a:lnTo>
                      <a:pt x="53" y="162"/>
                    </a:lnTo>
                    <a:lnTo>
                      <a:pt x="45" y="170"/>
                    </a:lnTo>
                    <a:lnTo>
                      <a:pt x="42" y="171"/>
                    </a:lnTo>
                    <a:lnTo>
                      <a:pt x="35" y="171"/>
                    </a:lnTo>
                    <a:lnTo>
                      <a:pt x="38" y="163"/>
                    </a:lnTo>
                    <a:lnTo>
                      <a:pt x="42" y="156"/>
                    </a:lnTo>
                    <a:lnTo>
                      <a:pt x="45" y="150"/>
                    </a:lnTo>
                    <a:lnTo>
                      <a:pt x="43" y="143"/>
                    </a:lnTo>
                    <a:lnTo>
                      <a:pt x="38" y="135"/>
                    </a:lnTo>
                    <a:lnTo>
                      <a:pt x="30" y="119"/>
                    </a:lnTo>
                    <a:lnTo>
                      <a:pt x="29" y="109"/>
                    </a:lnTo>
                    <a:lnTo>
                      <a:pt x="30" y="101"/>
                    </a:lnTo>
                    <a:lnTo>
                      <a:pt x="33" y="93"/>
                    </a:lnTo>
                    <a:lnTo>
                      <a:pt x="34" y="88"/>
                    </a:lnTo>
                    <a:lnTo>
                      <a:pt x="34" y="84"/>
                    </a:lnTo>
                    <a:lnTo>
                      <a:pt x="33" y="80"/>
                    </a:lnTo>
                    <a:lnTo>
                      <a:pt x="27" y="74"/>
                    </a:lnTo>
                    <a:lnTo>
                      <a:pt x="25" y="74"/>
                    </a:lnTo>
                    <a:lnTo>
                      <a:pt x="20" y="73"/>
                    </a:lnTo>
                    <a:lnTo>
                      <a:pt x="18" y="71"/>
                    </a:lnTo>
                    <a:lnTo>
                      <a:pt x="14" y="70"/>
                    </a:lnTo>
                    <a:lnTo>
                      <a:pt x="11" y="67"/>
                    </a:lnTo>
                    <a:lnTo>
                      <a:pt x="8" y="62"/>
                    </a:lnTo>
                    <a:lnTo>
                      <a:pt x="8" y="59"/>
                    </a:lnTo>
                    <a:lnTo>
                      <a:pt x="7" y="57"/>
                    </a:lnTo>
                    <a:lnTo>
                      <a:pt x="4" y="54"/>
                    </a:lnTo>
                    <a:lnTo>
                      <a:pt x="3" y="49"/>
                    </a:lnTo>
                    <a:lnTo>
                      <a:pt x="0" y="45"/>
                    </a:lnTo>
                    <a:lnTo>
                      <a:pt x="4" y="40"/>
                    </a:lnTo>
                    <a:lnTo>
                      <a:pt x="7" y="35"/>
                    </a:lnTo>
                    <a:lnTo>
                      <a:pt x="10" y="31"/>
                    </a:lnTo>
                    <a:lnTo>
                      <a:pt x="12" y="28"/>
                    </a:lnTo>
                    <a:lnTo>
                      <a:pt x="15" y="23"/>
                    </a:lnTo>
                    <a:lnTo>
                      <a:pt x="18" y="19"/>
                    </a:lnTo>
                    <a:lnTo>
                      <a:pt x="23" y="8"/>
                    </a:lnTo>
                    <a:lnTo>
                      <a:pt x="30" y="8"/>
                    </a:lnTo>
                    <a:lnTo>
                      <a:pt x="37" y="5"/>
                    </a:lnTo>
                    <a:lnTo>
                      <a:pt x="45" y="3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19" name="Freeform 67">
                <a:extLst>
                  <a:ext uri="{FF2B5EF4-FFF2-40B4-BE49-F238E27FC236}">
                    <a16:creationId xmlns:a16="http://schemas.microsoft.com/office/drawing/2014/main" id="{3BCFDE94-F6F9-25B3-ED05-9CC190BBD697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718898" y="6969500"/>
                <a:ext cx="561329" cy="45493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100" y="2"/>
                  </a:cxn>
                  <a:cxn ang="0">
                    <a:pos x="105" y="4"/>
                  </a:cxn>
                  <a:cxn ang="0">
                    <a:pos x="108" y="8"/>
                  </a:cxn>
                  <a:cxn ang="0">
                    <a:pos x="112" y="11"/>
                  </a:cxn>
                  <a:cxn ang="0">
                    <a:pos x="113" y="17"/>
                  </a:cxn>
                  <a:cxn ang="0">
                    <a:pos x="124" y="30"/>
                  </a:cxn>
                  <a:cxn ang="0">
                    <a:pos x="148" y="48"/>
                  </a:cxn>
                  <a:cxn ang="0">
                    <a:pos x="140" y="56"/>
                  </a:cxn>
                  <a:cxn ang="0">
                    <a:pos x="139" y="64"/>
                  </a:cxn>
                  <a:cxn ang="0">
                    <a:pos x="145" y="68"/>
                  </a:cxn>
                  <a:cxn ang="0">
                    <a:pos x="149" y="69"/>
                  </a:cxn>
                  <a:cxn ang="0">
                    <a:pos x="153" y="72"/>
                  </a:cxn>
                  <a:cxn ang="0">
                    <a:pos x="145" y="84"/>
                  </a:cxn>
                  <a:cxn ang="0">
                    <a:pos x="140" y="92"/>
                  </a:cxn>
                  <a:cxn ang="0">
                    <a:pos x="135" y="99"/>
                  </a:cxn>
                  <a:cxn ang="0">
                    <a:pos x="126" y="100"/>
                  </a:cxn>
                  <a:cxn ang="0">
                    <a:pos x="125" y="103"/>
                  </a:cxn>
                  <a:cxn ang="0">
                    <a:pos x="126" y="108"/>
                  </a:cxn>
                  <a:cxn ang="0">
                    <a:pos x="118" y="109"/>
                  </a:cxn>
                  <a:cxn ang="0">
                    <a:pos x="110" y="108"/>
                  </a:cxn>
                  <a:cxn ang="0">
                    <a:pos x="109" y="116"/>
                  </a:cxn>
                  <a:cxn ang="0">
                    <a:pos x="97" y="115"/>
                  </a:cxn>
                  <a:cxn ang="0">
                    <a:pos x="90" y="109"/>
                  </a:cxn>
                  <a:cxn ang="0">
                    <a:pos x="82" y="103"/>
                  </a:cxn>
                  <a:cxn ang="0">
                    <a:pos x="74" y="104"/>
                  </a:cxn>
                  <a:cxn ang="0">
                    <a:pos x="70" y="109"/>
                  </a:cxn>
                  <a:cxn ang="0">
                    <a:pos x="63" y="115"/>
                  </a:cxn>
                  <a:cxn ang="0">
                    <a:pos x="58" y="114"/>
                  </a:cxn>
                  <a:cxn ang="0">
                    <a:pos x="54" y="107"/>
                  </a:cxn>
                  <a:cxn ang="0">
                    <a:pos x="46" y="96"/>
                  </a:cxn>
                  <a:cxn ang="0">
                    <a:pos x="31" y="95"/>
                  </a:cxn>
                  <a:cxn ang="0">
                    <a:pos x="22" y="92"/>
                  </a:cxn>
                  <a:cxn ang="0">
                    <a:pos x="24" y="87"/>
                  </a:cxn>
                  <a:cxn ang="0">
                    <a:pos x="26" y="83"/>
                  </a:cxn>
                  <a:cxn ang="0">
                    <a:pos x="22" y="77"/>
                  </a:cxn>
                  <a:cxn ang="0">
                    <a:pos x="15" y="73"/>
                  </a:cxn>
                  <a:cxn ang="0">
                    <a:pos x="5" y="69"/>
                  </a:cxn>
                  <a:cxn ang="0">
                    <a:pos x="3" y="61"/>
                  </a:cxn>
                  <a:cxn ang="0">
                    <a:pos x="14" y="31"/>
                  </a:cxn>
                  <a:cxn ang="0">
                    <a:pos x="19" y="15"/>
                  </a:cxn>
                  <a:cxn ang="0">
                    <a:pos x="30" y="14"/>
                  </a:cxn>
                  <a:cxn ang="0">
                    <a:pos x="40" y="7"/>
                  </a:cxn>
                  <a:cxn ang="0">
                    <a:pos x="46" y="11"/>
                  </a:cxn>
                  <a:cxn ang="0">
                    <a:pos x="53" y="12"/>
                  </a:cxn>
                  <a:cxn ang="0">
                    <a:pos x="63" y="8"/>
                  </a:cxn>
                  <a:cxn ang="0">
                    <a:pos x="77" y="2"/>
                  </a:cxn>
                </a:cxnLst>
                <a:rect l="0" t="0" r="r" b="b"/>
                <a:pathLst>
                  <a:path w="153" h="124">
                    <a:moveTo>
                      <a:pt x="85" y="0"/>
                    </a:moveTo>
                    <a:lnTo>
                      <a:pt x="89" y="0"/>
                    </a:lnTo>
                    <a:lnTo>
                      <a:pt x="94" y="2"/>
                    </a:lnTo>
                    <a:lnTo>
                      <a:pt x="100" y="2"/>
                    </a:lnTo>
                    <a:lnTo>
                      <a:pt x="105" y="3"/>
                    </a:lnTo>
                    <a:lnTo>
                      <a:pt x="105" y="4"/>
                    </a:lnTo>
                    <a:lnTo>
                      <a:pt x="106" y="7"/>
                    </a:lnTo>
                    <a:lnTo>
                      <a:pt x="108" y="8"/>
                    </a:lnTo>
                    <a:lnTo>
                      <a:pt x="110" y="10"/>
                    </a:lnTo>
                    <a:lnTo>
                      <a:pt x="112" y="11"/>
                    </a:lnTo>
                    <a:lnTo>
                      <a:pt x="113" y="14"/>
                    </a:lnTo>
                    <a:lnTo>
                      <a:pt x="113" y="17"/>
                    </a:lnTo>
                    <a:lnTo>
                      <a:pt x="116" y="22"/>
                    </a:lnTo>
                    <a:lnTo>
                      <a:pt x="124" y="30"/>
                    </a:lnTo>
                    <a:lnTo>
                      <a:pt x="136" y="39"/>
                    </a:lnTo>
                    <a:lnTo>
                      <a:pt x="148" y="48"/>
                    </a:lnTo>
                    <a:lnTo>
                      <a:pt x="143" y="52"/>
                    </a:lnTo>
                    <a:lnTo>
                      <a:pt x="140" y="56"/>
                    </a:lnTo>
                    <a:lnTo>
                      <a:pt x="139" y="58"/>
                    </a:lnTo>
                    <a:lnTo>
                      <a:pt x="139" y="64"/>
                    </a:lnTo>
                    <a:lnTo>
                      <a:pt x="140" y="65"/>
                    </a:lnTo>
                    <a:lnTo>
                      <a:pt x="145" y="68"/>
                    </a:lnTo>
                    <a:lnTo>
                      <a:pt x="147" y="68"/>
                    </a:lnTo>
                    <a:lnTo>
                      <a:pt x="149" y="69"/>
                    </a:lnTo>
                    <a:lnTo>
                      <a:pt x="152" y="72"/>
                    </a:lnTo>
                    <a:lnTo>
                      <a:pt x="153" y="72"/>
                    </a:lnTo>
                    <a:lnTo>
                      <a:pt x="149" y="77"/>
                    </a:lnTo>
                    <a:lnTo>
                      <a:pt x="145" y="84"/>
                    </a:lnTo>
                    <a:lnTo>
                      <a:pt x="143" y="89"/>
                    </a:lnTo>
                    <a:lnTo>
                      <a:pt x="140" y="92"/>
                    </a:lnTo>
                    <a:lnTo>
                      <a:pt x="137" y="96"/>
                    </a:lnTo>
                    <a:lnTo>
                      <a:pt x="135" y="99"/>
                    </a:lnTo>
                    <a:lnTo>
                      <a:pt x="132" y="100"/>
                    </a:lnTo>
                    <a:lnTo>
                      <a:pt x="126" y="100"/>
                    </a:lnTo>
                    <a:lnTo>
                      <a:pt x="125" y="99"/>
                    </a:lnTo>
                    <a:lnTo>
                      <a:pt x="125" y="103"/>
                    </a:lnTo>
                    <a:lnTo>
                      <a:pt x="126" y="104"/>
                    </a:lnTo>
                    <a:lnTo>
                      <a:pt x="126" y="108"/>
                    </a:lnTo>
                    <a:lnTo>
                      <a:pt x="125" y="109"/>
                    </a:lnTo>
                    <a:lnTo>
                      <a:pt x="118" y="109"/>
                    </a:lnTo>
                    <a:lnTo>
                      <a:pt x="116" y="108"/>
                    </a:lnTo>
                    <a:lnTo>
                      <a:pt x="110" y="108"/>
                    </a:lnTo>
                    <a:lnTo>
                      <a:pt x="109" y="109"/>
                    </a:lnTo>
                    <a:lnTo>
                      <a:pt x="109" y="116"/>
                    </a:lnTo>
                    <a:lnTo>
                      <a:pt x="106" y="124"/>
                    </a:lnTo>
                    <a:lnTo>
                      <a:pt x="97" y="115"/>
                    </a:lnTo>
                    <a:lnTo>
                      <a:pt x="93" y="112"/>
                    </a:lnTo>
                    <a:lnTo>
                      <a:pt x="90" y="109"/>
                    </a:lnTo>
                    <a:lnTo>
                      <a:pt x="86" y="107"/>
                    </a:lnTo>
                    <a:lnTo>
                      <a:pt x="82" y="103"/>
                    </a:lnTo>
                    <a:lnTo>
                      <a:pt x="79" y="101"/>
                    </a:lnTo>
                    <a:lnTo>
                      <a:pt x="74" y="104"/>
                    </a:lnTo>
                    <a:lnTo>
                      <a:pt x="73" y="107"/>
                    </a:lnTo>
                    <a:lnTo>
                      <a:pt x="70" y="109"/>
                    </a:lnTo>
                    <a:lnTo>
                      <a:pt x="69" y="112"/>
                    </a:lnTo>
                    <a:lnTo>
                      <a:pt x="63" y="115"/>
                    </a:lnTo>
                    <a:lnTo>
                      <a:pt x="61" y="115"/>
                    </a:lnTo>
                    <a:lnTo>
                      <a:pt x="58" y="114"/>
                    </a:lnTo>
                    <a:lnTo>
                      <a:pt x="55" y="111"/>
                    </a:lnTo>
                    <a:lnTo>
                      <a:pt x="54" y="107"/>
                    </a:lnTo>
                    <a:lnTo>
                      <a:pt x="50" y="99"/>
                    </a:lnTo>
                    <a:lnTo>
                      <a:pt x="46" y="96"/>
                    </a:lnTo>
                    <a:lnTo>
                      <a:pt x="39" y="95"/>
                    </a:lnTo>
                    <a:lnTo>
                      <a:pt x="31" y="95"/>
                    </a:lnTo>
                    <a:lnTo>
                      <a:pt x="24" y="93"/>
                    </a:lnTo>
                    <a:lnTo>
                      <a:pt x="22" y="92"/>
                    </a:lnTo>
                    <a:lnTo>
                      <a:pt x="22" y="89"/>
                    </a:lnTo>
                    <a:lnTo>
                      <a:pt x="24" y="87"/>
                    </a:lnTo>
                    <a:lnTo>
                      <a:pt x="26" y="84"/>
                    </a:lnTo>
                    <a:lnTo>
                      <a:pt x="26" y="83"/>
                    </a:lnTo>
                    <a:lnTo>
                      <a:pt x="24" y="80"/>
                    </a:lnTo>
                    <a:lnTo>
                      <a:pt x="22" y="77"/>
                    </a:lnTo>
                    <a:lnTo>
                      <a:pt x="18" y="74"/>
                    </a:lnTo>
                    <a:lnTo>
                      <a:pt x="15" y="73"/>
                    </a:lnTo>
                    <a:lnTo>
                      <a:pt x="11" y="72"/>
                    </a:lnTo>
                    <a:lnTo>
                      <a:pt x="5" y="69"/>
                    </a:lnTo>
                    <a:lnTo>
                      <a:pt x="3" y="64"/>
                    </a:lnTo>
                    <a:lnTo>
                      <a:pt x="3" y="61"/>
                    </a:lnTo>
                    <a:lnTo>
                      <a:pt x="0" y="56"/>
                    </a:lnTo>
                    <a:lnTo>
                      <a:pt x="14" y="31"/>
                    </a:lnTo>
                    <a:lnTo>
                      <a:pt x="18" y="22"/>
                    </a:lnTo>
                    <a:lnTo>
                      <a:pt x="19" y="15"/>
                    </a:lnTo>
                    <a:lnTo>
                      <a:pt x="27" y="15"/>
                    </a:lnTo>
                    <a:lnTo>
                      <a:pt x="30" y="14"/>
                    </a:lnTo>
                    <a:lnTo>
                      <a:pt x="38" y="6"/>
                    </a:lnTo>
                    <a:lnTo>
                      <a:pt x="40" y="7"/>
                    </a:lnTo>
                    <a:lnTo>
                      <a:pt x="44" y="11"/>
                    </a:lnTo>
                    <a:lnTo>
                      <a:pt x="46" y="11"/>
                    </a:lnTo>
                    <a:lnTo>
                      <a:pt x="47" y="12"/>
                    </a:lnTo>
                    <a:lnTo>
                      <a:pt x="53" y="12"/>
                    </a:lnTo>
                    <a:lnTo>
                      <a:pt x="57" y="11"/>
                    </a:lnTo>
                    <a:lnTo>
                      <a:pt x="63" y="8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20" name="Freeform 68">
                <a:extLst>
                  <a:ext uri="{FF2B5EF4-FFF2-40B4-BE49-F238E27FC236}">
                    <a16:creationId xmlns:a16="http://schemas.microsoft.com/office/drawing/2014/main" id="{3F26C456-3BEF-D10B-88CF-263211C29E72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212012" y="6016874"/>
                <a:ext cx="664053" cy="531981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0" y="1"/>
                  </a:cxn>
                  <a:cxn ang="0">
                    <a:pos x="80" y="9"/>
                  </a:cxn>
                  <a:cxn ang="0">
                    <a:pos x="91" y="24"/>
                  </a:cxn>
                  <a:cxn ang="0">
                    <a:pos x="102" y="43"/>
                  </a:cxn>
                  <a:cxn ang="0">
                    <a:pos x="122" y="59"/>
                  </a:cxn>
                  <a:cxn ang="0">
                    <a:pos x="150" y="60"/>
                  </a:cxn>
                  <a:cxn ang="0">
                    <a:pos x="157" y="71"/>
                  </a:cxn>
                  <a:cxn ang="0">
                    <a:pos x="160" y="78"/>
                  </a:cxn>
                  <a:cxn ang="0">
                    <a:pos x="168" y="83"/>
                  </a:cxn>
                  <a:cxn ang="0">
                    <a:pos x="181" y="91"/>
                  </a:cxn>
                  <a:cxn ang="0">
                    <a:pos x="173" y="106"/>
                  </a:cxn>
                  <a:cxn ang="0">
                    <a:pos x="168" y="114"/>
                  </a:cxn>
                  <a:cxn ang="0">
                    <a:pos x="161" y="123"/>
                  </a:cxn>
                  <a:cxn ang="0">
                    <a:pos x="152" y="132"/>
                  </a:cxn>
                  <a:cxn ang="0">
                    <a:pos x="134" y="138"/>
                  </a:cxn>
                  <a:cxn ang="0">
                    <a:pos x="115" y="140"/>
                  </a:cxn>
                  <a:cxn ang="0">
                    <a:pos x="101" y="136"/>
                  </a:cxn>
                  <a:cxn ang="0">
                    <a:pos x="91" y="138"/>
                  </a:cxn>
                  <a:cxn ang="0">
                    <a:pos x="88" y="137"/>
                  </a:cxn>
                  <a:cxn ang="0">
                    <a:pos x="87" y="132"/>
                  </a:cxn>
                  <a:cxn ang="0">
                    <a:pos x="84" y="123"/>
                  </a:cxn>
                  <a:cxn ang="0">
                    <a:pos x="78" y="121"/>
                  </a:cxn>
                  <a:cxn ang="0">
                    <a:pos x="66" y="129"/>
                  </a:cxn>
                  <a:cxn ang="0">
                    <a:pos x="53" y="134"/>
                  </a:cxn>
                  <a:cxn ang="0">
                    <a:pos x="43" y="136"/>
                  </a:cxn>
                  <a:cxn ang="0">
                    <a:pos x="31" y="144"/>
                  </a:cxn>
                  <a:cxn ang="0">
                    <a:pos x="13" y="145"/>
                  </a:cxn>
                  <a:cxn ang="0">
                    <a:pos x="4" y="144"/>
                  </a:cxn>
                  <a:cxn ang="0">
                    <a:pos x="2" y="134"/>
                  </a:cxn>
                  <a:cxn ang="0">
                    <a:pos x="4" y="130"/>
                  </a:cxn>
                  <a:cxn ang="0">
                    <a:pos x="8" y="125"/>
                  </a:cxn>
                  <a:cxn ang="0">
                    <a:pos x="13" y="122"/>
                  </a:cxn>
                  <a:cxn ang="0">
                    <a:pos x="10" y="113"/>
                  </a:cxn>
                  <a:cxn ang="0">
                    <a:pos x="0" y="101"/>
                  </a:cxn>
                  <a:cxn ang="0">
                    <a:pos x="10" y="87"/>
                  </a:cxn>
                  <a:cxn ang="0">
                    <a:pos x="4" y="76"/>
                  </a:cxn>
                  <a:cxn ang="0">
                    <a:pos x="5" y="66"/>
                  </a:cxn>
                  <a:cxn ang="0">
                    <a:pos x="20" y="39"/>
                  </a:cxn>
                  <a:cxn ang="0">
                    <a:pos x="23" y="29"/>
                  </a:cxn>
                  <a:cxn ang="0">
                    <a:pos x="27" y="28"/>
                  </a:cxn>
                  <a:cxn ang="0">
                    <a:pos x="35" y="26"/>
                  </a:cxn>
                  <a:cxn ang="0">
                    <a:pos x="40" y="25"/>
                  </a:cxn>
                  <a:cxn ang="0">
                    <a:pos x="41" y="20"/>
                  </a:cxn>
                  <a:cxn ang="0">
                    <a:pos x="40" y="14"/>
                  </a:cxn>
                  <a:cxn ang="0">
                    <a:pos x="45" y="8"/>
                  </a:cxn>
                  <a:cxn ang="0">
                    <a:pos x="55" y="2"/>
                  </a:cxn>
                </a:cxnLst>
                <a:rect l="0" t="0" r="r" b="b"/>
                <a:pathLst>
                  <a:path w="181" h="145">
                    <a:moveTo>
                      <a:pt x="57" y="0"/>
                    </a:moveTo>
                    <a:lnTo>
                      <a:pt x="66" y="0"/>
                    </a:lnTo>
                    <a:lnTo>
                      <a:pt x="68" y="1"/>
                    </a:lnTo>
                    <a:lnTo>
                      <a:pt x="70" y="1"/>
                    </a:lnTo>
                    <a:lnTo>
                      <a:pt x="74" y="2"/>
                    </a:lnTo>
                    <a:lnTo>
                      <a:pt x="80" y="9"/>
                    </a:lnTo>
                    <a:lnTo>
                      <a:pt x="87" y="17"/>
                    </a:lnTo>
                    <a:lnTo>
                      <a:pt x="91" y="24"/>
                    </a:lnTo>
                    <a:lnTo>
                      <a:pt x="95" y="33"/>
                    </a:lnTo>
                    <a:lnTo>
                      <a:pt x="102" y="43"/>
                    </a:lnTo>
                    <a:lnTo>
                      <a:pt x="113" y="53"/>
                    </a:lnTo>
                    <a:lnTo>
                      <a:pt x="122" y="59"/>
                    </a:lnTo>
                    <a:lnTo>
                      <a:pt x="146" y="59"/>
                    </a:lnTo>
                    <a:lnTo>
                      <a:pt x="150" y="60"/>
                    </a:lnTo>
                    <a:lnTo>
                      <a:pt x="153" y="63"/>
                    </a:lnTo>
                    <a:lnTo>
                      <a:pt x="157" y="71"/>
                    </a:lnTo>
                    <a:lnTo>
                      <a:pt x="158" y="75"/>
                    </a:lnTo>
                    <a:lnTo>
                      <a:pt x="160" y="78"/>
                    </a:lnTo>
                    <a:lnTo>
                      <a:pt x="161" y="79"/>
                    </a:lnTo>
                    <a:lnTo>
                      <a:pt x="168" y="83"/>
                    </a:lnTo>
                    <a:lnTo>
                      <a:pt x="178" y="91"/>
                    </a:lnTo>
                    <a:lnTo>
                      <a:pt x="181" y="91"/>
                    </a:lnTo>
                    <a:lnTo>
                      <a:pt x="176" y="102"/>
                    </a:lnTo>
                    <a:lnTo>
                      <a:pt x="173" y="106"/>
                    </a:lnTo>
                    <a:lnTo>
                      <a:pt x="170" y="111"/>
                    </a:lnTo>
                    <a:lnTo>
                      <a:pt x="168" y="114"/>
                    </a:lnTo>
                    <a:lnTo>
                      <a:pt x="165" y="118"/>
                    </a:lnTo>
                    <a:lnTo>
                      <a:pt x="161" y="123"/>
                    </a:lnTo>
                    <a:lnTo>
                      <a:pt x="157" y="128"/>
                    </a:lnTo>
                    <a:lnTo>
                      <a:pt x="152" y="132"/>
                    </a:lnTo>
                    <a:lnTo>
                      <a:pt x="144" y="136"/>
                    </a:lnTo>
                    <a:lnTo>
                      <a:pt x="134" y="138"/>
                    </a:lnTo>
                    <a:lnTo>
                      <a:pt x="123" y="140"/>
                    </a:lnTo>
                    <a:lnTo>
                      <a:pt x="115" y="140"/>
                    </a:lnTo>
                    <a:lnTo>
                      <a:pt x="107" y="137"/>
                    </a:lnTo>
                    <a:lnTo>
                      <a:pt x="101" y="136"/>
                    </a:lnTo>
                    <a:lnTo>
                      <a:pt x="94" y="137"/>
                    </a:lnTo>
                    <a:lnTo>
                      <a:pt x="91" y="138"/>
                    </a:lnTo>
                    <a:lnTo>
                      <a:pt x="90" y="138"/>
                    </a:lnTo>
                    <a:lnTo>
                      <a:pt x="88" y="137"/>
                    </a:lnTo>
                    <a:lnTo>
                      <a:pt x="88" y="134"/>
                    </a:lnTo>
                    <a:lnTo>
                      <a:pt x="87" y="132"/>
                    </a:lnTo>
                    <a:lnTo>
                      <a:pt x="87" y="129"/>
                    </a:lnTo>
                    <a:lnTo>
                      <a:pt x="84" y="123"/>
                    </a:lnTo>
                    <a:lnTo>
                      <a:pt x="83" y="122"/>
                    </a:lnTo>
                    <a:lnTo>
                      <a:pt x="78" y="121"/>
                    </a:lnTo>
                    <a:lnTo>
                      <a:pt x="71" y="123"/>
                    </a:lnTo>
                    <a:lnTo>
                      <a:pt x="66" y="129"/>
                    </a:lnTo>
                    <a:lnTo>
                      <a:pt x="59" y="133"/>
                    </a:lnTo>
                    <a:lnTo>
                      <a:pt x="53" y="134"/>
                    </a:lnTo>
                    <a:lnTo>
                      <a:pt x="48" y="134"/>
                    </a:lnTo>
                    <a:lnTo>
                      <a:pt x="43" y="136"/>
                    </a:lnTo>
                    <a:lnTo>
                      <a:pt x="37" y="140"/>
                    </a:lnTo>
                    <a:lnTo>
                      <a:pt x="31" y="144"/>
                    </a:lnTo>
                    <a:lnTo>
                      <a:pt x="21" y="145"/>
                    </a:lnTo>
                    <a:lnTo>
                      <a:pt x="13" y="145"/>
                    </a:lnTo>
                    <a:lnTo>
                      <a:pt x="5" y="144"/>
                    </a:lnTo>
                    <a:lnTo>
                      <a:pt x="4" y="144"/>
                    </a:lnTo>
                    <a:lnTo>
                      <a:pt x="4" y="137"/>
                    </a:lnTo>
                    <a:lnTo>
                      <a:pt x="2" y="134"/>
                    </a:lnTo>
                    <a:lnTo>
                      <a:pt x="2" y="132"/>
                    </a:lnTo>
                    <a:lnTo>
                      <a:pt x="4" y="130"/>
                    </a:lnTo>
                    <a:lnTo>
                      <a:pt x="5" y="128"/>
                    </a:lnTo>
                    <a:lnTo>
                      <a:pt x="8" y="125"/>
                    </a:lnTo>
                    <a:lnTo>
                      <a:pt x="10" y="125"/>
                    </a:lnTo>
                    <a:lnTo>
                      <a:pt x="13" y="122"/>
                    </a:lnTo>
                    <a:lnTo>
                      <a:pt x="13" y="118"/>
                    </a:lnTo>
                    <a:lnTo>
                      <a:pt x="10" y="113"/>
                    </a:lnTo>
                    <a:lnTo>
                      <a:pt x="1" y="103"/>
                    </a:lnTo>
                    <a:lnTo>
                      <a:pt x="0" y="101"/>
                    </a:lnTo>
                    <a:lnTo>
                      <a:pt x="12" y="88"/>
                    </a:lnTo>
                    <a:lnTo>
                      <a:pt x="10" y="87"/>
                    </a:lnTo>
                    <a:lnTo>
                      <a:pt x="8" y="82"/>
                    </a:lnTo>
                    <a:lnTo>
                      <a:pt x="4" y="76"/>
                    </a:lnTo>
                    <a:lnTo>
                      <a:pt x="2" y="71"/>
                    </a:lnTo>
                    <a:lnTo>
                      <a:pt x="5" y="66"/>
                    </a:lnTo>
                    <a:lnTo>
                      <a:pt x="14" y="55"/>
                    </a:lnTo>
                    <a:lnTo>
                      <a:pt x="20" y="39"/>
                    </a:lnTo>
                    <a:lnTo>
                      <a:pt x="20" y="35"/>
                    </a:lnTo>
                    <a:lnTo>
                      <a:pt x="23" y="29"/>
                    </a:lnTo>
                    <a:lnTo>
                      <a:pt x="24" y="28"/>
                    </a:lnTo>
                    <a:lnTo>
                      <a:pt x="27" y="28"/>
                    </a:lnTo>
                    <a:lnTo>
                      <a:pt x="31" y="26"/>
                    </a:lnTo>
                    <a:lnTo>
                      <a:pt x="35" y="26"/>
                    </a:lnTo>
                    <a:lnTo>
                      <a:pt x="39" y="25"/>
                    </a:lnTo>
                    <a:lnTo>
                      <a:pt x="40" y="25"/>
                    </a:lnTo>
                    <a:lnTo>
                      <a:pt x="41" y="24"/>
                    </a:lnTo>
                    <a:lnTo>
                      <a:pt x="41" y="20"/>
                    </a:lnTo>
                    <a:lnTo>
                      <a:pt x="40" y="17"/>
                    </a:lnTo>
                    <a:lnTo>
                      <a:pt x="40" y="14"/>
                    </a:lnTo>
                    <a:lnTo>
                      <a:pt x="41" y="12"/>
                    </a:lnTo>
                    <a:lnTo>
                      <a:pt x="45" y="8"/>
                    </a:lnTo>
                    <a:lnTo>
                      <a:pt x="51" y="5"/>
                    </a:lnTo>
                    <a:lnTo>
                      <a:pt x="55" y="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21" name="Freeform 69">
                <a:extLst>
                  <a:ext uri="{FF2B5EF4-FFF2-40B4-BE49-F238E27FC236}">
                    <a16:creationId xmlns:a16="http://schemas.microsoft.com/office/drawing/2014/main" id="{EFB0A968-073A-A178-8990-81265E0BD464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503430" y="5874768"/>
                <a:ext cx="1016261" cy="660390"/>
              </a:xfrm>
              <a:custGeom>
                <a:avLst/>
                <a:gdLst/>
                <a:ahLst/>
                <a:cxnLst>
                  <a:cxn ang="0">
                    <a:pos x="59" y="16"/>
                  </a:cxn>
                  <a:cxn ang="0">
                    <a:pos x="74" y="21"/>
                  </a:cxn>
                  <a:cxn ang="0">
                    <a:pos x="91" y="24"/>
                  </a:cxn>
                  <a:cxn ang="0">
                    <a:pos x="116" y="32"/>
                  </a:cxn>
                  <a:cxn ang="0">
                    <a:pos x="136" y="36"/>
                  </a:cxn>
                  <a:cxn ang="0">
                    <a:pos x="160" y="27"/>
                  </a:cxn>
                  <a:cxn ang="0">
                    <a:pos x="161" y="23"/>
                  </a:cxn>
                  <a:cxn ang="0">
                    <a:pos x="175" y="34"/>
                  </a:cxn>
                  <a:cxn ang="0">
                    <a:pos x="188" y="46"/>
                  </a:cxn>
                  <a:cxn ang="0">
                    <a:pos x="195" y="48"/>
                  </a:cxn>
                  <a:cxn ang="0">
                    <a:pos x="207" y="51"/>
                  </a:cxn>
                  <a:cxn ang="0">
                    <a:pos x="218" y="50"/>
                  </a:cxn>
                  <a:cxn ang="0">
                    <a:pos x="230" y="59"/>
                  </a:cxn>
                  <a:cxn ang="0">
                    <a:pos x="246" y="67"/>
                  </a:cxn>
                  <a:cxn ang="0">
                    <a:pos x="276" y="66"/>
                  </a:cxn>
                  <a:cxn ang="0">
                    <a:pos x="276" y="71"/>
                  </a:cxn>
                  <a:cxn ang="0">
                    <a:pos x="273" y="82"/>
                  </a:cxn>
                  <a:cxn ang="0">
                    <a:pos x="270" y="90"/>
                  </a:cxn>
                  <a:cxn ang="0">
                    <a:pos x="266" y="89"/>
                  </a:cxn>
                  <a:cxn ang="0">
                    <a:pos x="267" y="96"/>
                  </a:cxn>
                  <a:cxn ang="0">
                    <a:pos x="254" y="106"/>
                  </a:cxn>
                  <a:cxn ang="0">
                    <a:pos x="246" y="116"/>
                  </a:cxn>
                  <a:cxn ang="0">
                    <a:pos x="239" y="120"/>
                  </a:cxn>
                  <a:cxn ang="0">
                    <a:pos x="241" y="140"/>
                  </a:cxn>
                  <a:cxn ang="0">
                    <a:pos x="233" y="152"/>
                  </a:cxn>
                  <a:cxn ang="0">
                    <a:pos x="235" y="160"/>
                  </a:cxn>
                  <a:cxn ang="0">
                    <a:pos x="243" y="168"/>
                  </a:cxn>
                  <a:cxn ang="0">
                    <a:pos x="243" y="172"/>
                  </a:cxn>
                  <a:cxn ang="0">
                    <a:pos x="241" y="178"/>
                  </a:cxn>
                  <a:cxn ang="0">
                    <a:pos x="206" y="172"/>
                  </a:cxn>
                  <a:cxn ang="0">
                    <a:pos x="167" y="167"/>
                  </a:cxn>
                  <a:cxn ang="0">
                    <a:pos x="142" y="151"/>
                  </a:cxn>
                  <a:cxn ang="0">
                    <a:pos x="137" y="144"/>
                  </a:cxn>
                  <a:cxn ang="0">
                    <a:pos x="133" y="140"/>
                  </a:cxn>
                  <a:cxn ang="0">
                    <a:pos x="110" y="148"/>
                  </a:cxn>
                  <a:cxn ang="0">
                    <a:pos x="86" y="136"/>
                  </a:cxn>
                  <a:cxn ang="0">
                    <a:pos x="82" y="128"/>
                  </a:cxn>
                  <a:cxn ang="0">
                    <a:pos x="71" y="116"/>
                  </a:cxn>
                  <a:cxn ang="0">
                    <a:pos x="27" y="100"/>
                  </a:cxn>
                  <a:cxn ang="0">
                    <a:pos x="13" y="77"/>
                  </a:cxn>
                  <a:cxn ang="0">
                    <a:pos x="8" y="57"/>
                  </a:cxn>
                  <a:cxn ang="0">
                    <a:pos x="16" y="52"/>
                  </a:cxn>
                  <a:cxn ang="0">
                    <a:pos x="27" y="44"/>
                  </a:cxn>
                  <a:cxn ang="0">
                    <a:pos x="31" y="26"/>
                  </a:cxn>
                  <a:cxn ang="0">
                    <a:pos x="42" y="7"/>
                  </a:cxn>
                </a:cxnLst>
                <a:rect l="0" t="0" r="r" b="b"/>
                <a:pathLst>
                  <a:path w="277" h="180">
                    <a:moveTo>
                      <a:pt x="44" y="0"/>
                    </a:moveTo>
                    <a:lnTo>
                      <a:pt x="56" y="12"/>
                    </a:lnTo>
                    <a:lnTo>
                      <a:pt x="59" y="16"/>
                    </a:lnTo>
                    <a:lnTo>
                      <a:pt x="64" y="19"/>
                    </a:lnTo>
                    <a:lnTo>
                      <a:pt x="69" y="19"/>
                    </a:lnTo>
                    <a:lnTo>
                      <a:pt x="74" y="21"/>
                    </a:lnTo>
                    <a:lnTo>
                      <a:pt x="78" y="23"/>
                    </a:lnTo>
                    <a:lnTo>
                      <a:pt x="83" y="23"/>
                    </a:lnTo>
                    <a:lnTo>
                      <a:pt x="91" y="24"/>
                    </a:lnTo>
                    <a:lnTo>
                      <a:pt x="112" y="31"/>
                    </a:lnTo>
                    <a:lnTo>
                      <a:pt x="114" y="32"/>
                    </a:lnTo>
                    <a:lnTo>
                      <a:pt x="116" y="32"/>
                    </a:lnTo>
                    <a:lnTo>
                      <a:pt x="121" y="38"/>
                    </a:lnTo>
                    <a:lnTo>
                      <a:pt x="126" y="39"/>
                    </a:lnTo>
                    <a:lnTo>
                      <a:pt x="136" y="36"/>
                    </a:lnTo>
                    <a:lnTo>
                      <a:pt x="145" y="32"/>
                    </a:lnTo>
                    <a:lnTo>
                      <a:pt x="155" y="30"/>
                    </a:lnTo>
                    <a:lnTo>
                      <a:pt x="160" y="27"/>
                    </a:lnTo>
                    <a:lnTo>
                      <a:pt x="160" y="26"/>
                    </a:lnTo>
                    <a:lnTo>
                      <a:pt x="161" y="24"/>
                    </a:lnTo>
                    <a:lnTo>
                      <a:pt x="161" y="23"/>
                    </a:lnTo>
                    <a:lnTo>
                      <a:pt x="165" y="23"/>
                    </a:lnTo>
                    <a:lnTo>
                      <a:pt x="171" y="27"/>
                    </a:lnTo>
                    <a:lnTo>
                      <a:pt x="175" y="34"/>
                    </a:lnTo>
                    <a:lnTo>
                      <a:pt x="180" y="40"/>
                    </a:lnTo>
                    <a:lnTo>
                      <a:pt x="185" y="44"/>
                    </a:lnTo>
                    <a:lnTo>
                      <a:pt x="188" y="46"/>
                    </a:lnTo>
                    <a:lnTo>
                      <a:pt x="191" y="46"/>
                    </a:lnTo>
                    <a:lnTo>
                      <a:pt x="192" y="47"/>
                    </a:lnTo>
                    <a:lnTo>
                      <a:pt x="195" y="48"/>
                    </a:lnTo>
                    <a:lnTo>
                      <a:pt x="199" y="50"/>
                    </a:lnTo>
                    <a:lnTo>
                      <a:pt x="202" y="51"/>
                    </a:lnTo>
                    <a:lnTo>
                      <a:pt x="207" y="51"/>
                    </a:lnTo>
                    <a:lnTo>
                      <a:pt x="210" y="48"/>
                    </a:lnTo>
                    <a:lnTo>
                      <a:pt x="214" y="48"/>
                    </a:lnTo>
                    <a:lnTo>
                      <a:pt x="218" y="50"/>
                    </a:lnTo>
                    <a:lnTo>
                      <a:pt x="223" y="55"/>
                    </a:lnTo>
                    <a:lnTo>
                      <a:pt x="226" y="57"/>
                    </a:lnTo>
                    <a:lnTo>
                      <a:pt x="230" y="59"/>
                    </a:lnTo>
                    <a:lnTo>
                      <a:pt x="243" y="59"/>
                    </a:lnTo>
                    <a:lnTo>
                      <a:pt x="243" y="65"/>
                    </a:lnTo>
                    <a:lnTo>
                      <a:pt x="246" y="67"/>
                    </a:lnTo>
                    <a:lnTo>
                      <a:pt x="261" y="67"/>
                    </a:lnTo>
                    <a:lnTo>
                      <a:pt x="269" y="66"/>
                    </a:lnTo>
                    <a:lnTo>
                      <a:pt x="276" y="66"/>
                    </a:lnTo>
                    <a:lnTo>
                      <a:pt x="277" y="67"/>
                    </a:lnTo>
                    <a:lnTo>
                      <a:pt x="277" y="70"/>
                    </a:lnTo>
                    <a:lnTo>
                      <a:pt x="276" y="71"/>
                    </a:lnTo>
                    <a:lnTo>
                      <a:pt x="276" y="73"/>
                    </a:lnTo>
                    <a:lnTo>
                      <a:pt x="273" y="78"/>
                    </a:lnTo>
                    <a:lnTo>
                      <a:pt x="273" y="82"/>
                    </a:lnTo>
                    <a:lnTo>
                      <a:pt x="272" y="86"/>
                    </a:lnTo>
                    <a:lnTo>
                      <a:pt x="272" y="92"/>
                    </a:lnTo>
                    <a:lnTo>
                      <a:pt x="270" y="90"/>
                    </a:lnTo>
                    <a:lnTo>
                      <a:pt x="269" y="88"/>
                    </a:lnTo>
                    <a:lnTo>
                      <a:pt x="267" y="88"/>
                    </a:lnTo>
                    <a:lnTo>
                      <a:pt x="266" y="89"/>
                    </a:lnTo>
                    <a:lnTo>
                      <a:pt x="266" y="90"/>
                    </a:lnTo>
                    <a:lnTo>
                      <a:pt x="267" y="93"/>
                    </a:lnTo>
                    <a:lnTo>
                      <a:pt x="267" y="96"/>
                    </a:lnTo>
                    <a:lnTo>
                      <a:pt x="262" y="98"/>
                    </a:lnTo>
                    <a:lnTo>
                      <a:pt x="257" y="102"/>
                    </a:lnTo>
                    <a:lnTo>
                      <a:pt x="254" y="106"/>
                    </a:lnTo>
                    <a:lnTo>
                      <a:pt x="251" y="112"/>
                    </a:lnTo>
                    <a:lnTo>
                      <a:pt x="249" y="114"/>
                    </a:lnTo>
                    <a:lnTo>
                      <a:pt x="246" y="116"/>
                    </a:lnTo>
                    <a:lnTo>
                      <a:pt x="245" y="116"/>
                    </a:lnTo>
                    <a:lnTo>
                      <a:pt x="242" y="117"/>
                    </a:lnTo>
                    <a:lnTo>
                      <a:pt x="239" y="120"/>
                    </a:lnTo>
                    <a:lnTo>
                      <a:pt x="239" y="127"/>
                    </a:lnTo>
                    <a:lnTo>
                      <a:pt x="241" y="135"/>
                    </a:lnTo>
                    <a:lnTo>
                      <a:pt x="241" y="140"/>
                    </a:lnTo>
                    <a:lnTo>
                      <a:pt x="239" y="144"/>
                    </a:lnTo>
                    <a:lnTo>
                      <a:pt x="235" y="149"/>
                    </a:lnTo>
                    <a:lnTo>
                      <a:pt x="233" y="152"/>
                    </a:lnTo>
                    <a:lnTo>
                      <a:pt x="231" y="155"/>
                    </a:lnTo>
                    <a:lnTo>
                      <a:pt x="231" y="156"/>
                    </a:lnTo>
                    <a:lnTo>
                      <a:pt x="235" y="160"/>
                    </a:lnTo>
                    <a:lnTo>
                      <a:pt x="238" y="162"/>
                    </a:lnTo>
                    <a:lnTo>
                      <a:pt x="242" y="166"/>
                    </a:lnTo>
                    <a:lnTo>
                      <a:pt x="243" y="168"/>
                    </a:lnTo>
                    <a:lnTo>
                      <a:pt x="245" y="170"/>
                    </a:lnTo>
                    <a:lnTo>
                      <a:pt x="243" y="171"/>
                    </a:lnTo>
                    <a:lnTo>
                      <a:pt x="243" y="172"/>
                    </a:lnTo>
                    <a:lnTo>
                      <a:pt x="242" y="174"/>
                    </a:lnTo>
                    <a:lnTo>
                      <a:pt x="241" y="176"/>
                    </a:lnTo>
                    <a:lnTo>
                      <a:pt x="241" y="178"/>
                    </a:lnTo>
                    <a:lnTo>
                      <a:pt x="238" y="180"/>
                    </a:lnTo>
                    <a:lnTo>
                      <a:pt x="224" y="180"/>
                    </a:lnTo>
                    <a:lnTo>
                      <a:pt x="206" y="172"/>
                    </a:lnTo>
                    <a:lnTo>
                      <a:pt x="194" y="170"/>
                    </a:lnTo>
                    <a:lnTo>
                      <a:pt x="180" y="170"/>
                    </a:lnTo>
                    <a:lnTo>
                      <a:pt x="167" y="167"/>
                    </a:lnTo>
                    <a:lnTo>
                      <a:pt x="156" y="160"/>
                    </a:lnTo>
                    <a:lnTo>
                      <a:pt x="149" y="155"/>
                    </a:lnTo>
                    <a:lnTo>
                      <a:pt x="142" y="151"/>
                    </a:lnTo>
                    <a:lnTo>
                      <a:pt x="140" y="148"/>
                    </a:lnTo>
                    <a:lnTo>
                      <a:pt x="138" y="145"/>
                    </a:lnTo>
                    <a:lnTo>
                      <a:pt x="137" y="144"/>
                    </a:lnTo>
                    <a:lnTo>
                      <a:pt x="137" y="141"/>
                    </a:lnTo>
                    <a:lnTo>
                      <a:pt x="136" y="140"/>
                    </a:lnTo>
                    <a:lnTo>
                      <a:pt x="133" y="140"/>
                    </a:lnTo>
                    <a:lnTo>
                      <a:pt x="126" y="143"/>
                    </a:lnTo>
                    <a:lnTo>
                      <a:pt x="118" y="147"/>
                    </a:lnTo>
                    <a:lnTo>
                      <a:pt x="110" y="148"/>
                    </a:lnTo>
                    <a:lnTo>
                      <a:pt x="103" y="148"/>
                    </a:lnTo>
                    <a:lnTo>
                      <a:pt x="93" y="140"/>
                    </a:lnTo>
                    <a:lnTo>
                      <a:pt x="86" y="136"/>
                    </a:lnTo>
                    <a:lnTo>
                      <a:pt x="85" y="135"/>
                    </a:lnTo>
                    <a:lnTo>
                      <a:pt x="83" y="132"/>
                    </a:lnTo>
                    <a:lnTo>
                      <a:pt x="82" y="128"/>
                    </a:lnTo>
                    <a:lnTo>
                      <a:pt x="78" y="120"/>
                    </a:lnTo>
                    <a:lnTo>
                      <a:pt x="75" y="117"/>
                    </a:lnTo>
                    <a:lnTo>
                      <a:pt x="71" y="116"/>
                    </a:lnTo>
                    <a:lnTo>
                      <a:pt x="47" y="116"/>
                    </a:lnTo>
                    <a:lnTo>
                      <a:pt x="38" y="110"/>
                    </a:lnTo>
                    <a:lnTo>
                      <a:pt x="27" y="100"/>
                    </a:lnTo>
                    <a:lnTo>
                      <a:pt x="20" y="90"/>
                    </a:lnTo>
                    <a:lnTo>
                      <a:pt x="16" y="81"/>
                    </a:lnTo>
                    <a:lnTo>
                      <a:pt x="13" y="77"/>
                    </a:lnTo>
                    <a:lnTo>
                      <a:pt x="5" y="66"/>
                    </a:lnTo>
                    <a:lnTo>
                      <a:pt x="0" y="62"/>
                    </a:lnTo>
                    <a:lnTo>
                      <a:pt x="8" y="57"/>
                    </a:lnTo>
                    <a:lnTo>
                      <a:pt x="11" y="54"/>
                    </a:lnTo>
                    <a:lnTo>
                      <a:pt x="13" y="52"/>
                    </a:lnTo>
                    <a:lnTo>
                      <a:pt x="16" y="52"/>
                    </a:lnTo>
                    <a:lnTo>
                      <a:pt x="20" y="51"/>
                    </a:lnTo>
                    <a:lnTo>
                      <a:pt x="24" y="48"/>
                    </a:lnTo>
                    <a:lnTo>
                      <a:pt x="27" y="44"/>
                    </a:lnTo>
                    <a:lnTo>
                      <a:pt x="28" y="40"/>
                    </a:lnTo>
                    <a:lnTo>
                      <a:pt x="30" y="34"/>
                    </a:lnTo>
                    <a:lnTo>
                      <a:pt x="31" y="26"/>
                    </a:lnTo>
                    <a:lnTo>
                      <a:pt x="36" y="16"/>
                    </a:lnTo>
                    <a:lnTo>
                      <a:pt x="39" y="11"/>
                    </a:lnTo>
                    <a:lnTo>
                      <a:pt x="42" y="7"/>
                    </a:lnTo>
                    <a:lnTo>
                      <a:pt x="43" y="3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22" name="Freeform 70">
                <a:extLst>
                  <a:ext uri="{FF2B5EF4-FFF2-40B4-BE49-F238E27FC236}">
                    <a16:creationId xmlns:a16="http://schemas.microsoft.com/office/drawing/2014/main" id="{2A7F2E35-4FA7-956A-0C77-199B88BE6EF4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902682" y="5109938"/>
                <a:ext cx="950225" cy="836494"/>
              </a:xfrm>
              <a:custGeom>
                <a:avLst/>
                <a:gdLst/>
                <a:ahLst/>
                <a:cxnLst>
                  <a:cxn ang="0">
                    <a:pos x="113" y="1"/>
                  </a:cxn>
                  <a:cxn ang="0">
                    <a:pos x="142" y="17"/>
                  </a:cxn>
                  <a:cxn ang="0">
                    <a:pos x="142" y="47"/>
                  </a:cxn>
                  <a:cxn ang="0">
                    <a:pos x="131" y="63"/>
                  </a:cxn>
                  <a:cxn ang="0">
                    <a:pos x="121" y="92"/>
                  </a:cxn>
                  <a:cxn ang="0">
                    <a:pos x="109" y="108"/>
                  </a:cxn>
                  <a:cxn ang="0">
                    <a:pos x="119" y="113"/>
                  </a:cxn>
                  <a:cxn ang="0">
                    <a:pos x="129" y="108"/>
                  </a:cxn>
                  <a:cxn ang="0">
                    <a:pos x="137" y="105"/>
                  </a:cxn>
                  <a:cxn ang="0">
                    <a:pos x="143" y="116"/>
                  </a:cxn>
                  <a:cxn ang="0">
                    <a:pos x="173" y="114"/>
                  </a:cxn>
                  <a:cxn ang="0">
                    <a:pos x="178" y="113"/>
                  </a:cxn>
                  <a:cxn ang="0">
                    <a:pos x="185" y="121"/>
                  </a:cxn>
                  <a:cxn ang="0">
                    <a:pos x="193" y="117"/>
                  </a:cxn>
                  <a:cxn ang="0">
                    <a:pos x="209" y="120"/>
                  </a:cxn>
                  <a:cxn ang="0">
                    <a:pos x="216" y="116"/>
                  </a:cxn>
                  <a:cxn ang="0">
                    <a:pos x="212" y="108"/>
                  </a:cxn>
                  <a:cxn ang="0">
                    <a:pos x="228" y="121"/>
                  </a:cxn>
                  <a:cxn ang="0">
                    <a:pos x="239" y="129"/>
                  </a:cxn>
                  <a:cxn ang="0">
                    <a:pos x="247" y="133"/>
                  </a:cxn>
                  <a:cxn ang="0">
                    <a:pos x="258" y="151"/>
                  </a:cxn>
                  <a:cxn ang="0">
                    <a:pos x="248" y="162"/>
                  </a:cxn>
                  <a:cxn ang="0">
                    <a:pos x="221" y="171"/>
                  </a:cxn>
                  <a:cxn ang="0">
                    <a:pos x="212" y="182"/>
                  </a:cxn>
                  <a:cxn ang="0">
                    <a:pos x="201" y="191"/>
                  </a:cxn>
                  <a:cxn ang="0">
                    <a:pos x="200" y="198"/>
                  </a:cxn>
                  <a:cxn ang="0">
                    <a:pos x="195" y="216"/>
                  </a:cxn>
                  <a:cxn ang="0">
                    <a:pos x="185" y="222"/>
                  </a:cxn>
                  <a:cxn ang="0">
                    <a:pos x="162" y="226"/>
                  </a:cxn>
                  <a:cxn ang="0">
                    <a:pos x="149" y="221"/>
                  </a:cxn>
                  <a:cxn ang="0">
                    <a:pos x="141" y="207"/>
                  </a:cxn>
                  <a:cxn ang="0">
                    <a:pos x="135" y="183"/>
                  </a:cxn>
                  <a:cxn ang="0">
                    <a:pos x="133" y="183"/>
                  </a:cxn>
                  <a:cxn ang="0">
                    <a:pos x="122" y="174"/>
                  </a:cxn>
                  <a:cxn ang="0">
                    <a:pos x="103" y="167"/>
                  </a:cxn>
                  <a:cxn ang="0">
                    <a:pos x="99" y="150"/>
                  </a:cxn>
                  <a:cxn ang="0">
                    <a:pos x="80" y="147"/>
                  </a:cxn>
                  <a:cxn ang="0">
                    <a:pos x="64" y="144"/>
                  </a:cxn>
                  <a:cxn ang="0">
                    <a:pos x="41" y="140"/>
                  </a:cxn>
                  <a:cxn ang="0">
                    <a:pos x="36" y="135"/>
                  </a:cxn>
                  <a:cxn ang="0">
                    <a:pos x="28" y="133"/>
                  </a:cxn>
                  <a:cxn ang="0">
                    <a:pos x="21" y="137"/>
                  </a:cxn>
                  <a:cxn ang="0">
                    <a:pos x="12" y="136"/>
                  </a:cxn>
                  <a:cxn ang="0">
                    <a:pos x="14" y="120"/>
                  </a:cxn>
                  <a:cxn ang="0">
                    <a:pos x="6" y="90"/>
                  </a:cxn>
                  <a:cxn ang="0">
                    <a:pos x="0" y="62"/>
                  </a:cxn>
                  <a:cxn ang="0">
                    <a:pos x="5" y="61"/>
                  </a:cxn>
                  <a:cxn ang="0">
                    <a:pos x="14" y="58"/>
                  </a:cxn>
                  <a:cxn ang="0">
                    <a:pos x="24" y="55"/>
                  </a:cxn>
                  <a:cxn ang="0">
                    <a:pos x="22" y="44"/>
                  </a:cxn>
                  <a:cxn ang="0">
                    <a:pos x="35" y="39"/>
                  </a:cxn>
                  <a:cxn ang="0">
                    <a:pos x="45" y="44"/>
                  </a:cxn>
                  <a:cxn ang="0">
                    <a:pos x="75" y="58"/>
                  </a:cxn>
                  <a:cxn ang="0">
                    <a:pos x="82" y="69"/>
                  </a:cxn>
                  <a:cxn ang="0">
                    <a:pos x="91" y="81"/>
                  </a:cxn>
                  <a:cxn ang="0">
                    <a:pos x="92" y="67"/>
                  </a:cxn>
                  <a:cxn ang="0">
                    <a:pos x="91" y="58"/>
                  </a:cxn>
                  <a:cxn ang="0">
                    <a:pos x="79" y="35"/>
                  </a:cxn>
                  <a:cxn ang="0">
                    <a:pos x="82" y="26"/>
                  </a:cxn>
                  <a:cxn ang="0">
                    <a:pos x="91" y="17"/>
                  </a:cxn>
                  <a:cxn ang="0">
                    <a:pos x="91" y="13"/>
                  </a:cxn>
                  <a:cxn ang="0">
                    <a:pos x="66" y="4"/>
                  </a:cxn>
                  <a:cxn ang="0">
                    <a:pos x="68" y="3"/>
                  </a:cxn>
                </a:cxnLst>
                <a:rect l="0" t="0" r="r" b="b"/>
                <a:pathLst>
                  <a:path w="259" h="228">
                    <a:moveTo>
                      <a:pt x="83" y="0"/>
                    </a:moveTo>
                    <a:lnTo>
                      <a:pt x="99" y="0"/>
                    </a:lnTo>
                    <a:lnTo>
                      <a:pt x="113" y="1"/>
                    </a:lnTo>
                    <a:lnTo>
                      <a:pt x="123" y="3"/>
                    </a:lnTo>
                    <a:lnTo>
                      <a:pt x="137" y="4"/>
                    </a:lnTo>
                    <a:lnTo>
                      <a:pt x="142" y="17"/>
                    </a:lnTo>
                    <a:lnTo>
                      <a:pt x="148" y="32"/>
                    </a:lnTo>
                    <a:lnTo>
                      <a:pt x="143" y="44"/>
                    </a:lnTo>
                    <a:lnTo>
                      <a:pt x="142" y="47"/>
                    </a:lnTo>
                    <a:lnTo>
                      <a:pt x="139" y="50"/>
                    </a:lnTo>
                    <a:lnTo>
                      <a:pt x="135" y="55"/>
                    </a:lnTo>
                    <a:lnTo>
                      <a:pt x="131" y="63"/>
                    </a:lnTo>
                    <a:lnTo>
                      <a:pt x="126" y="75"/>
                    </a:lnTo>
                    <a:lnTo>
                      <a:pt x="122" y="85"/>
                    </a:lnTo>
                    <a:lnTo>
                      <a:pt x="121" y="92"/>
                    </a:lnTo>
                    <a:lnTo>
                      <a:pt x="118" y="97"/>
                    </a:lnTo>
                    <a:lnTo>
                      <a:pt x="110" y="105"/>
                    </a:lnTo>
                    <a:lnTo>
                      <a:pt x="109" y="108"/>
                    </a:lnTo>
                    <a:lnTo>
                      <a:pt x="113" y="112"/>
                    </a:lnTo>
                    <a:lnTo>
                      <a:pt x="115" y="113"/>
                    </a:lnTo>
                    <a:lnTo>
                      <a:pt x="119" y="113"/>
                    </a:lnTo>
                    <a:lnTo>
                      <a:pt x="122" y="112"/>
                    </a:lnTo>
                    <a:lnTo>
                      <a:pt x="126" y="110"/>
                    </a:lnTo>
                    <a:lnTo>
                      <a:pt x="129" y="108"/>
                    </a:lnTo>
                    <a:lnTo>
                      <a:pt x="133" y="106"/>
                    </a:lnTo>
                    <a:lnTo>
                      <a:pt x="135" y="105"/>
                    </a:lnTo>
                    <a:lnTo>
                      <a:pt x="137" y="105"/>
                    </a:lnTo>
                    <a:lnTo>
                      <a:pt x="138" y="106"/>
                    </a:lnTo>
                    <a:lnTo>
                      <a:pt x="141" y="112"/>
                    </a:lnTo>
                    <a:lnTo>
                      <a:pt x="143" y="116"/>
                    </a:lnTo>
                    <a:lnTo>
                      <a:pt x="150" y="119"/>
                    </a:lnTo>
                    <a:lnTo>
                      <a:pt x="166" y="116"/>
                    </a:lnTo>
                    <a:lnTo>
                      <a:pt x="173" y="114"/>
                    </a:lnTo>
                    <a:lnTo>
                      <a:pt x="176" y="114"/>
                    </a:lnTo>
                    <a:lnTo>
                      <a:pt x="177" y="113"/>
                    </a:lnTo>
                    <a:lnTo>
                      <a:pt x="178" y="113"/>
                    </a:lnTo>
                    <a:lnTo>
                      <a:pt x="181" y="119"/>
                    </a:lnTo>
                    <a:lnTo>
                      <a:pt x="182" y="120"/>
                    </a:lnTo>
                    <a:lnTo>
                      <a:pt x="185" y="121"/>
                    </a:lnTo>
                    <a:lnTo>
                      <a:pt x="188" y="121"/>
                    </a:lnTo>
                    <a:lnTo>
                      <a:pt x="191" y="120"/>
                    </a:lnTo>
                    <a:lnTo>
                      <a:pt x="193" y="117"/>
                    </a:lnTo>
                    <a:lnTo>
                      <a:pt x="196" y="116"/>
                    </a:lnTo>
                    <a:lnTo>
                      <a:pt x="201" y="116"/>
                    </a:lnTo>
                    <a:lnTo>
                      <a:pt x="209" y="120"/>
                    </a:lnTo>
                    <a:lnTo>
                      <a:pt x="215" y="120"/>
                    </a:lnTo>
                    <a:lnTo>
                      <a:pt x="216" y="119"/>
                    </a:lnTo>
                    <a:lnTo>
                      <a:pt x="216" y="116"/>
                    </a:lnTo>
                    <a:lnTo>
                      <a:pt x="215" y="113"/>
                    </a:lnTo>
                    <a:lnTo>
                      <a:pt x="212" y="110"/>
                    </a:lnTo>
                    <a:lnTo>
                      <a:pt x="212" y="108"/>
                    </a:lnTo>
                    <a:lnTo>
                      <a:pt x="215" y="108"/>
                    </a:lnTo>
                    <a:lnTo>
                      <a:pt x="220" y="110"/>
                    </a:lnTo>
                    <a:lnTo>
                      <a:pt x="228" y="121"/>
                    </a:lnTo>
                    <a:lnTo>
                      <a:pt x="231" y="127"/>
                    </a:lnTo>
                    <a:lnTo>
                      <a:pt x="235" y="129"/>
                    </a:lnTo>
                    <a:lnTo>
                      <a:pt x="239" y="129"/>
                    </a:lnTo>
                    <a:lnTo>
                      <a:pt x="240" y="128"/>
                    </a:lnTo>
                    <a:lnTo>
                      <a:pt x="242" y="128"/>
                    </a:lnTo>
                    <a:lnTo>
                      <a:pt x="247" y="133"/>
                    </a:lnTo>
                    <a:lnTo>
                      <a:pt x="255" y="145"/>
                    </a:lnTo>
                    <a:lnTo>
                      <a:pt x="259" y="150"/>
                    </a:lnTo>
                    <a:lnTo>
                      <a:pt x="258" y="151"/>
                    </a:lnTo>
                    <a:lnTo>
                      <a:pt x="255" y="151"/>
                    </a:lnTo>
                    <a:lnTo>
                      <a:pt x="248" y="158"/>
                    </a:lnTo>
                    <a:lnTo>
                      <a:pt x="248" y="162"/>
                    </a:lnTo>
                    <a:lnTo>
                      <a:pt x="236" y="164"/>
                    </a:lnTo>
                    <a:lnTo>
                      <a:pt x="225" y="168"/>
                    </a:lnTo>
                    <a:lnTo>
                      <a:pt x="221" y="171"/>
                    </a:lnTo>
                    <a:lnTo>
                      <a:pt x="219" y="174"/>
                    </a:lnTo>
                    <a:lnTo>
                      <a:pt x="216" y="178"/>
                    </a:lnTo>
                    <a:lnTo>
                      <a:pt x="212" y="182"/>
                    </a:lnTo>
                    <a:lnTo>
                      <a:pt x="207" y="186"/>
                    </a:lnTo>
                    <a:lnTo>
                      <a:pt x="203" y="189"/>
                    </a:lnTo>
                    <a:lnTo>
                      <a:pt x="201" y="191"/>
                    </a:lnTo>
                    <a:lnTo>
                      <a:pt x="200" y="193"/>
                    </a:lnTo>
                    <a:lnTo>
                      <a:pt x="199" y="195"/>
                    </a:lnTo>
                    <a:lnTo>
                      <a:pt x="200" y="198"/>
                    </a:lnTo>
                    <a:lnTo>
                      <a:pt x="200" y="209"/>
                    </a:lnTo>
                    <a:lnTo>
                      <a:pt x="197" y="213"/>
                    </a:lnTo>
                    <a:lnTo>
                      <a:pt x="195" y="216"/>
                    </a:lnTo>
                    <a:lnTo>
                      <a:pt x="192" y="217"/>
                    </a:lnTo>
                    <a:lnTo>
                      <a:pt x="189" y="220"/>
                    </a:lnTo>
                    <a:lnTo>
                      <a:pt x="185" y="222"/>
                    </a:lnTo>
                    <a:lnTo>
                      <a:pt x="178" y="225"/>
                    </a:lnTo>
                    <a:lnTo>
                      <a:pt x="170" y="225"/>
                    </a:lnTo>
                    <a:lnTo>
                      <a:pt x="162" y="226"/>
                    </a:lnTo>
                    <a:lnTo>
                      <a:pt x="156" y="228"/>
                    </a:lnTo>
                    <a:lnTo>
                      <a:pt x="152" y="225"/>
                    </a:lnTo>
                    <a:lnTo>
                      <a:pt x="149" y="221"/>
                    </a:lnTo>
                    <a:lnTo>
                      <a:pt x="143" y="216"/>
                    </a:lnTo>
                    <a:lnTo>
                      <a:pt x="143" y="214"/>
                    </a:lnTo>
                    <a:lnTo>
                      <a:pt x="141" y="207"/>
                    </a:lnTo>
                    <a:lnTo>
                      <a:pt x="138" y="198"/>
                    </a:lnTo>
                    <a:lnTo>
                      <a:pt x="137" y="189"/>
                    </a:lnTo>
                    <a:lnTo>
                      <a:pt x="135" y="183"/>
                    </a:lnTo>
                    <a:lnTo>
                      <a:pt x="135" y="182"/>
                    </a:lnTo>
                    <a:lnTo>
                      <a:pt x="134" y="182"/>
                    </a:lnTo>
                    <a:lnTo>
                      <a:pt x="133" y="183"/>
                    </a:lnTo>
                    <a:lnTo>
                      <a:pt x="127" y="183"/>
                    </a:lnTo>
                    <a:lnTo>
                      <a:pt x="125" y="178"/>
                    </a:lnTo>
                    <a:lnTo>
                      <a:pt x="122" y="174"/>
                    </a:lnTo>
                    <a:lnTo>
                      <a:pt x="109" y="174"/>
                    </a:lnTo>
                    <a:lnTo>
                      <a:pt x="104" y="172"/>
                    </a:lnTo>
                    <a:lnTo>
                      <a:pt x="103" y="167"/>
                    </a:lnTo>
                    <a:lnTo>
                      <a:pt x="103" y="155"/>
                    </a:lnTo>
                    <a:lnTo>
                      <a:pt x="102" y="152"/>
                    </a:lnTo>
                    <a:lnTo>
                      <a:pt x="99" y="150"/>
                    </a:lnTo>
                    <a:lnTo>
                      <a:pt x="95" y="148"/>
                    </a:lnTo>
                    <a:lnTo>
                      <a:pt x="87" y="147"/>
                    </a:lnTo>
                    <a:lnTo>
                      <a:pt x="80" y="147"/>
                    </a:lnTo>
                    <a:lnTo>
                      <a:pt x="75" y="148"/>
                    </a:lnTo>
                    <a:lnTo>
                      <a:pt x="71" y="147"/>
                    </a:lnTo>
                    <a:lnTo>
                      <a:pt x="64" y="144"/>
                    </a:lnTo>
                    <a:lnTo>
                      <a:pt x="56" y="143"/>
                    </a:lnTo>
                    <a:lnTo>
                      <a:pt x="45" y="141"/>
                    </a:lnTo>
                    <a:lnTo>
                      <a:pt x="41" y="140"/>
                    </a:lnTo>
                    <a:lnTo>
                      <a:pt x="39" y="139"/>
                    </a:lnTo>
                    <a:lnTo>
                      <a:pt x="37" y="136"/>
                    </a:lnTo>
                    <a:lnTo>
                      <a:pt x="36" y="135"/>
                    </a:lnTo>
                    <a:lnTo>
                      <a:pt x="36" y="132"/>
                    </a:lnTo>
                    <a:lnTo>
                      <a:pt x="32" y="132"/>
                    </a:lnTo>
                    <a:lnTo>
                      <a:pt x="28" y="133"/>
                    </a:lnTo>
                    <a:lnTo>
                      <a:pt x="25" y="135"/>
                    </a:lnTo>
                    <a:lnTo>
                      <a:pt x="24" y="136"/>
                    </a:lnTo>
                    <a:lnTo>
                      <a:pt x="21" y="137"/>
                    </a:lnTo>
                    <a:lnTo>
                      <a:pt x="9" y="137"/>
                    </a:lnTo>
                    <a:lnTo>
                      <a:pt x="10" y="136"/>
                    </a:lnTo>
                    <a:lnTo>
                      <a:pt x="12" y="136"/>
                    </a:lnTo>
                    <a:lnTo>
                      <a:pt x="13" y="135"/>
                    </a:lnTo>
                    <a:lnTo>
                      <a:pt x="14" y="132"/>
                    </a:lnTo>
                    <a:lnTo>
                      <a:pt x="14" y="120"/>
                    </a:lnTo>
                    <a:lnTo>
                      <a:pt x="13" y="109"/>
                    </a:lnTo>
                    <a:lnTo>
                      <a:pt x="10" y="98"/>
                    </a:lnTo>
                    <a:lnTo>
                      <a:pt x="6" y="90"/>
                    </a:lnTo>
                    <a:lnTo>
                      <a:pt x="4" y="83"/>
                    </a:lnTo>
                    <a:lnTo>
                      <a:pt x="1" y="73"/>
                    </a:lnTo>
                    <a:lnTo>
                      <a:pt x="0" y="62"/>
                    </a:lnTo>
                    <a:lnTo>
                      <a:pt x="1" y="62"/>
                    </a:lnTo>
                    <a:lnTo>
                      <a:pt x="4" y="61"/>
                    </a:lnTo>
                    <a:lnTo>
                      <a:pt x="5" y="61"/>
                    </a:lnTo>
                    <a:lnTo>
                      <a:pt x="8" y="59"/>
                    </a:lnTo>
                    <a:lnTo>
                      <a:pt x="10" y="59"/>
                    </a:lnTo>
                    <a:lnTo>
                      <a:pt x="14" y="58"/>
                    </a:lnTo>
                    <a:lnTo>
                      <a:pt x="20" y="58"/>
                    </a:lnTo>
                    <a:lnTo>
                      <a:pt x="22" y="57"/>
                    </a:lnTo>
                    <a:lnTo>
                      <a:pt x="24" y="55"/>
                    </a:lnTo>
                    <a:lnTo>
                      <a:pt x="24" y="53"/>
                    </a:lnTo>
                    <a:lnTo>
                      <a:pt x="22" y="48"/>
                    </a:lnTo>
                    <a:lnTo>
                      <a:pt x="22" y="44"/>
                    </a:lnTo>
                    <a:lnTo>
                      <a:pt x="28" y="42"/>
                    </a:lnTo>
                    <a:lnTo>
                      <a:pt x="32" y="40"/>
                    </a:lnTo>
                    <a:lnTo>
                      <a:pt x="35" y="39"/>
                    </a:lnTo>
                    <a:lnTo>
                      <a:pt x="37" y="39"/>
                    </a:lnTo>
                    <a:lnTo>
                      <a:pt x="39" y="40"/>
                    </a:lnTo>
                    <a:lnTo>
                      <a:pt x="45" y="44"/>
                    </a:lnTo>
                    <a:lnTo>
                      <a:pt x="55" y="50"/>
                    </a:lnTo>
                    <a:lnTo>
                      <a:pt x="67" y="55"/>
                    </a:lnTo>
                    <a:lnTo>
                      <a:pt x="75" y="58"/>
                    </a:lnTo>
                    <a:lnTo>
                      <a:pt x="78" y="61"/>
                    </a:lnTo>
                    <a:lnTo>
                      <a:pt x="80" y="65"/>
                    </a:lnTo>
                    <a:lnTo>
                      <a:pt x="82" y="69"/>
                    </a:lnTo>
                    <a:lnTo>
                      <a:pt x="84" y="73"/>
                    </a:lnTo>
                    <a:lnTo>
                      <a:pt x="88" y="81"/>
                    </a:lnTo>
                    <a:lnTo>
                      <a:pt x="91" y="81"/>
                    </a:lnTo>
                    <a:lnTo>
                      <a:pt x="91" y="79"/>
                    </a:lnTo>
                    <a:lnTo>
                      <a:pt x="92" y="77"/>
                    </a:lnTo>
                    <a:lnTo>
                      <a:pt x="92" y="67"/>
                    </a:lnTo>
                    <a:lnTo>
                      <a:pt x="94" y="65"/>
                    </a:lnTo>
                    <a:lnTo>
                      <a:pt x="94" y="61"/>
                    </a:lnTo>
                    <a:lnTo>
                      <a:pt x="91" y="58"/>
                    </a:lnTo>
                    <a:lnTo>
                      <a:pt x="86" y="55"/>
                    </a:lnTo>
                    <a:lnTo>
                      <a:pt x="79" y="48"/>
                    </a:lnTo>
                    <a:lnTo>
                      <a:pt x="79" y="35"/>
                    </a:lnTo>
                    <a:lnTo>
                      <a:pt x="80" y="32"/>
                    </a:lnTo>
                    <a:lnTo>
                      <a:pt x="80" y="30"/>
                    </a:lnTo>
                    <a:lnTo>
                      <a:pt x="82" y="26"/>
                    </a:lnTo>
                    <a:lnTo>
                      <a:pt x="84" y="22"/>
                    </a:lnTo>
                    <a:lnTo>
                      <a:pt x="86" y="20"/>
                    </a:lnTo>
                    <a:lnTo>
                      <a:pt x="91" y="17"/>
                    </a:lnTo>
                    <a:lnTo>
                      <a:pt x="92" y="16"/>
                    </a:lnTo>
                    <a:lnTo>
                      <a:pt x="92" y="15"/>
                    </a:lnTo>
                    <a:lnTo>
                      <a:pt x="91" y="13"/>
                    </a:lnTo>
                    <a:lnTo>
                      <a:pt x="90" y="13"/>
                    </a:lnTo>
                    <a:lnTo>
                      <a:pt x="82" y="12"/>
                    </a:lnTo>
                    <a:lnTo>
                      <a:pt x="66" y="4"/>
                    </a:lnTo>
                    <a:lnTo>
                      <a:pt x="64" y="4"/>
                    </a:lnTo>
                    <a:lnTo>
                      <a:pt x="64" y="3"/>
                    </a:lnTo>
                    <a:lnTo>
                      <a:pt x="68" y="3"/>
                    </a:lnTo>
                    <a:lnTo>
                      <a:pt x="71" y="1"/>
                    </a:lnTo>
                    <a:lnTo>
                      <a:pt x="8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23" name="Freeform 71">
                <a:extLst>
                  <a:ext uri="{FF2B5EF4-FFF2-40B4-BE49-F238E27FC236}">
                    <a16:creationId xmlns:a16="http://schemas.microsoft.com/office/drawing/2014/main" id="{0CE84CC7-9715-6D2F-0819-E3DDDF2BB56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720523" y="5555514"/>
                <a:ext cx="737430" cy="542986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74" y="4"/>
                  </a:cxn>
                  <a:cxn ang="0">
                    <a:pos x="78" y="8"/>
                  </a:cxn>
                  <a:cxn ang="0">
                    <a:pos x="93" y="11"/>
                  </a:cxn>
                  <a:cxn ang="0">
                    <a:pos x="108" y="15"/>
                  </a:cxn>
                  <a:cxn ang="0">
                    <a:pos x="117" y="15"/>
                  </a:cxn>
                  <a:cxn ang="0">
                    <a:pos x="132" y="16"/>
                  </a:cxn>
                  <a:cxn ang="0">
                    <a:pos x="139" y="20"/>
                  </a:cxn>
                  <a:cxn ang="0">
                    <a:pos x="140" y="35"/>
                  </a:cxn>
                  <a:cxn ang="0">
                    <a:pos x="146" y="42"/>
                  </a:cxn>
                  <a:cxn ang="0">
                    <a:pos x="162" y="46"/>
                  </a:cxn>
                  <a:cxn ang="0">
                    <a:pos x="170" y="51"/>
                  </a:cxn>
                  <a:cxn ang="0">
                    <a:pos x="172" y="50"/>
                  </a:cxn>
                  <a:cxn ang="0">
                    <a:pos x="174" y="57"/>
                  </a:cxn>
                  <a:cxn ang="0">
                    <a:pos x="178" y="75"/>
                  </a:cxn>
                  <a:cxn ang="0">
                    <a:pos x="180" y="84"/>
                  </a:cxn>
                  <a:cxn ang="0">
                    <a:pos x="189" y="93"/>
                  </a:cxn>
                  <a:cxn ang="0">
                    <a:pos x="190" y="97"/>
                  </a:cxn>
                  <a:cxn ang="0">
                    <a:pos x="183" y="116"/>
                  </a:cxn>
                  <a:cxn ang="0">
                    <a:pos x="186" y="123"/>
                  </a:cxn>
                  <a:cxn ang="0">
                    <a:pos x="193" y="127"/>
                  </a:cxn>
                  <a:cxn ang="0">
                    <a:pos x="199" y="135"/>
                  </a:cxn>
                  <a:cxn ang="0">
                    <a:pos x="201" y="146"/>
                  </a:cxn>
                  <a:cxn ang="0">
                    <a:pos x="186" y="148"/>
                  </a:cxn>
                  <a:cxn ang="0">
                    <a:pos x="179" y="144"/>
                  </a:cxn>
                  <a:cxn ang="0">
                    <a:pos x="170" y="137"/>
                  </a:cxn>
                  <a:cxn ang="0">
                    <a:pos x="163" y="140"/>
                  </a:cxn>
                  <a:cxn ang="0">
                    <a:pos x="155" y="139"/>
                  </a:cxn>
                  <a:cxn ang="0">
                    <a:pos x="148" y="136"/>
                  </a:cxn>
                  <a:cxn ang="0">
                    <a:pos x="144" y="135"/>
                  </a:cxn>
                  <a:cxn ang="0">
                    <a:pos x="136" y="129"/>
                  </a:cxn>
                  <a:cxn ang="0">
                    <a:pos x="127" y="116"/>
                  </a:cxn>
                  <a:cxn ang="0">
                    <a:pos x="117" y="112"/>
                  </a:cxn>
                  <a:cxn ang="0">
                    <a:pos x="116" y="115"/>
                  </a:cxn>
                  <a:cxn ang="0">
                    <a:pos x="111" y="119"/>
                  </a:cxn>
                  <a:cxn ang="0">
                    <a:pos x="92" y="125"/>
                  </a:cxn>
                  <a:cxn ang="0">
                    <a:pos x="77" y="127"/>
                  </a:cxn>
                  <a:cxn ang="0">
                    <a:pos x="70" y="121"/>
                  </a:cxn>
                  <a:cxn ang="0">
                    <a:pos x="47" y="113"/>
                  </a:cxn>
                  <a:cxn ang="0">
                    <a:pos x="34" y="112"/>
                  </a:cxn>
                  <a:cxn ang="0">
                    <a:pos x="25" y="108"/>
                  </a:cxn>
                  <a:cxn ang="0">
                    <a:pos x="15" y="105"/>
                  </a:cxn>
                  <a:cxn ang="0">
                    <a:pos x="0" y="89"/>
                  </a:cxn>
                  <a:cxn ang="0">
                    <a:pos x="2" y="85"/>
                  </a:cxn>
                  <a:cxn ang="0">
                    <a:pos x="8" y="77"/>
                  </a:cxn>
                  <a:cxn ang="0">
                    <a:pos x="11" y="74"/>
                  </a:cxn>
                  <a:cxn ang="0">
                    <a:pos x="14" y="66"/>
                  </a:cxn>
                  <a:cxn ang="0">
                    <a:pos x="26" y="55"/>
                  </a:cxn>
                  <a:cxn ang="0">
                    <a:pos x="31" y="40"/>
                  </a:cxn>
                  <a:cxn ang="0">
                    <a:pos x="30" y="24"/>
                  </a:cxn>
                  <a:cxn ang="0">
                    <a:pos x="35" y="11"/>
                  </a:cxn>
                  <a:cxn ang="0">
                    <a:pos x="42" y="7"/>
                  </a:cxn>
                  <a:cxn ang="0">
                    <a:pos x="46" y="5"/>
                  </a:cxn>
                  <a:cxn ang="0">
                    <a:pos x="61" y="4"/>
                  </a:cxn>
                  <a:cxn ang="0">
                    <a:pos x="65" y="1"/>
                  </a:cxn>
                </a:cxnLst>
                <a:rect l="0" t="0" r="r" b="b"/>
                <a:pathLst>
                  <a:path w="201" h="148">
                    <a:moveTo>
                      <a:pt x="69" y="0"/>
                    </a:moveTo>
                    <a:lnTo>
                      <a:pt x="73" y="0"/>
                    </a:lnTo>
                    <a:lnTo>
                      <a:pt x="73" y="3"/>
                    </a:lnTo>
                    <a:lnTo>
                      <a:pt x="74" y="4"/>
                    </a:lnTo>
                    <a:lnTo>
                      <a:pt x="76" y="7"/>
                    </a:lnTo>
                    <a:lnTo>
                      <a:pt x="78" y="8"/>
                    </a:lnTo>
                    <a:lnTo>
                      <a:pt x="82" y="9"/>
                    </a:lnTo>
                    <a:lnTo>
                      <a:pt x="93" y="11"/>
                    </a:lnTo>
                    <a:lnTo>
                      <a:pt x="101" y="12"/>
                    </a:lnTo>
                    <a:lnTo>
                      <a:pt x="108" y="15"/>
                    </a:lnTo>
                    <a:lnTo>
                      <a:pt x="112" y="16"/>
                    </a:lnTo>
                    <a:lnTo>
                      <a:pt x="117" y="15"/>
                    </a:lnTo>
                    <a:lnTo>
                      <a:pt x="124" y="15"/>
                    </a:lnTo>
                    <a:lnTo>
                      <a:pt x="132" y="16"/>
                    </a:lnTo>
                    <a:lnTo>
                      <a:pt x="136" y="18"/>
                    </a:lnTo>
                    <a:lnTo>
                      <a:pt x="139" y="20"/>
                    </a:lnTo>
                    <a:lnTo>
                      <a:pt x="140" y="23"/>
                    </a:lnTo>
                    <a:lnTo>
                      <a:pt x="140" y="35"/>
                    </a:lnTo>
                    <a:lnTo>
                      <a:pt x="141" y="40"/>
                    </a:lnTo>
                    <a:lnTo>
                      <a:pt x="146" y="42"/>
                    </a:lnTo>
                    <a:lnTo>
                      <a:pt x="159" y="42"/>
                    </a:lnTo>
                    <a:lnTo>
                      <a:pt x="162" y="46"/>
                    </a:lnTo>
                    <a:lnTo>
                      <a:pt x="164" y="51"/>
                    </a:lnTo>
                    <a:lnTo>
                      <a:pt x="170" y="51"/>
                    </a:lnTo>
                    <a:lnTo>
                      <a:pt x="171" y="50"/>
                    </a:lnTo>
                    <a:lnTo>
                      <a:pt x="172" y="50"/>
                    </a:lnTo>
                    <a:lnTo>
                      <a:pt x="172" y="51"/>
                    </a:lnTo>
                    <a:lnTo>
                      <a:pt x="174" y="57"/>
                    </a:lnTo>
                    <a:lnTo>
                      <a:pt x="175" y="66"/>
                    </a:lnTo>
                    <a:lnTo>
                      <a:pt x="178" y="75"/>
                    </a:lnTo>
                    <a:lnTo>
                      <a:pt x="180" y="82"/>
                    </a:lnTo>
                    <a:lnTo>
                      <a:pt x="180" y="84"/>
                    </a:lnTo>
                    <a:lnTo>
                      <a:pt x="186" y="89"/>
                    </a:lnTo>
                    <a:lnTo>
                      <a:pt x="189" y="93"/>
                    </a:lnTo>
                    <a:lnTo>
                      <a:pt x="193" y="96"/>
                    </a:lnTo>
                    <a:lnTo>
                      <a:pt x="190" y="97"/>
                    </a:lnTo>
                    <a:lnTo>
                      <a:pt x="189" y="100"/>
                    </a:lnTo>
                    <a:lnTo>
                      <a:pt x="183" y="116"/>
                    </a:lnTo>
                    <a:lnTo>
                      <a:pt x="183" y="120"/>
                    </a:lnTo>
                    <a:lnTo>
                      <a:pt x="186" y="123"/>
                    </a:lnTo>
                    <a:lnTo>
                      <a:pt x="190" y="125"/>
                    </a:lnTo>
                    <a:lnTo>
                      <a:pt x="193" y="127"/>
                    </a:lnTo>
                    <a:lnTo>
                      <a:pt x="197" y="131"/>
                    </a:lnTo>
                    <a:lnTo>
                      <a:pt x="199" y="135"/>
                    </a:lnTo>
                    <a:lnTo>
                      <a:pt x="201" y="137"/>
                    </a:lnTo>
                    <a:lnTo>
                      <a:pt x="201" y="146"/>
                    </a:lnTo>
                    <a:lnTo>
                      <a:pt x="199" y="148"/>
                    </a:lnTo>
                    <a:lnTo>
                      <a:pt x="186" y="148"/>
                    </a:lnTo>
                    <a:lnTo>
                      <a:pt x="182" y="146"/>
                    </a:lnTo>
                    <a:lnTo>
                      <a:pt x="179" y="144"/>
                    </a:lnTo>
                    <a:lnTo>
                      <a:pt x="174" y="139"/>
                    </a:lnTo>
                    <a:lnTo>
                      <a:pt x="170" y="137"/>
                    </a:lnTo>
                    <a:lnTo>
                      <a:pt x="166" y="137"/>
                    </a:lnTo>
                    <a:lnTo>
                      <a:pt x="163" y="140"/>
                    </a:lnTo>
                    <a:lnTo>
                      <a:pt x="158" y="140"/>
                    </a:lnTo>
                    <a:lnTo>
                      <a:pt x="155" y="139"/>
                    </a:lnTo>
                    <a:lnTo>
                      <a:pt x="151" y="137"/>
                    </a:lnTo>
                    <a:lnTo>
                      <a:pt x="148" y="136"/>
                    </a:lnTo>
                    <a:lnTo>
                      <a:pt x="147" y="135"/>
                    </a:lnTo>
                    <a:lnTo>
                      <a:pt x="144" y="135"/>
                    </a:lnTo>
                    <a:lnTo>
                      <a:pt x="141" y="133"/>
                    </a:lnTo>
                    <a:lnTo>
                      <a:pt x="136" y="129"/>
                    </a:lnTo>
                    <a:lnTo>
                      <a:pt x="131" y="123"/>
                    </a:lnTo>
                    <a:lnTo>
                      <a:pt x="127" y="116"/>
                    </a:lnTo>
                    <a:lnTo>
                      <a:pt x="121" y="112"/>
                    </a:lnTo>
                    <a:lnTo>
                      <a:pt x="117" y="112"/>
                    </a:lnTo>
                    <a:lnTo>
                      <a:pt x="117" y="113"/>
                    </a:lnTo>
                    <a:lnTo>
                      <a:pt x="116" y="115"/>
                    </a:lnTo>
                    <a:lnTo>
                      <a:pt x="116" y="116"/>
                    </a:lnTo>
                    <a:lnTo>
                      <a:pt x="111" y="119"/>
                    </a:lnTo>
                    <a:lnTo>
                      <a:pt x="101" y="121"/>
                    </a:lnTo>
                    <a:lnTo>
                      <a:pt x="92" y="125"/>
                    </a:lnTo>
                    <a:lnTo>
                      <a:pt x="82" y="128"/>
                    </a:lnTo>
                    <a:lnTo>
                      <a:pt x="77" y="127"/>
                    </a:lnTo>
                    <a:lnTo>
                      <a:pt x="72" y="121"/>
                    </a:lnTo>
                    <a:lnTo>
                      <a:pt x="70" y="121"/>
                    </a:lnTo>
                    <a:lnTo>
                      <a:pt x="68" y="120"/>
                    </a:lnTo>
                    <a:lnTo>
                      <a:pt x="47" y="113"/>
                    </a:lnTo>
                    <a:lnTo>
                      <a:pt x="39" y="112"/>
                    </a:lnTo>
                    <a:lnTo>
                      <a:pt x="34" y="112"/>
                    </a:lnTo>
                    <a:lnTo>
                      <a:pt x="30" y="110"/>
                    </a:lnTo>
                    <a:lnTo>
                      <a:pt x="25" y="108"/>
                    </a:lnTo>
                    <a:lnTo>
                      <a:pt x="20" y="108"/>
                    </a:lnTo>
                    <a:lnTo>
                      <a:pt x="15" y="105"/>
                    </a:lnTo>
                    <a:lnTo>
                      <a:pt x="12" y="101"/>
                    </a:lnTo>
                    <a:lnTo>
                      <a:pt x="0" y="89"/>
                    </a:lnTo>
                    <a:lnTo>
                      <a:pt x="0" y="86"/>
                    </a:lnTo>
                    <a:lnTo>
                      <a:pt x="2" y="85"/>
                    </a:lnTo>
                    <a:lnTo>
                      <a:pt x="3" y="82"/>
                    </a:lnTo>
                    <a:lnTo>
                      <a:pt x="8" y="77"/>
                    </a:lnTo>
                    <a:lnTo>
                      <a:pt x="10" y="77"/>
                    </a:lnTo>
                    <a:lnTo>
                      <a:pt x="11" y="74"/>
                    </a:lnTo>
                    <a:lnTo>
                      <a:pt x="11" y="71"/>
                    </a:lnTo>
                    <a:lnTo>
                      <a:pt x="14" y="66"/>
                    </a:lnTo>
                    <a:lnTo>
                      <a:pt x="19" y="61"/>
                    </a:lnTo>
                    <a:lnTo>
                      <a:pt x="26" y="55"/>
                    </a:lnTo>
                    <a:lnTo>
                      <a:pt x="30" y="49"/>
                    </a:lnTo>
                    <a:lnTo>
                      <a:pt x="31" y="40"/>
                    </a:lnTo>
                    <a:lnTo>
                      <a:pt x="30" y="32"/>
                    </a:lnTo>
                    <a:lnTo>
                      <a:pt x="30" y="24"/>
                    </a:lnTo>
                    <a:lnTo>
                      <a:pt x="31" y="16"/>
                    </a:lnTo>
                    <a:lnTo>
                      <a:pt x="35" y="11"/>
                    </a:lnTo>
                    <a:lnTo>
                      <a:pt x="39" y="8"/>
                    </a:lnTo>
                    <a:lnTo>
                      <a:pt x="42" y="7"/>
                    </a:lnTo>
                    <a:lnTo>
                      <a:pt x="43" y="7"/>
                    </a:lnTo>
                    <a:lnTo>
                      <a:pt x="46" y="5"/>
                    </a:lnTo>
                    <a:lnTo>
                      <a:pt x="58" y="5"/>
                    </a:lnTo>
                    <a:lnTo>
                      <a:pt x="61" y="4"/>
                    </a:lnTo>
                    <a:lnTo>
                      <a:pt x="62" y="3"/>
                    </a:lnTo>
                    <a:lnTo>
                      <a:pt x="65" y="1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24" name="Freeform 72">
                <a:extLst>
                  <a:ext uri="{FF2B5EF4-FFF2-40B4-BE49-F238E27FC236}">
                    <a16:creationId xmlns:a16="http://schemas.microsoft.com/office/drawing/2014/main" id="{24CA4399-AF0D-4BAA-C39A-E83C65E6C4D6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376595" y="5229802"/>
                <a:ext cx="553990" cy="814479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37" y="1"/>
                  </a:cxn>
                  <a:cxn ang="0">
                    <a:pos x="141" y="22"/>
                  </a:cxn>
                  <a:cxn ang="0">
                    <a:pos x="147" y="37"/>
                  </a:cxn>
                  <a:cxn ang="0">
                    <a:pos x="151" y="59"/>
                  </a:cxn>
                  <a:cxn ang="0">
                    <a:pos x="150" y="72"/>
                  </a:cxn>
                  <a:cxn ang="0">
                    <a:pos x="147" y="75"/>
                  </a:cxn>
                  <a:cxn ang="0">
                    <a:pos x="143" y="78"/>
                  </a:cxn>
                  <a:cxn ang="0">
                    <a:pos x="135" y="82"/>
                  </a:cxn>
                  <a:cxn ang="0">
                    <a:pos x="130" y="95"/>
                  </a:cxn>
                  <a:cxn ang="0">
                    <a:pos x="131" y="111"/>
                  </a:cxn>
                  <a:cxn ang="0">
                    <a:pos x="126" y="126"/>
                  </a:cxn>
                  <a:cxn ang="0">
                    <a:pos x="114" y="137"/>
                  </a:cxn>
                  <a:cxn ang="0">
                    <a:pos x="111" y="145"/>
                  </a:cxn>
                  <a:cxn ang="0">
                    <a:pos x="108" y="148"/>
                  </a:cxn>
                  <a:cxn ang="0">
                    <a:pos x="100" y="160"/>
                  </a:cxn>
                  <a:cxn ang="0">
                    <a:pos x="92" y="176"/>
                  </a:cxn>
                  <a:cxn ang="0">
                    <a:pos x="86" y="194"/>
                  </a:cxn>
                  <a:cxn ang="0">
                    <a:pos x="83" y="204"/>
                  </a:cxn>
                  <a:cxn ang="0">
                    <a:pos x="76" y="211"/>
                  </a:cxn>
                  <a:cxn ang="0">
                    <a:pos x="69" y="212"/>
                  </a:cxn>
                  <a:cxn ang="0">
                    <a:pos x="64" y="217"/>
                  </a:cxn>
                  <a:cxn ang="0">
                    <a:pos x="55" y="219"/>
                  </a:cxn>
                  <a:cxn ang="0">
                    <a:pos x="49" y="218"/>
                  </a:cxn>
                  <a:cxn ang="0">
                    <a:pos x="38" y="217"/>
                  </a:cxn>
                  <a:cxn ang="0">
                    <a:pos x="37" y="212"/>
                  </a:cxn>
                  <a:cxn ang="0">
                    <a:pos x="36" y="206"/>
                  </a:cxn>
                  <a:cxn ang="0">
                    <a:pos x="38" y="194"/>
                  </a:cxn>
                  <a:cxn ang="0">
                    <a:pos x="37" y="190"/>
                  </a:cxn>
                  <a:cxn ang="0">
                    <a:pos x="26" y="184"/>
                  </a:cxn>
                  <a:cxn ang="0">
                    <a:pos x="17" y="183"/>
                  </a:cxn>
                  <a:cxn ang="0">
                    <a:pos x="12" y="179"/>
                  </a:cxn>
                  <a:cxn ang="0">
                    <a:pos x="13" y="173"/>
                  </a:cxn>
                  <a:cxn ang="0">
                    <a:pos x="22" y="161"/>
                  </a:cxn>
                  <a:cxn ang="0">
                    <a:pos x="17" y="153"/>
                  </a:cxn>
                  <a:cxn ang="0">
                    <a:pos x="6" y="144"/>
                  </a:cxn>
                  <a:cxn ang="0">
                    <a:pos x="10" y="138"/>
                  </a:cxn>
                  <a:cxn ang="0">
                    <a:pos x="12" y="136"/>
                  </a:cxn>
                  <a:cxn ang="0">
                    <a:pos x="4" y="134"/>
                  </a:cxn>
                  <a:cxn ang="0">
                    <a:pos x="1" y="133"/>
                  </a:cxn>
                  <a:cxn ang="0">
                    <a:pos x="0" y="129"/>
                  </a:cxn>
                  <a:cxn ang="0">
                    <a:pos x="1" y="125"/>
                  </a:cxn>
                  <a:cxn ang="0">
                    <a:pos x="8" y="125"/>
                  </a:cxn>
                  <a:cxn ang="0">
                    <a:pos x="18" y="115"/>
                  </a:cxn>
                  <a:cxn ang="0">
                    <a:pos x="34" y="93"/>
                  </a:cxn>
                  <a:cxn ang="0">
                    <a:pos x="33" y="89"/>
                  </a:cxn>
                  <a:cxn ang="0">
                    <a:pos x="29" y="83"/>
                  </a:cxn>
                  <a:cxn ang="0">
                    <a:pos x="32" y="79"/>
                  </a:cxn>
                  <a:cxn ang="0">
                    <a:pos x="47" y="71"/>
                  </a:cxn>
                  <a:cxn ang="0">
                    <a:pos x="57" y="62"/>
                  </a:cxn>
                  <a:cxn ang="0">
                    <a:pos x="60" y="44"/>
                  </a:cxn>
                  <a:cxn ang="0">
                    <a:pos x="69" y="43"/>
                  </a:cxn>
                  <a:cxn ang="0">
                    <a:pos x="73" y="45"/>
                  </a:cxn>
                  <a:cxn ang="0">
                    <a:pos x="80" y="41"/>
                  </a:cxn>
                  <a:cxn ang="0">
                    <a:pos x="83" y="33"/>
                  </a:cxn>
                  <a:cxn ang="0">
                    <a:pos x="87" y="27"/>
                  </a:cxn>
                  <a:cxn ang="0">
                    <a:pos x="95" y="22"/>
                  </a:cxn>
                  <a:cxn ang="0">
                    <a:pos x="107" y="12"/>
                  </a:cxn>
                  <a:cxn ang="0">
                    <a:pos x="116" y="1"/>
                  </a:cxn>
                </a:cxnLst>
                <a:rect l="0" t="0" r="r" b="b"/>
                <a:pathLst>
                  <a:path w="151" h="222">
                    <a:moveTo>
                      <a:pt x="122" y="0"/>
                    </a:moveTo>
                    <a:lnTo>
                      <a:pt x="127" y="0"/>
                    </a:lnTo>
                    <a:lnTo>
                      <a:pt x="133" y="1"/>
                    </a:lnTo>
                    <a:lnTo>
                      <a:pt x="137" y="1"/>
                    </a:lnTo>
                    <a:lnTo>
                      <a:pt x="138" y="12"/>
                    </a:lnTo>
                    <a:lnTo>
                      <a:pt x="141" y="22"/>
                    </a:lnTo>
                    <a:lnTo>
                      <a:pt x="143" y="29"/>
                    </a:lnTo>
                    <a:lnTo>
                      <a:pt x="147" y="37"/>
                    </a:lnTo>
                    <a:lnTo>
                      <a:pt x="150" y="48"/>
                    </a:lnTo>
                    <a:lnTo>
                      <a:pt x="151" y="59"/>
                    </a:lnTo>
                    <a:lnTo>
                      <a:pt x="151" y="68"/>
                    </a:lnTo>
                    <a:lnTo>
                      <a:pt x="150" y="72"/>
                    </a:lnTo>
                    <a:lnTo>
                      <a:pt x="150" y="74"/>
                    </a:lnTo>
                    <a:lnTo>
                      <a:pt x="147" y="75"/>
                    </a:lnTo>
                    <a:lnTo>
                      <a:pt x="146" y="76"/>
                    </a:lnTo>
                    <a:lnTo>
                      <a:pt x="143" y="78"/>
                    </a:lnTo>
                    <a:lnTo>
                      <a:pt x="139" y="79"/>
                    </a:lnTo>
                    <a:lnTo>
                      <a:pt x="135" y="82"/>
                    </a:lnTo>
                    <a:lnTo>
                      <a:pt x="131" y="87"/>
                    </a:lnTo>
                    <a:lnTo>
                      <a:pt x="130" y="95"/>
                    </a:lnTo>
                    <a:lnTo>
                      <a:pt x="130" y="103"/>
                    </a:lnTo>
                    <a:lnTo>
                      <a:pt x="131" y="111"/>
                    </a:lnTo>
                    <a:lnTo>
                      <a:pt x="130" y="120"/>
                    </a:lnTo>
                    <a:lnTo>
                      <a:pt x="126" y="126"/>
                    </a:lnTo>
                    <a:lnTo>
                      <a:pt x="119" y="132"/>
                    </a:lnTo>
                    <a:lnTo>
                      <a:pt x="114" y="137"/>
                    </a:lnTo>
                    <a:lnTo>
                      <a:pt x="111" y="142"/>
                    </a:lnTo>
                    <a:lnTo>
                      <a:pt x="111" y="145"/>
                    </a:lnTo>
                    <a:lnTo>
                      <a:pt x="110" y="148"/>
                    </a:lnTo>
                    <a:lnTo>
                      <a:pt x="108" y="148"/>
                    </a:lnTo>
                    <a:lnTo>
                      <a:pt x="103" y="153"/>
                    </a:lnTo>
                    <a:lnTo>
                      <a:pt x="100" y="160"/>
                    </a:lnTo>
                    <a:lnTo>
                      <a:pt x="98" y="168"/>
                    </a:lnTo>
                    <a:lnTo>
                      <a:pt x="92" y="176"/>
                    </a:lnTo>
                    <a:lnTo>
                      <a:pt x="87" y="186"/>
                    </a:lnTo>
                    <a:lnTo>
                      <a:pt x="86" y="194"/>
                    </a:lnTo>
                    <a:lnTo>
                      <a:pt x="84" y="200"/>
                    </a:lnTo>
                    <a:lnTo>
                      <a:pt x="83" y="204"/>
                    </a:lnTo>
                    <a:lnTo>
                      <a:pt x="80" y="208"/>
                    </a:lnTo>
                    <a:lnTo>
                      <a:pt x="76" y="211"/>
                    </a:lnTo>
                    <a:lnTo>
                      <a:pt x="72" y="212"/>
                    </a:lnTo>
                    <a:lnTo>
                      <a:pt x="69" y="212"/>
                    </a:lnTo>
                    <a:lnTo>
                      <a:pt x="67" y="214"/>
                    </a:lnTo>
                    <a:lnTo>
                      <a:pt x="64" y="217"/>
                    </a:lnTo>
                    <a:lnTo>
                      <a:pt x="56" y="222"/>
                    </a:lnTo>
                    <a:lnTo>
                      <a:pt x="55" y="219"/>
                    </a:lnTo>
                    <a:lnTo>
                      <a:pt x="52" y="218"/>
                    </a:lnTo>
                    <a:lnTo>
                      <a:pt x="49" y="218"/>
                    </a:lnTo>
                    <a:lnTo>
                      <a:pt x="47" y="217"/>
                    </a:lnTo>
                    <a:lnTo>
                      <a:pt x="38" y="217"/>
                    </a:lnTo>
                    <a:lnTo>
                      <a:pt x="38" y="215"/>
                    </a:lnTo>
                    <a:lnTo>
                      <a:pt x="37" y="212"/>
                    </a:lnTo>
                    <a:lnTo>
                      <a:pt x="37" y="208"/>
                    </a:lnTo>
                    <a:lnTo>
                      <a:pt x="36" y="206"/>
                    </a:lnTo>
                    <a:lnTo>
                      <a:pt x="36" y="199"/>
                    </a:lnTo>
                    <a:lnTo>
                      <a:pt x="38" y="194"/>
                    </a:lnTo>
                    <a:lnTo>
                      <a:pt x="38" y="192"/>
                    </a:lnTo>
                    <a:lnTo>
                      <a:pt x="37" y="190"/>
                    </a:lnTo>
                    <a:lnTo>
                      <a:pt x="34" y="187"/>
                    </a:lnTo>
                    <a:lnTo>
                      <a:pt x="26" y="184"/>
                    </a:lnTo>
                    <a:lnTo>
                      <a:pt x="21" y="183"/>
                    </a:lnTo>
                    <a:lnTo>
                      <a:pt x="17" y="183"/>
                    </a:lnTo>
                    <a:lnTo>
                      <a:pt x="14" y="181"/>
                    </a:lnTo>
                    <a:lnTo>
                      <a:pt x="12" y="179"/>
                    </a:lnTo>
                    <a:lnTo>
                      <a:pt x="12" y="176"/>
                    </a:lnTo>
                    <a:lnTo>
                      <a:pt x="13" y="173"/>
                    </a:lnTo>
                    <a:lnTo>
                      <a:pt x="21" y="165"/>
                    </a:lnTo>
                    <a:lnTo>
                      <a:pt x="22" y="161"/>
                    </a:lnTo>
                    <a:lnTo>
                      <a:pt x="20" y="156"/>
                    </a:lnTo>
                    <a:lnTo>
                      <a:pt x="17" y="153"/>
                    </a:lnTo>
                    <a:lnTo>
                      <a:pt x="6" y="148"/>
                    </a:lnTo>
                    <a:lnTo>
                      <a:pt x="6" y="144"/>
                    </a:lnTo>
                    <a:lnTo>
                      <a:pt x="9" y="141"/>
                    </a:lnTo>
                    <a:lnTo>
                      <a:pt x="10" y="138"/>
                    </a:lnTo>
                    <a:lnTo>
                      <a:pt x="12" y="137"/>
                    </a:lnTo>
                    <a:lnTo>
                      <a:pt x="12" y="136"/>
                    </a:lnTo>
                    <a:lnTo>
                      <a:pt x="10" y="134"/>
                    </a:lnTo>
                    <a:lnTo>
                      <a:pt x="4" y="134"/>
                    </a:lnTo>
                    <a:lnTo>
                      <a:pt x="2" y="133"/>
                    </a:lnTo>
                    <a:lnTo>
                      <a:pt x="1" y="133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1" y="129"/>
                    </a:lnTo>
                    <a:lnTo>
                      <a:pt x="1" y="125"/>
                    </a:lnTo>
                    <a:lnTo>
                      <a:pt x="5" y="126"/>
                    </a:lnTo>
                    <a:lnTo>
                      <a:pt x="8" y="125"/>
                    </a:lnTo>
                    <a:lnTo>
                      <a:pt x="12" y="122"/>
                    </a:lnTo>
                    <a:lnTo>
                      <a:pt x="18" y="115"/>
                    </a:lnTo>
                    <a:lnTo>
                      <a:pt x="28" y="103"/>
                    </a:lnTo>
                    <a:lnTo>
                      <a:pt x="34" y="93"/>
                    </a:lnTo>
                    <a:lnTo>
                      <a:pt x="34" y="90"/>
                    </a:lnTo>
                    <a:lnTo>
                      <a:pt x="33" y="89"/>
                    </a:lnTo>
                    <a:lnTo>
                      <a:pt x="32" y="86"/>
                    </a:lnTo>
                    <a:lnTo>
                      <a:pt x="29" y="83"/>
                    </a:lnTo>
                    <a:lnTo>
                      <a:pt x="30" y="80"/>
                    </a:lnTo>
                    <a:lnTo>
                      <a:pt x="32" y="79"/>
                    </a:lnTo>
                    <a:lnTo>
                      <a:pt x="38" y="75"/>
                    </a:lnTo>
                    <a:lnTo>
                      <a:pt x="47" y="71"/>
                    </a:lnTo>
                    <a:lnTo>
                      <a:pt x="55" y="66"/>
                    </a:lnTo>
                    <a:lnTo>
                      <a:pt x="57" y="62"/>
                    </a:lnTo>
                    <a:lnTo>
                      <a:pt x="57" y="49"/>
                    </a:lnTo>
                    <a:lnTo>
                      <a:pt x="60" y="44"/>
                    </a:lnTo>
                    <a:lnTo>
                      <a:pt x="63" y="43"/>
                    </a:lnTo>
                    <a:lnTo>
                      <a:pt x="69" y="43"/>
                    </a:lnTo>
                    <a:lnTo>
                      <a:pt x="71" y="44"/>
                    </a:lnTo>
                    <a:lnTo>
                      <a:pt x="73" y="45"/>
                    </a:lnTo>
                    <a:lnTo>
                      <a:pt x="76" y="45"/>
                    </a:lnTo>
                    <a:lnTo>
                      <a:pt x="80" y="41"/>
                    </a:lnTo>
                    <a:lnTo>
                      <a:pt x="83" y="36"/>
                    </a:lnTo>
                    <a:lnTo>
                      <a:pt x="83" y="33"/>
                    </a:lnTo>
                    <a:lnTo>
                      <a:pt x="86" y="28"/>
                    </a:lnTo>
                    <a:lnTo>
                      <a:pt x="87" y="27"/>
                    </a:lnTo>
                    <a:lnTo>
                      <a:pt x="91" y="24"/>
                    </a:lnTo>
                    <a:lnTo>
                      <a:pt x="95" y="22"/>
                    </a:lnTo>
                    <a:lnTo>
                      <a:pt x="103" y="17"/>
                    </a:lnTo>
                    <a:lnTo>
                      <a:pt x="107" y="12"/>
                    </a:lnTo>
                    <a:lnTo>
                      <a:pt x="111" y="5"/>
                    </a:lnTo>
                    <a:lnTo>
                      <a:pt x="116" y="1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25" name="Freeform 73">
                <a:extLst>
                  <a:ext uri="{FF2B5EF4-FFF2-40B4-BE49-F238E27FC236}">
                    <a16:creationId xmlns:a16="http://schemas.microsoft.com/office/drawing/2014/main" id="{90B95A28-FF30-FC90-06E7-15F955AFDDD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329226" y="5787625"/>
                <a:ext cx="1331778" cy="1074967"/>
              </a:xfrm>
              <a:custGeom>
                <a:avLst/>
                <a:gdLst/>
                <a:ahLst/>
                <a:cxnLst>
                  <a:cxn ang="0">
                    <a:pos x="160" y="6"/>
                  </a:cxn>
                  <a:cxn ang="0">
                    <a:pos x="172" y="20"/>
                  </a:cxn>
                  <a:cxn ang="0">
                    <a:pos x="164" y="52"/>
                  </a:cxn>
                  <a:cxn ang="0">
                    <a:pos x="161" y="76"/>
                  </a:cxn>
                  <a:cxn ang="0">
                    <a:pos x="172" y="90"/>
                  </a:cxn>
                  <a:cxn ang="0">
                    <a:pos x="188" y="107"/>
                  </a:cxn>
                  <a:cxn ang="0">
                    <a:pos x="213" y="130"/>
                  </a:cxn>
                  <a:cxn ang="0">
                    <a:pos x="243" y="145"/>
                  </a:cxn>
                  <a:cxn ang="0">
                    <a:pos x="262" y="153"/>
                  </a:cxn>
                  <a:cxn ang="0">
                    <a:pos x="270" y="165"/>
                  </a:cxn>
                  <a:cxn ang="0">
                    <a:pos x="299" y="169"/>
                  </a:cxn>
                  <a:cxn ang="0">
                    <a:pos x="311" y="186"/>
                  </a:cxn>
                  <a:cxn ang="0">
                    <a:pos x="328" y="194"/>
                  </a:cxn>
                  <a:cxn ang="0">
                    <a:pos x="338" y="186"/>
                  </a:cxn>
                  <a:cxn ang="0">
                    <a:pos x="342" y="202"/>
                  </a:cxn>
                  <a:cxn ang="0">
                    <a:pos x="354" y="211"/>
                  </a:cxn>
                  <a:cxn ang="0">
                    <a:pos x="363" y="233"/>
                  </a:cxn>
                  <a:cxn ang="0">
                    <a:pos x="346" y="248"/>
                  </a:cxn>
                  <a:cxn ang="0">
                    <a:pos x="331" y="252"/>
                  </a:cxn>
                  <a:cxn ang="0">
                    <a:pos x="321" y="257"/>
                  </a:cxn>
                  <a:cxn ang="0">
                    <a:pos x="331" y="265"/>
                  </a:cxn>
                  <a:cxn ang="0">
                    <a:pos x="327" y="277"/>
                  </a:cxn>
                  <a:cxn ang="0">
                    <a:pos x="311" y="288"/>
                  </a:cxn>
                  <a:cxn ang="0">
                    <a:pos x="287" y="292"/>
                  </a:cxn>
                  <a:cxn ang="0">
                    <a:pos x="258" y="283"/>
                  </a:cxn>
                  <a:cxn ang="0">
                    <a:pos x="237" y="266"/>
                  </a:cxn>
                  <a:cxn ang="0">
                    <a:pos x="217" y="245"/>
                  </a:cxn>
                  <a:cxn ang="0">
                    <a:pos x="192" y="221"/>
                  </a:cxn>
                  <a:cxn ang="0">
                    <a:pos x="176" y="222"/>
                  </a:cxn>
                  <a:cxn ang="0">
                    <a:pos x="147" y="214"/>
                  </a:cxn>
                  <a:cxn ang="0">
                    <a:pos x="139" y="221"/>
                  </a:cxn>
                  <a:cxn ang="0">
                    <a:pos x="125" y="222"/>
                  </a:cxn>
                  <a:cxn ang="0">
                    <a:pos x="109" y="200"/>
                  </a:cxn>
                  <a:cxn ang="0">
                    <a:pos x="104" y="177"/>
                  </a:cxn>
                  <a:cxn ang="0">
                    <a:pos x="90" y="171"/>
                  </a:cxn>
                  <a:cxn ang="0">
                    <a:pos x="75" y="171"/>
                  </a:cxn>
                  <a:cxn ang="0">
                    <a:pos x="67" y="160"/>
                  </a:cxn>
                  <a:cxn ang="0">
                    <a:pos x="62" y="156"/>
                  </a:cxn>
                  <a:cxn ang="0">
                    <a:pos x="51" y="157"/>
                  </a:cxn>
                  <a:cxn ang="0">
                    <a:pos x="46" y="145"/>
                  </a:cxn>
                  <a:cxn ang="0">
                    <a:pos x="50" y="133"/>
                  </a:cxn>
                  <a:cxn ang="0">
                    <a:pos x="34" y="130"/>
                  </a:cxn>
                  <a:cxn ang="0">
                    <a:pos x="19" y="118"/>
                  </a:cxn>
                  <a:cxn ang="0">
                    <a:pos x="7" y="99"/>
                  </a:cxn>
                  <a:cxn ang="0">
                    <a:pos x="6" y="74"/>
                  </a:cxn>
                  <a:cxn ang="0">
                    <a:pos x="24" y="67"/>
                  </a:cxn>
                  <a:cxn ang="0">
                    <a:pos x="46" y="59"/>
                  </a:cxn>
                  <a:cxn ang="0">
                    <a:pos x="54" y="40"/>
                  </a:cxn>
                  <a:cxn ang="0">
                    <a:pos x="57" y="31"/>
                  </a:cxn>
                  <a:cxn ang="0">
                    <a:pos x="73" y="16"/>
                  </a:cxn>
                  <a:cxn ang="0">
                    <a:pos x="102" y="4"/>
                  </a:cxn>
                  <a:cxn ang="0">
                    <a:pos x="121" y="10"/>
                  </a:cxn>
                  <a:cxn ang="0">
                    <a:pos x="137" y="2"/>
                  </a:cxn>
                </a:cxnLst>
                <a:rect l="0" t="0" r="r" b="b"/>
                <a:pathLst>
                  <a:path w="363" h="293">
                    <a:moveTo>
                      <a:pt x="139" y="0"/>
                    </a:moveTo>
                    <a:lnTo>
                      <a:pt x="148" y="1"/>
                    </a:lnTo>
                    <a:lnTo>
                      <a:pt x="156" y="4"/>
                    </a:lnTo>
                    <a:lnTo>
                      <a:pt x="160" y="6"/>
                    </a:lnTo>
                    <a:lnTo>
                      <a:pt x="161" y="9"/>
                    </a:lnTo>
                    <a:lnTo>
                      <a:pt x="164" y="12"/>
                    </a:lnTo>
                    <a:lnTo>
                      <a:pt x="167" y="16"/>
                    </a:lnTo>
                    <a:lnTo>
                      <a:pt x="172" y="20"/>
                    </a:lnTo>
                    <a:lnTo>
                      <a:pt x="176" y="24"/>
                    </a:lnTo>
                    <a:lnTo>
                      <a:pt x="172" y="32"/>
                    </a:lnTo>
                    <a:lnTo>
                      <a:pt x="168" y="41"/>
                    </a:lnTo>
                    <a:lnTo>
                      <a:pt x="164" y="52"/>
                    </a:lnTo>
                    <a:lnTo>
                      <a:pt x="161" y="62"/>
                    </a:lnTo>
                    <a:lnTo>
                      <a:pt x="160" y="68"/>
                    </a:lnTo>
                    <a:lnTo>
                      <a:pt x="160" y="74"/>
                    </a:lnTo>
                    <a:lnTo>
                      <a:pt x="161" y="76"/>
                    </a:lnTo>
                    <a:lnTo>
                      <a:pt x="163" y="78"/>
                    </a:lnTo>
                    <a:lnTo>
                      <a:pt x="166" y="79"/>
                    </a:lnTo>
                    <a:lnTo>
                      <a:pt x="170" y="87"/>
                    </a:lnTo>
                    <a:lnTo>
                      <a:pt x="172" y="90"/>
                    </a:lnTo>
                    <a:lnTo>
                      <a:pt x="180" y="94"/>
                    </a:lnTo>
                    <a:lnTo>
                      <a:pt x="186" y="99"/>
                    </a:lnTo>
                    <a:lnTo>
                      <a:pt x="186" y="102"/>
                    </a:lnTo>
                    <a:lnTo>
                      <a:pt x="188" y="107"/>
                    </a:lnTo>
                    <a:lnTo>
                      <a:pt x="196" y="111"/>
                    </a:lnTo>
                    <a:lnTo>
                      <a:pt x="203" y="115"/>
                    </a:lnTo>
                    <a:lnTo>
                      <a:pt x="209" y="122"/>
                    </a:lnTo>
                    <a:lnTo>
                      <a:pt x="213" y="130"/>
                    </a:lnTo>
                    <a:lnTo>
                      <a:pt x="221" y="134"/>
                    </a:lnTo>
                    <a:lnTo>
                      <a:pt x="230" y="136"/>
                    </a:lnTo>
                    <a:lnTo>
                      <a:pt x="235" y="137"/>
                    </a:lnTo>
                    <a:lnTo>
                      <a:pt x="243" y="145"/>
                    </a:lnTo>
                    <a:lnTo>
                      <a:pt x="252" y="148"/>
                    </a:lnTo>
                    <a:lnTo>
                      <a:pt x="257" y="149"/>
                    </a:lnTo>
                    <a:lnTo>
                      <a:pt x="260" y="152"/>
                    </a:lnTo>
                    <a:lnTo>
                      <a:pt x="262" y="153"/>
                    </a:lnTo>
                    <a:lnTo>
                      <a:pt x="265" y="156"/>
                    </a:lnTo>
                    <a:lnTo>
                      <a:pt x="266" y="160"/>
                    </a:lnTo>
                    <a:lnTo>
                      <a:pt x="268" y="163"/>
                    </a:lnTo>
                    <a:lnTo>
                      <a:pt x="270" y="165"/>
                    </a:lnTo>
                    <a:lnTo>
                      <a:pt x="277" y="167"/>
                    </a:lnTo>
                    <a:lnTo>
                      <a:pt x="285" y="168"/>
                    </a:lnTo>
                    <a:lnTo>
                      <a:pt x="293" y="168"/>
                    </a:lnTo>
                    <a:lnTo>
                      <a:pt x="299" y="169"/>
                    </a:lnTo>
                    <a:lnTo>
                      <a:pt x="301" y="173"/>
                    </a:lnTo>
                    <a:lnTo>
                      <a:pt x="301" y="177"/>
                    </a:lnTo>
                    <a:lnTo>
                      <a:pt x="307" y="183"/>
                    </a:lnTo>
                    <a:lnTo>
                      <a:pt x="311" y="186"/>
                    </a:lnTo>
                    <a:lnTo>
                      <a:pt x="316" y="190"/>
                    </a:lnTo>
                    <a:lnTo>
                      <a:pt x="321" y="192"/>
                    </a:lnTo>
                    <a:lnTo>
                      <a:pt x="326" y="194"/>
                    </a:lnTo>
                    <a:lnTo>
                      <a:pt x="328" y="194"/>
                    </a:lnTo>
                    <a:lnTo>
                      <a:pt x="331" y="192"/>
                    </a:lnTo>
                    <a:lnTo>
                      <a:pt x="335" y="188"/>
                    </a:lnTo>
                    <a:lnTo>
                      <a:pt x="336" y="186"/>
                    </a:lnTo>
                    <a:lnTo>
                      <a:pt x="338" y="186"/>
                    </a:lnTo>
                    <a:lnTo>
                      <a:pt x="339" y="187"/>
                    </a:lnTo>
                    <a:lnTo>
                      <a:pt x="340" y="190"/>
                    </a:lnTo>
                    <a:lnTo>
                      <a:pt x="340" y="198"/>
                    </a:lnTo>
                    <a:lnTo>
                      <a:pt x="342" y="202"/>
                    </a:lnTo>
                    <a:lnTo>
                      <a:pt x="343" y="204"/>
                    </a:lnTo>
                    <a:lnTo>
                      <a:pt x="344" y="206"/>
                    </a:lnTo>
                    <a:lnTo>
                      <a:pt x="348" y="208"/>
                    </a:lnTo>
                    <a:lnTo>
                      <a:pt x="354" y="211"/>
                    </a:lnTo>
                    <a:lnTo>
                      <a:pt x="358" y="212"/>
                    </a:lnTo>
                    <a:lnTo>
                      <a:pt x="360" y="218"/>
                    </a:lnTo>
                    <a:lnTo>
                      <a:pt x="360" y="222"/>
                    </a:lnTo>
                    <a:lnTo>
                      <a:pt x="363" y="233"/>
                    </a:lnTo>
                    <a:lnTo>
                      <a:pt x="359" y="235"/>
                    </a:lnTo>
                    <a:lnTo>
                      <a:pt x="356" y="239"/>
                    </a:lnTo>
                    <a:lnTo>
                      <a:pt x="348" y="245"/>
                    </a:lnTo>
                    <a:lnTo>
                      <a:pt x="346" y="248"/>
                    </a:lnTo>
                    <a:lnTo>
                      <a:pt x="344" y="250"/>
                    </a:lnTo>
                    <a:lnTo>
                      <a:pt x="342" y="253"/>
                    </a:lnTo>
                    <a:lnTo>
                      <a:pt x="334" y="253"/>
                    </a:lnTo>
                    <a:lnTo>
                      <a:pt x="331" y="252"/>
                    </a:lnTo>
                    <a:lnTo>
                      <a:pt x="328" y="252"/>
                    </a:lnTo>
                    <a:lnTo>
                      <a:pt x="324" y="253"/>
                    </a:lnTo>
                    <a:lnTo>
                      <a:pt x="321" y="254"/>
                    </a:lnTo>
                    <a:lnTo>
                      <a:pt x="321" y="257"/>
                    </a:lnTo>
                    <a:lnTo>
                      <a:pt x="323" y="260"/>
                    </a:lnTo>
                    <a:lnTo>
                      <a:pt x="326" y="261"/>
                    </a:lnTo>
                    <a:lnTo>
                      <a:pt x="328" y="264"/>
                    </a:lnTo>
                    <a:lnTo>
                      <a:pt x="331" y="265"/>
                    </a:lnTo>
                    <a:lnTo>
                      <a:pt x="336" y="270"/>
                    </a:lnTo>
                    <a:lnTo>
                      <a:pt x="332" y="274"/>
                    </a:lnTo>
                    <a:lnTo>
                      <a:pt x="330" y="274"/>
                    </a:lnTo>
                    <a:lnTo>
                      <a:pt x="327" y="277"/>
                    </a:lnTo>
                    <a:lnTo>
                      <a:pt x="323" y="285"/>
                    </a:lnTo>
                    <a:lnTo>
                      <a:pt x="320" y="289"/>
                    </a:lnTo>
                    <a:lnTo>
                      <a:pt x="319" y="292"/>
                    </a:lnTo>
                    <a:lnTo>
                      <a:pt x="311" y="288"/>
                    </a:lnTo>
                    <a:lnTo>
                      <a:pt x="303" y="285"/>
                    </a:lnTo>
                    <a:lnTo>
                      <a:pt x="297" y="284"/>
                    </a:lnTo>
                    <a:lnTo>
                      <a:pt x="289" y="289"/>
                    </a:lnTo>
                    <a:lnTo>
                      <a:pt x="287" y="292"/>
                    </a:lnTo>
                    <a:lnTo>
                      <a:pt x="281" y="293"/>
                    </a:lnTo>
                    <a:lnTo>
                      <a:pt x="273" y="292"/>
                    </a:lnTo>
                    <a:lnTo>
                      <a:pt x="265" y="287"/>
                    </a:lnTo>
                    <a:lnTo>
                      <a:pt x="258" y="283"/>
                    </a:lnTo>
                    <a:lnTo>
                      <a:pt x="250" y="279"/>
                    </a:lnTo>
                    <a:lnTo>
                      <a:pt x="246" y="277"/>
                    </a:lnTo>
                    <a:lnTo>
                      <a:pt x="242" y="274"/>
                    </a:lnTo>
                    <a:lnTo>
                      <a:pt x="237" y="266"/>
                    </a:lnTo>
                    <a:lnTo>
                      <a:pt x="235" y="262"/>
                    </a:lnTo>
                    <a:lnTo>
                      <a:pt x="233" y="258"/>
                    </a:lnTo>
                    <a:lnTo>
                      <a:pt x="226" y="250"/>
                    </a:lnTo>
                    <a:lnTo>
                      <a:pt x="217" y="245"/>
                    </a:lnTo>
                    <a:lnTo>
                      <a:pt x="206" y="239"/>
                    </a:lnTo>
                    <a:lnTo>
                      <a:pt x="203" y="235"/>
                    </a:lnTo>
                    <a:lnTo>
                      <a:pt x="200" y="233"/>
                    </a:lnTo>
                    <a:lnTo>
                      <a:pt x="192" y="221"/>
                    </a:lnTo>
                    <a:lnTo>
                      <a:pt x="188" y="218"/>
                    </a:lnTo>
                    <a:lnTo>
                      <a:pt x="184" y="217"/>
                    </a:lnTo>
                    <a:lnTo>
                      <a:pt x="182" y="217"/>
                    </a:lnTo>
                    <a:lnTo>
                      <a:pt x="176" y="222"/>
                    </a:lnTo>
                    <a:lnTo>
                      <a:pt x="172" y="223"/>
                    </a:lnTo>
                    <a:lnTo>
                      <a:pt x="167" y="223"/>
                    </a:lnTo>
                    <a:lnTo>
                      <a:pt x="151" y="215"/>
                    </a:lnTo>
                    <a:lnTo>
                      <a:pt x="147" y="214"/>
                    </a:lnTo>
                    <a:lnTo>
                      <a:pt x="143" y="214"/>
                    </a:lnTo>
                    <a:lnTo>
                      <a:pt x="140" y="217"/>
                    </a:lnTo>
                    <a:lnTo>
                      <a:pt x="140" y="219"/>
                    </a:lnTo>
                    <a:lnTo>
                      <a:pt x="139" y="221"/>
                    </a:lnTo>
                    <a:lnTo>
                      <a:pt x="139" y="222"/>
                    </a:lnTo>
                    <a:lnTo>
                      <a:pt x="137" y="223"/>
                    </a:lnTo>
                    <a:lnTo>
                      <a:pt x="132" y="223"/>
                    </a:lnTo>
                    <a:lnTo>
                      <a:pt x="125" y="222"/>
                    </a:lnTo>
                    <a:lnTo>
                      <a:pt x="118" y="219"/>
                    </a:lnTo>
                    <a:lnTo>
                      <a:pt x="114" y="217"/>
                    </a:lnTo>
                    <a:lnTo>
                      <a:pt x="110" y="211"/>
                    </a:lnTo>
                    <a:lnTo>
                      <a:pt x="109" y="200"/>
                    </a:lnTo>
                    <a:lnTo>
                      <a:pt x="108" y="191"/>
                    </a:lnTo>
                    <a:lnTo>
                      <a:pt x="108" y="187"/>
                    </a:lnTo>
                    <a:lnTo>
                      <a:pt x="105" y="181"/>
                    </a:lnTo>
                    <a:lnTo>
                      <a:pt x="104" y="177"/>
                    </a:lnTo>
                    <a:lnTo>
                      <a:pt x="100" y="175"/>
                    </a:lnTo>
                    <a:lnTo>
                      <a:pt x="97" y="172"/>
                    </a:lnTo>
                    <a:lnTo>
                      <a:pt x="94" y="171"/>
                    </a:lnTo>
                    <a:lnTo>
                      <a:pt x="90" y="171"/>
                    </a:lnTo>
                    <a:lnTo>
                      <a:pt x="88" y="172"/>
                    </a:lnTo>
                    <a:lnTo>
                      <a:pt x="84" y="173"/>
                    </a:lnTo>
                    <a:lnTo>
                      <a:pt x="78" y="173"/>
                    </a:lnTo>
                    <a:lnTo>
                      <a:pt x="75" y="171"/>
                    </a:lnTo>
                    <a:lnTo>
                      <a:pt x="71" y="169"/>
                    </a:lnTo>
                    <a:lnTo>
                      <a:pt x="69" y="167"/>
                    </a:lnTo>
                    <a:lnTo>
                      <a:pt x="69" y="164"/>
                    </a:lnTo>
                    <a:lnTo>
                      <a:pt x="67" y="160"/>
                    </a:lnTo>
                    <a:lnTo>
                      <a:pt x="67" y="157"/>
                    </a:lnTo>
                    <a:lnTo>
                      <a:pt x="66" y="155"/>
                    </a:lnTo>
                    <a:lnTo>
                      <a:pt x="65" y="153"/>
                    </a:lnTo>
                    <a:lnTo>
                      <a:pt x="62" y="156"/>
                    </a:lnTo>
                    <a:lnTo>
                      <a:pt x="61" y="159"/>
                    </a:lnTo>
                    <a:lnTo>
                      <a:pt x="58" y="161"/>
                    </a:lnTo>
                    <a:lnTo>
                      <a:pt x="54" y="160"/>
                    </a:lnTo>
                    <a:lnTo>
                      <a:pt x="51" y="157"/>
                    </a:lnTo>
                    <a:lnTo>
                      <a:pt x="46" y="157"/>
                    </a:lnTo>
                    <a:lnTo>
                      <a:pt x="45" y="156"/>
                    </a:lnTo>
                    <a:lnTo>
                      <a:pt x="45" y="149"/>
                    </a:lnTo>
                    <a:lnTo>
                      <a:pt x="46" y="145"/>
                    </a:lnTo>
                    <a:lnTo>
                      <a:pt x="46" y="141"/>
                    </a:lnTo>
                    <a:lnTo>
                      <a:pt x="49" y="136"/>
                    </a:lnTo>
                    <a:lnTo>
                      <a:pt x="49" y="134"/>
                    </a:lnTo>
                    <a:lnTo>
                      <a:pt x="50" y="133"/>
                    </a:lnTo>
                    <a:lnTo>
                      <a:pt x="50" y="130"/>
                    </a:lnTo>
                    <a:lnTo>
                      <a:pt x="49" y="129"/>
                    </a:lnTo>
                    <a:lnTo>
                      <a:pt x="42" y="129"/>
                    </a:lnTo>
                    <a:lnTo>
                      <a:pt x="34" y="130"/>
                    </a:lnTo>
                    <a:lnTo>
                      <a:pt x="19" y="130"/>
                    </a:lnTo>
                    <a:lnTo>
                      <a:pt x="16" y="128"/>
                    </a:lnTo>
                    <a:lnTo>
                      <a:pt x="16" y="122"/>
                    </a:lnTo>
                    <a:lnTo>
                      <a:pt x="19" y="118"/>
                    </a:lnTo>
                    <a:lnTo>
                      <a:pt x="19" y="111"/>
                    </a:lnTo>
                    <a:lnTo>
                      <a:pt x="14" y="105"/>
                    </a:lnTo>
                    <a:lnTo>
                      <a:pt x="10" y="101"/>
                    </a:lnTo>
                    <a:lnTo>
                      <a:pt x="7" y="99"/>
                    </a:lnTo>
                    <a:lnTo>
                      <a:pt x="3" y="97"/>
                    </a:lnTo>
                    <a:lnTo>
                      <a:pt x="0" y="94"/>
                    </a:lnTo>
                    <a:lnTo>
                      <a:pt x="0" y="90"/>
                    </a:lnTo>
                    <a:lnTo>
                      <a:pt x="6" y="74"/>
                    </a:lnTo>
                    <a:lnTo>
                      <a:pt x="7" y="71"/>
                    </a:lnTo>
                    <a:lnTo>
                      <a:pt x="10" y="70"/>
                    </a:lnTo>
                    <a:lnTo>
                      <a:pt x="16" y="68"/>
                    </a:lnTo>
                    <a:lnTo>
                      <a:pt x="24" y="67"/>
                    </a:lnTo>
                    <a:lnTo>
                      <a:pt x="32" y="67"/>
                    </a:lnTo>
                    <a:lnTo>
                      <a:pt x="39" y="64"/>
                    </a:lnTo>
                    <a:lnTo>
                      <a:pt x="43" y="62"/>
                    </a:lnTo>
                    <a:lnTo>
                      <a:pt x="46" y="59"/>
                    </a:lnTo>
                    <a:lnTo>
                      <a:pt x="49" y="58"/>
                    </a:lnTo>
                    <a:lnTo>
                      <a:pt x="51" y="55"/>
                    </a:lnTo>
                    <a:lnTo>
                      <a:pt x="54" y="51"/>
                    </a:lnTo>
                    <a:lnTo>
                      <a:pt x="54" y="40"/>
                    </a:lnTo>
                    <a:lnTo>
                      <a:pt x="53" y="37"/>
                    </a:lnTo>
                    <a:lnTo>
                      <a:pt x="54" y="35"/>
                    </a:lnTo>
                    <a:lnTo>
                      <a:pt x="55" y="33"/>
                    </a:lnTo>
                    <a:lnTo>
                      <a:pt x="57" y="31"/>
                    </a:lnTo>
                    <a:lnTo>
                      <a:pt x="61" y="28"/>
                    </a:lnTo>
                    <a:lnTo>
                      <a:pt x="66" y="24"/>
                    </a:lnTo>
                    <a:lnTo>
                      <a:pt x="70" y="20"/>
                    </a:lnTo>
                    <a:lnTo>
                      <a:pt x="73" y="16"/>
                    </a:lnTo>
                    <a:lnTo>
                      <a:pt x="75" y="13"/>
                    </a:lnTo>
                    <a:lnTo>
                      <a:pt x="79" y="10"/>
                    </a:lnTo>
                    <a:lnTo>
                      <a:pt x="90" y="6"/>
                    </a:lnTo>
                    <a:lnTo>
                      <a:pt x="102" y="4"/>
                    </a:lnTo>
                    <a:lnTo>
                      <a:pt x="102" y="9"/>
                    </a:lnTo>
                    <a:lnTo>
                      <a:pt x="105" y="12"/>
                    </a:lnTo>
                    <a:lnTo>
                      <a:pt x="112" y="12"/>
                    </a:lnTo>
                    <a:lnTo>
                      <a:pt x="121" y="10"/>
                    </a:lnTo>
                    <a:lnTo>
                      <a:pt x="131" y="10"/>
                    </a:lnTo>
                    <a:lnTo>
                      <a:pt x="136" y="8"/>
                    </a:lnTo>
                    <a:lnTo>
                      <a:pt x="137" y="6"/>
                    </a:lnTo>
                    <a:lnTo>
                      <a:pt x="137" y="2"/>
                    </a:lnTo>
                    <a:lnTo>
                      <a:pt x="139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26" name="Freeform 74">
                <a:extLst>
                  <a:ext uri="{FF2B5EF4-FFF2-40B4-BE49-F238E27FC236}">
                    <a16:creationId xmlns:a16="http://schemas.microsoft.com/office/drawing/2014/main" id="{86AE8535-7179-7EA7-CD8E-CBEB7AD974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494768" y="6294086"/>
                <a:ext cx="44024" cy="36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8" y="3"/>
                  </a:cxn>
                  <a:cxn ang="0">
                    <a:pos x="12" y="4"/>
                  </a:cxn>
                  <a:cxn ang="0">
                    <a:pos x="11" y="7"/>
                  </a:cxn>
                  <a:cxn ang="0">
                    <a:pos x="8" y="10"/>
                  </a:cxn>
                  <a:cxn ang="0">
                    <a:pos x="7" y="10"/>
                  </a:cxn>
                  <a:cxn ang="0">
                    <a:pos x="4" y="8"/>
                  </a:cxn>
                  <a:cxn ang="0">
                    <a:pos x="0" y="0"/>
                  </a:cxn>
                </a:cxnLst>
                <a:rect l="0" t="0" r="r" b="b"/>
                <a:pathLst>
                  <a:path w="12" h="10">
                    <a:moveTo>
                      <a:pt x="0" y="0"/>
                    </a:moveTo>
                    <a:lnTo>
                      <a:pt x="5" y="0"/>
                    </a:lnTo>
                    <a:lnTo>
                      <a:pt x="8" y="3"/>
                    </a:lnTo>
                    <a:lnTo>
                      <a:pt x="12" y="4"/>
                    </a:lnTo>
                    <a:lnTo>
                      <a:pt x="11" y="7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27" name="Freeform 75">
                <a:extLst>
                  <a:ext uri="{FF2B5EF4-FFF2-40B4-BE49-F238E27FC236}">
                    <a16:creationId xmlns:a16="http://schemas.microsoft.com/office/drawing/2014/main" id="{38BF1FA3-739D-C7C6-BED5-10F7BCD7804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065780" y="7288657"/>
                <a:ext cx="579674" cy="447597"/>
              </a:xfrm>
              <a:custGeom>
                <a:avLst/>
                <a:gdLst/>
                <a:ahLst/>
                <a:cxnLst>
                  <a:cxn ang="0">
                    <a:pos x="47" y="2"/>
                  </a:cxn>
                  <a:cxn ang="0">
                    <a:pos x="50" y="9"/>
                  </a:cxn>
                  <a:cxn ang="0">
                    <a:pos x="65" y="19"/>
                  </a:cxn>
                  <a:cxn ang="0">
                    <a:pos x="76" y="28"/>
                  </a:cxn>
                  <a:cxn ang="0">
                    <a:pos x="78" y="40"/>
                  </a:cxn>
                  <a:cxn ang="0">
                    <a:pos x="80" y="54"/>
                  </a:cxn>
                  <a:cxn ang="0">
                    <a:pos x="89" y="70"/>
                  </a:cxn>
                  <a:cxn ang="0">
                    <a:pos x="97" y="77"/>
                  </a:cxn>
                  <a:cxn ang="0">
                    <a:pos x="101" y="73"/>
                  </a:cxn>
                  <a:cxn ang="0">
                    <a:pos x="107" y="68"/>
                  </a:cxn>
                  <a:cxn ang="0">
                    <a:pos x="117" y="67"/>
                  </a:cxn>
                  <a:cxn ang="0">
                    <a:pos x="128" y="66"/>
                  </a:cxn>
                  <a:cxn ang="0">
                    <a:pos x="136" y="62"/>
                  </a:cxn>
                  <a:cxn ang="0">
                    <a:pos x="143" y="60"/>
                  </a:cxn>
                  <a:cxn ang="0">
                    <a:pos x="141" y="64"/>
                  </a:cxn>
                  <a:cxn ang="0">
                    <a:pos x="144" y="71"/>
                  </a:cxn>
                  <a:cxn ang="0">
                    <a:pos x="158" y="75"/>
                  </a:cxn>
                  <a:cxn ang="0">
                    <a:pos x="154" y="93"/>
                  </a:cxn>
                  <a:cxn ang="0">
                    <a:pos x="155" y="99"/>
                  </a:cxn>
                  <a:cxn ang="0">
                    <a:pos x="147" y="109"/>
                  </a:cxn>
                  <a:cxn ang="0">
                    <a:pos x="146" y="122"/>
                  </a:cxn>
                  <a:cxn ang="0">
                    <a:pos x="120" y="118"/>
                  </a:cxn>
                  <a:cxn ang="0">
                    <a:pos x="105" y="120"/>
                  </a:cxn>
                  <a:cxn ang="0">
                    <a:pos x="92" y="118"/>
                  </a:cxn>
                  <a:cxn ang="0">
                    <a:pos x="86" y="110"/>
                  </a:cxn>
                  <a:cxn ang="0">
                    <a:pos x="81" y="104"/>
                  </a:cxn>
                  <a:cxn ang="0">
                    <a:pos x="74" y="101"/>
                  </a:cxn>
                  <a:cxn ang="0">
                    <a:pos x="69" y="99"/>
                  </a:cxn>
                  <a:cxn ang="0">
                    <a:pos x="62" y="105"/>
                  </a:cxn>
                  <a:cxn ang="0">
                    <a:pos x="58" y="108"/>
                  </a:cxn>
                  <a:cxn ang="0">
                    <a:pos x="50" y="99"/>
                  </a:cxn>
                  <a:cxn ang="0">
                    <a:pos x="42" y="82"/>
                  </a:cxn>
                  <a:cxn ang="0">
                    <a:pos x="30" y="73"/>
                  </a:cxn>
                  <a:cxn ang="0">
                    <a:pos x="15" y="66"/>
                  </a:cxn>
                  <a:cxn ang="0">
                    <a:pos x="0" y="52"/>
                  </a:cxn>
                  <a:cxn ang="0">
                    <a:pos x="3" y="37"/>
                  </a:cxn>
                  <a:cxn ang="0">
                    <a:pos x="10" y="36"/>
                  </a:cxn>
                  <a:cxn ang="0">
                    <a:pos x="19" y="37"/>
                  </a:cxn>
                  <a:cxn ang="0">
                    <a:pos x="20" y="32"/>
                  </a:cxn>
                  <a:cxn ang="0">
                    <a:pos x="19" y="27"/>
                  </a:cxn>
                  <a:cxn ang="0">
                    <a:pos x="26" y="28"/>
                  </a:cxn>
                  <a:cxn ang="0">
                    <a:pos x="31" y="24"/>
                  </a:cxn>
                  <a:cxn ang="0">
                    <a:pos x="37" y="17"/>
                  </a:cxn>
                  <a:cxn ang="0">
                    <a:pos x="43" y="5"/>
                  </a:cxn>
                </a:cxnLst>
                <a:rect l="0" t="0" r="r" b="b"/>
                <a:pathLst>
                  <a:path w="158" h="122">
                    <a:moveTo>
                      <a:pt x="47" y="0"/>
                    </a:moveTo>
                    <a:lnTo>
                      <a:pt x="47" y="2"/>
                    </a:lnTo>
                    <a:lnTo>
                      <a:pt x="49" y="5"/>
                    </a:lnTo>
                    <a:lnTo>
                      <a:pt x="50" y="9"/>
                    </a:lnTo>
                    <a:lnTo>
                      <a:pt x="57" y="15"/>
                    </a:lnTo>
                    <a:lnTo>
                      <a:pt x="65" y="19"/>
                    </a:lnTo>
                    <a:lnTo>
                      <a:pt x="73" y="24"/>
                    </a:lnTo>
                    <a:lnTo>
                      <a:pt x="76" y="28"/>
                    </a:lnTo>
                    <a:lnTo>
                      <a:pt x="76" y="32"/>
                    </a:lnTo>
                    <a:lnTo>
                      <a:pt x="78" y="40"/>
                    </a:lnTo>
                    <a:lnTo>
                      <a:pt x="78" y="46"/>
                    </a:lnTo>
                    <a:lnTo>
                      <a:pt x="80" y="54"/>
                    </a:lnTo>
                    <a:lnTo>
                      <a:pt x="84" y="62"/>
                    </a:lnTo>
                    <a:lnTo>
                      <a:pt x="89" y="70"/>
                    </a:lnTo>
                    <a:lnTo>
                      <a:pt x="96" y="77"/>
                    </a:lnTo>
                    <a:lnTo>
                      <a:pt x="97" y="77"/>
                    </a:lnTo>
                    <a:lnTo>
                      <a:pt x="100" y="75"/>
                    </a:lnTo>
                    <a:lnTo>
                      <a:pt x="101" y="73"/>
                    </a:lnTo>
                    <a:lnTo>
                      <a:pt x="104" y="71"/>
                    </a:lnTo>
                    <a:lnTo>
                      <a:pt x="107" y="68"/>
                    </a:lnTo>
                    <a:lnTo>
                      <a:pt x="115" y="68"/>
                    </a:lnTo>
                    <a:lnTo>
                      <a:pt x="117" y="67"/>
                    </a:lnTo>
                    <a:lnTo>
                      <a:pt x="125" y="67"/>
                    </a:lnTo>
                    <a:lnTo>
                      <a:pt x="128" y="66"/>
                    </a:lnTo>
                    <a:lnTo>
                      <a:pt x="132" y="64"/>
                    </a:lnTo>
                    <a:lnTo>
                      <a:pt x="136" y="62"/>
                    </a:lnTo>
                    <a:lnTo>
                      <a:pt x="139" y="60"/>
                    </a:lnTo>
                    <a:lnTo>
                      <a:pt x="143" y="60"/>
                    </a:lnTo>
                    <a:lnTo>
                      <a:pt x="143" y="62"/>
                    </a:lnTo>
                    <a:lnTo>
                      <a:pt x="141" y="64"/>
                    </a:lnTo>
                    <a:lnTo>
                      <a:pt x="141" y="66"/>
                    </a:lnTo>
                    <a:lnTo>
                      <a:pt x="144" y="71"/>
                    </a:lnTo>
                    <a:lnTo>
                      <a:pt x="152" y="74"/>
                    </a:lnTo>
                    <a:lnTo>
                      <a:pt x="158" y="75"/>
                    </a:lnTo>
                    <a:lnTo>
                      <a:pt x="156" y="82"/>
                    </a:lnTo>
                    <a:lnTo>
                      <a:pt x="154" y="93"/>
                    </a:lnTo>
                    <a:lnTo>
                      <a:pt x="152" y="94"/>
                    </a:lnTo>
                    <a:lnTo>
                      <a:pt x="155" y="99"/>
                    </a:lnTo>
                    <a:lnTo>
                      <a:pt x="148" y="106"/>
                    </a:lnTo>
                    <a:lnTo>
                      <a:pt x="147" y="109"/>
                    </a:lnTo>
                    <a:lnTo>
                      <a:pt x="146" y="110"/>
                    </a:lnTo>
                    <a:lnTo>
                      <a:pt x="146" y="122"/>
                    </a:lnTo>
                    <a:lnTo>
                      <a:pt x="131" y="122"/>
                    </a:lnTo>
                    <a:lnTo>
                      <a:pt x="120" y="118"/>
                    </a:lnTo>
                    <a:lnTo>
                      <a:pt x="112" y="117"/>
                    </a:lnTo>
                    <a:lnTo>
                      <a:pt x="105" y="120"/>
                    </a:lnTo>
                    <a:lnTo>
                      <a:pt x="98" y="121"/>
                    </a:lnTo>
                    <a:lnTo>
                      <a:pt x="92" y="118"/>
                    </a:lnTo>
                    <a:lnTo>
                      <a:pt x="86" y="113"/>
                    </a:lnTo>
                    <a:lnTo>
                      <a:pt x="86" y="110"/>
                    </a:lnTo>
                    <a:lnTo>
                      <a:pt x="85" y="108"/>
                    </a:lnTo>
                    <a:lnTo>
                      <a:pt x="81" y="104"/>
                    </a:lnTo>
                    <a:lnTo>
                      <a:pt x="76" y="101"/>
                    </a:lnTo>
                    <a:lnTo>
                      <a:pt x="74" y="101"/>
                    </a:lnTo>
                    <a:lnTo>
                      <a:pt x="72" y="99"/>
                    </a:lnTo>
                    <a:lnTo>
                      <a:pt x="69" y="99"/>
                    </a:lnTo>
                    <a:lnTo>
                      <a:pt x="63" y="102"/>
                    </a:lnTo>
                    <a:lnTo>
                      <a:pt x="62" y="105"/>
                    </a:lnTo>
                    <a:lnTo>
                      <a:pt x="59" y="106"/>
                    </a:lnTo>
                    <a:lnTo>
                      <a:pt x="58" y="108"/>
                    </a:lnTo>
                    <a:lnTo>
                      <a:pt x="55" y="106"/>
                    </a:lnTo>
                    <a:lnTo>
                      <a:pt x="50" y="99"/>
                    </a:lnTo>
                    <a:lnTo>
                      <a:pt x="46" y="91"/>
                    </a:lnTo>
                    <a:lnTo>
                      <a:pt x="42" y="82"/>
                    </a:lnTo>
                    <a:lnTo>
                      <a:pt x="38" y="77"/>
                    </a:lnTo>
                    <a:lnTo>
                      <a:pt x="30" y="73"/>
                    </a:lnTo>
                    <a:lnTo>
                      <a:pt x="23" y="70"/>
                    </a:lnTo>
                    <a:lnTo>
                      <a:pt x="15" y="66"/>
                    </a:lnTo>
                    <a:lnTo>
                      <a:pt x="4" y="58"/>
                    </a:lnTo>
                    <a:lnTo>
                      <a:pt x="0" y="52"/>
                    </a:lnTo>
                    <a:lnTo>
                      <a:pt x="3" y="44"/>
                    </a:lnTo>
                    <a:lnTo>
                      <a:pt x="3" y="37"/>
                    </a:lnTo>
                    <a:lnTo>
                      <a:pt x="4" y="36"/>
                    </a:lnTo>
                    <a:lnTo>
                      <a:pt x="10" y="36"/>
                    </a:lnTo>
                    <a:lnTo>
                      <a:pt x="12" y="37"/>
                    </a:lnTo>
                    <a:lnTo>
                      <a:pt x="19" y="37"/>
                    </a:lnTo>
                    <a:lnTo>
                      <a:pt x="20" y="36"/>
                    </a:lnTo>
                    <a:lnTo>
                      <a:pt x="20" y="32"/>
                    </a:lnTo>
                    <a:lnTo>
                      <a:pt x="19" y="31"/>
                    </a:lnTo>
                    <a:lnTo>
                      <a:pt x="19" y="27"/>
                    </a:lnTo>
                    <a:lnTo>
                      <a:pt x="20" y="28"/>
                    </a:lnTo>
                    <a:lnTo>
                      <a:pt x="26" y="28"/>
                    </a:lnTo>
                    <a:lnTo>
                      <a:pt x="29" y="27"/>
                    </a:lnTo>
                    <a:lnTo>
                      <a:pt x="31" y="24"/>
                    </a:lnTo>
                    <a:lnTo>
                      <a:pt x="34" y="20"/>
                    </a:lnTo>
                    <a:lnTo>
                      <a:pt x="37" y="17"/>
                    </a:lnTo>
                    <a:lnTo>
                      <a:pt x="39" y="12"/>
                    </a:lnTo>
                    <a:lnTo>
                      <a:pt x="43" y="5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28" name="Freeform 76">
                <a:extLst>
                  <a:ext uri="{FF2B5EF4-FFF2-40B4-BE49-F238E27FC236}">
                    <a16:creationId xmlns:a16="http://schemas.microsoft.com/office/drawing/2014/main" id="{8331AA9C-ADC0-A027-D244-E58C400DA86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222106" y="6970375"/>
                <a:ext cx="968568" cy="649382"/>
              </a:xfrm>
              <a:custGeom>
                <a:avLst/>
                <a:gdLst/>
                <a:ahLst/>
                <a:cxnLst>
                  <a:cxn ang="0">
                    <a:pos x="199" y="1"/>
                  </a:cxn>
                  <a:cxn ang="0">
                    <a:pos x="201" y="9"/>
                  </a:cxn>
                  <a:cxn ang="0">
                    <a:pos x="219" y="19"/>
                  </a:cxn>
                  <a:cxn ang="0">
                    <a:pos x="238" y="27"/>
                  </a:cxn>
                  <a:cxn ang="0">
                    <a:pos x="250" y="45"/>
                  </a:cxn>
                  <a:cxn ang="0">
                    <a:pos x="264" y="62"/>
                  </a:cxn>
                  <a:cxn ang="0">
                    <a:pos x="260" y="69"/>
                  </a:cxn>
                  <a:cxn ang="0">
                    <a:pos x="252" y="71"/>
                  </a:cxn>
                  <a:cxn ang="0">
                    <a:pos x="227" y="69"/>
                  </a:cxn>
                  <a:cxn ang="0">
                    <a:pos x="215" y="78"/>
                  </a:cxn>
                  <a:cxn ang="0">
                    <a:pos x="200" y="86"/>
                  </a:cxn>
                  <a:cxn ang="0">
                    <a:pos x="177" y="84"/>
                  </a:cxn>
                  <a:cxn ang="0">
                    <a:pos x="168" y="86"/>
                  </a:cxn>
                  <a:cxn ang="0">
                    <a:pos x="161" y="89"/>
                  </a:cxn>
                  <a:cxn ang="0">
                    <a:pos x="157" y="113"/>
                  </a:cxn>
                  <a:cxn ang="0">
                    <a:pos x="154" y="129"/>
                  </a:cxn>
                  <a:cxn ang="0">
                    <a:pos x="147" y="132"/>
                  </a:cxn>
                  <a:cxn ang="0">
                    <a:pos x="138" y="140"/>
                  </a:cxn>
                  <a:cxn ang="0">
                    <a:pos x="139" y="158"/>
                  </a:cxn>
                  <a:cxn ang="0">
                    <a:pos x="134" y="162"/>
                  </a:cxn>
                  <a:cxn ang="0">
                    <a:pos x="125" y="164"/>
                  </a:cxn>
                  <a:cxn ang="0">
                    <a:pos x="125" y="171"/>
                  </a:cxn>
                  <a:cxn ang="0">
                    <a:pos x="111" y="171"/>
                  </a:cxn>
                  <a:cxn ang="0">
                    <a:pos x="110" y="162"/>
                  </a:cxn>
                  <a:cxn ang="0">
                    <a:pos x="103" y="162"/>
                  </a:cxn>
                  <a:cxn ang="0">
                    <a:pos x="92" y="167"/>
                  </a:cxn>
                  <a:cxn ang="0">
                    <a:pos x="74" y="168"/>
                  </a:cxn>
                  <a:cxn ang="0">
                    <a:pos x="67" y="175"/>
                  </a:cxn>
                  <a:cxn ang="0">
                    <a:pos x="56" y="170"/>
                  </a:cxn>
                  <a:cxn ang="0">
                    <a:pos x="45" y="146"/>
                  </a:cxn>
                  <a:cxn ang="0">
                    <a:pos x="43" y="128"/>
                  </a:cxn>
                  <a:cxn ang="0">
                    <a:pos x="24" y="115"/>
                  </a:cxn>
                  <a:cxn ang="0">
                    <a:pos x="14" y="104"/>
                  </a:cxn>
                  <a:cxn ang="0">
                    <a:pos x="12" y="98"/>
                  </a:cxn>
                  <a:cxn ang="0">
                    <a:pos x="6" y="96"/>
                  </a:cxn>
                  <a:cxn ang="0">
                    <a:pos x="0" y="86"/>
                  </a:cxn>
                  <a:cxn ang="0">
                    <a:pos x="18" y="69"/>
                  </a:cxn>
                  <a:cxn ang="0">
                    <a:pos x="44" y="57"/>
                  </a:cxn>
                  <a:cxn ang="0">
                    <a:pos x="67" y="49"/>
                  </a:cxn>
                  <a:cxn ang="0">
                    <a:pos x="92" y="34"/>
                  </a:cxn>
                  <a:cxn ang="0">
                    <a:pos x="121" y="26"/>
                  </a:cxn>
                  <a:cxn ang="0">
                    <a:pos x="131" y="15"/>
                  </a:cxn>
                  <a:cxn ang="0">
                    <a:pos x="141" y="11"/>
                  </a:cxn>
                  <a:cxn ang="0">
                    <a:pos x="165" y="16"/>
                  </a:cxn>
                  <a:cxn ang="0">
                    <a:pos x="188" y="7"/>
                  </a:cxn>
                </a:cxnLst>
                <a:rect l="0" t="0" r="r" b="b"/>
                <a:pathLst>
                  <a:path w="264" h="177">
                    <a:moveTo>
                      <a:pt x="196" y="0"/>
                    </a:moveTo>
                    <a:lnTo>
                      <a:pt x="197" y="0"/>
                    </a:lnTo>
                    <a:lnTo>
                      <a:pt x="199" y="1"/>
                    </a:lnTo>
                    <a:lnTo>
                      <a:pt x="200" y="4"/>
                    </a:lnTo>
                    <a:lnTo>
                      <a:pt x="200" y="7"/>
                    </a:lnTo>
                    <a:lnTo>
                      <a:pt x="201" y="9"/>
                    </a:lnTo>
                    <a:lnTo>
                      <a:pt x="207" y="15"/>
                    </a:lnTo>
                    <a:lnTo>
                      <a:pt x="212" y="18"/>
                    </a:lnTo>
                    <a:lnTo>
                      <a:pt x="219" y="19"/>
                    </a:lnTo>
                    <a:lnTo>
                      <a:pt x="228" y="22"/>
                    </a:lnTo>
                    <a:lnTo>
                      <a:pt x="239" y="26"/>
                    </a:lnTo>
                    <a:lnTo>
                      <a:pt x="238" y="27"/>
                    </a:lnTo>
                    <a:lnTo>
                      <a:pt x="239" y="31"/>
                    </a:lnTo>
                    <a:lnTo>
                      <a:pt x="243" y="36"/>
                    </a:lnTo>
                    <a:lnTo>
                      <a:pt x="250" y="45"/>
                    </a:lnTo>
                    <a:lnTo>
                      <a:pt x="256" y="51"/>
                    </a:lnTo>
                    <a:lnTo>
                      <a:pt x="262" y="58"/>
                    </a:lnTo>
                    <a:lnTo>
                      <a:pt x="264" y="62"/>
                    </a:lnTo>
                    <a:lnTo>
                      <a:pt x="264" y="65"/>
                    </a:lnTo>
                    <a:lnTo>
                      <a:pt x="263" y="67"/>
                    </a:lnTo>
                    <a:lnTo>
                      <a:pt x="260" y="69"/>
                    </a:lnTo>
                    <a:lnTo>
                      <a:pt x="259" y="69"/>
                    </a:lnTo>
                    <a:lnTo>
                      <a:pt x="255" y="70"/>
                    </a:lnTo>
                    <a:lnTo>
                      <a:pt x="252" y="71"/>
                    </a:lnTo>
                    <a:lnTo>
                      <a:pt x="248" y="73"/>
                    </a:lnTo>
                    <a:lnTo>
                      <a:pt x="240" y="74"/>
                    </a:lnTo>
                    <a:lnTo>
                      <a:pt x="227" y="69"/>
                    </a:lnTo>
                    <a:lnTo>
                      <a:pt x="221" y="70"/>
                    </a:lnTo>
                    <a:lnTo>
                      <a:pt x="219" y="74"/>
                    </a:lnTo>
                    <a:lnTo>
                      <a:pt x="215" y="78"/>
                    </a:lnTo>
                    <a:lnTo>
                      <a:pt x="211" y="85"/>
                    </a:lnTo>
                    <a:lnTo>
                      <a:pt x="207" y="90"/>
                    </a:lnTo>
                    <a:lnTo>
                      <a:pt x="200" y="86"/>
                    </a:lnTo>
                    <a:lnTo>
                      <a:pt x="192" y="84"/>
                    </a:lnTo>
                    <a:lnTo>
                      <a:pt x="184" y="82"/>
                    </a:lnTo>
                    <a:lnTo>
                      <a:pt x="177" y="84"/>
                    </a:lnTo>
                    <a:lnTo>
                      <a:pt x="173" y="85"/>
                    </a:lnTo>
                    <a:lnTo>
                      <a:pt x="170" y="85"/>
                    </a:lnTo>
                    <a:lnTo>
                      <a:pt x="168" y="86"/>
                    </a:lnTo>
                    <a:lnTo>
                      <a:pt x="165" y="86"/>
                    </a:lnTo>
                    <a:lnTo>
                      <a:pt x="162" y="88"/>
                    </a:lnTo>
                    <a:lnTo>
                      <a:pt x="161" y="89"/>
                    </a:lnTo>
                    <a:lnTo>
                      <a:pt x="160" y="92"/>
                    </a:lnTo>
                    <a:lnTo>
                      <a:pt x="160" y="102"/>
                    </a:lnTo>
                    <a:lnTo>
                      <a:pt x="157" y="113"/>
                    </a:lnTo>
                    <a:lnTo>
                      <a:pt x="156" y="121"/>
                    </a:lnTo>
                    <a:lnTo>
                      <a:pt x="154" y="125"/>
                    </a:lnTo>
                    <a:lnTo>
                      <a:pt x="154" y="129"/>
                    </a:lnTo>
                    <a:lnTo>
                      <a:pt x="153" y="131"/>
                    </a:lnTo>
                    <a:lnTo>
                      <a:pt x="150" y="132"/>
                    </a:lnTo>
                    <a:lnTo>
                      <a:pt x="147" y="132"/>
                    </a:lnTo>
                    <a:lnTo>
                      <a:pt x="142" y="135"/>
                    </a:lnTo>
                    <a:lnTo>
                      <a:pt x="139" y="137"/>
                    </a:lnTo>
                    <a:lnTo>
                      <a:pt x="138" y="140"/>
                    </a:lnTo>
                    <a:lnTo>
                      <a:pt x="138" y="146"/>
                    </a:lnTo>
                    <a:lnTo>
                      <a:pt x="139" y="150"/>
                    </a:lnTo>
                    <a:lnTo>
                      <a:pt x="139" y="158"/>
                    </a:lnTo>
                    <a:lnTo>
                      <a:pt x="138" y="160"/>
                    </a:lnTo>
                    <a:lnTo>
                      <a:pt x="137" y="162"/>
                    </a:lnTo>
                    <a:lnTo>
                      <a:pt x="134" y="162"/>
                    </a:lnTo>
                    <a:lnTo>
                      <a:pt x="131" y="163"/>
                    </a:lnTo>
                    <a:lnTo>
                      <a:pt x="127" y="163"/>
                    </a:lnTo>
                    <a:lnTo>
                      <a:pt x="125" y="164"/>
                    </a:lnTo>
                    <a:lnTo>
                      <a:pt x="123" y="166"/>
                    </a:lnTo>
                    <a:lnTo>
                      <a:pt x="123" y="167"/>
                    </a:lnTo>
                    <a:lnTo>
                      <a:pt x="125" y="171"/>
                    </a:lnTo>
                    <a:lnTo>
                      <a:pt x="125" y="175"/>
                    </a:lnTo>
                    <a:lnTo>
                      <a:pt x="119" y="174"/>
                    </a:lnTo>
                    <a:lnTo>
                      <a:pt x="111" y="171"/>
                    </a:lnTo>
                    <a:lnTo>
                      <a:pt x="108" y="166"/>
                    </a:lnTo>
                    <a:lnTo>
                      <a:pt x="108" y="164"/>
                    </a:lnTo>
                    <a:lnTo>
                      <a:pt x="110" y="162"/>
                    </a:lnTo>
                    <a:lnTo>
                      <a:pt x="110" y="160"/>
                    </a:lnTo>
                    <a:lnTo>
                      <a:pt x="106" y="160"/>
                    </a:lnTo>
                    <a:lnTo>
                      <a:pt x="103" y="162"/>
                    </a:lnTo>
                    <a:lnTo>
                      <a:pt x="99" y="164"/>
                    </a:lnTo>
                    <a:lnTo>
                      <a:pt x="95" y="166"/>
                    </a:lnTo>
                    <a:lnTo>
                      <a:pt x="92" y="167"/>
                    </a:lnTo>
                    <a:lnTo>
                      <a:pt x="84" y="167"/>
                    </a:lnTo>
                    <a:lnTo>
                      <a:pt x="82" y="168"/>
                    </a:lnTo>
                    <a:lnTo>
                      <a:pt x="74" y="168"/>
                    </a:lnTo>
                    <a:lnTo>
                      <a:pt x="71" y="171"/>
                    </a:lnTo>
                    <a:lnTo>
                      <a:pt x="68" y="173"/>
                    </a:lnTo>
                    <a:lnTo>
                      <a:pt x="67" y="175"/>
                    </a:lnTo>
                    <a:lnTo>
                      <a:pt x="64" y="177"/>
                    </a:lnTo>
                    <a:lnTo>
                      <a:pt x="63" y="177"/>
                    </a:lnTo>
                    <a:lnTo>
                      <a:pt x="56" y="170"/>
                    </a:lnTo>
                    <a:lnTo>
                      <a:pt x="51" y="162"/>
                    </a:lnTo>
                    <a:lnTo>
                      <a:pt x="47" y="154"/>
                    </a:lnTo>
                    <a:lnTo>
                      <a:pt x="45" y="146"/>
                    </a:lnTo>
                    <a:lnTo>
                      <a:pt x="45" y="140"/>
                    </a:lnTo>
                    <a:lnTo>
                      <a:pt x="43" y="132"/>
                    </a:lnTo>
                    <a:lnTo>
                      <a:pt x="43" y="128"/>
                    </a:lnTo>
                    <a:lnTo>
                      <a:pt x="40" y="124"/>
                    </a:lnTo>
                    <a:lnTo>
                      <a:pt x="32" y="119"/>
                    </a:lnTo>
                    <a:lnTo>
                      <a:pt x="24" y="115"/>
                    </a:lnTo>
                    <a:lnTo>
                      <a:pt x="17" y="109"/>
                    </a:lnTo>
                    <a:lnTo>
                      <a:pt x="16" y="105"/>
                    </a:lnTo>
                    <a:lnTo>
                      <a:pt x="14" y="104"/>
                    </a:lnTo>
                    <a:lnTo>
                      <a:pt x="14" y="100"/>
                    </a:lnTo>
                    <a:lnTo>
                      <a:pt x="13" y="98"/>
                    </a:lnTo>
                    <a:lnTo>
                      <a:pt x="12" y="98"/>
                    </a:lnTo>
                    <a:lnTo>
                      <a:pt x="10" y="97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1" y="93"/>
                    </a:lnTo>
                    <a:lnTo>
                      <a:pt x="0" y="92"/>
                    </a:lnTo>
                    <a:lnTo>
                      <a:pt x="0" y="86"/>
                    </a:lnTo>
                    <a:lnTo>
                      <a:pt x="1" y="84"/>
                    </a:lnTo>
                    <a:lnTo>
                      <a:pt x="8" y="77"/>
                    </a:lnTo>
                    <a:lnTo>
                      <a:pt x="18" y="69"/>
                    </a:lnTo>
                    <a:lnTo>
                      <a:pt x="28" y="62"/>
                    </a:lnTo>
                    <a:lnTo>
                      <a:pt x="35" y="58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0" y="54"/>
                    </a:lnTo>
                    <a:lnTo>
                      <a:pt x="67" y="49"/>
                    </a:lnTo>
                    <a:lnTo>
                      <a:pt x="75" y="43"/>
                    </a:lnTo>
                    <a:lnTo>
                      <a:pt x="84" y="38"/>
                    </a:lnTo>
                    <a:lnTo>
                      <a:pt x="92" y="34"/>
                    </a:lnTo>
                    <a:lnTo>
                      <a:pt x="103" y="31"/>
                    </a:lnTo>
                    <a:lnTo>
                      <a:pt x="113" y="28"/>
                    </a:lnTo>
                    <a:lnTo>
                      <a:pt x="121" y="26"/>
                    </a:lnTo>
                    <a:lnTo>
                      <a:pt x="127" y="20"/>
                    </a:lnTo>
                    <a:lnTo>
                      <a:pt x="130" y="18"/>
                    </a:lnTo>
                    <a:lnTo>
                      <a:pt x="131" y="15"/>
                    </a:lnTo>
                    <a:lnTo>
                      <a:pt x="134" y="12"/>
                    </a:lnTo>
                    <a:lnTo>
                      <a:pt x="137" y="11"/>
                    </a:lnTo>
                    <a:lnTo>
                      <a:pt x="141" y="11"/>
                    </a:lnTo>
                    <a:lnTo>
                      <a:pt x="145" y="12"/>
                    </a:lnTo>
                    <a:lnTo>
                      <a:pt x="154" y="15"/>
                    </a:lnTo>
                    <a:lnTo>
                      <a:pt x="165" y="16"/>
                    </a:lnTo>
                    <a:lnTo>
                      <a:pt x="176" y="15"/>
                    </a:lnTo>
                    <a:lnTo>
                      <a:pt x="184" y="11"/>
                    </a:lnTo>
                    <a:lnTo>
                      <a:pt x="188" y="7"/>
                    </a:lnTo>
                    <a:lnTo>
                      <a:pt x="192" y="4"/>
                    </a:lnTo>
                    <a:lnTo>
                      <a:pt x="196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29" name="Freeform 77">
                <a:extLst>
                  <a:ext uri="{FF2B5EF4-FFF2-40B4-BE49-F238E27FC236}">
                    <a16:creationId xmlns:a16="http://schemas.microsoft.com/office/drawing/2014/main" id="{C3AED560-B984-9DC2-CD9E-0C0DA78C6324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465928" y="4447691"/>
                <a:ext cx="1166687" cy="1423501"/>
              </a:xfrm>
              <a:custGeom>
                <a:avLst/>
                <a:gdLst/>
                <a:ahLst/>
                <a:cxnLst>
                  <a:cxn ang="0">
                    <a:pos x="291" y="39"/>
                  </a:cxn>
                  <a:cxn ang="0">
                    <a:pos x="290" y="64"/>
                  </a:cxn>
                  <a:cxn ang="0">
                    <a:pos x="314" y="71"/>
                  </a:cxn>
                  <a:cxn ang="0">
                    <a:pos x="317" y="83"/>
                  </a:cxn>
                  <a:cxn ang="0">
                    <a:pos x="312" y="87"/>
                  </a:cxn>
                  <a:cxn ang="0">
                    <a:pos x="318" y="122"/>
                  </a:cxn>
                  <a:cxn ang="0">
                    <a:pos x="312" y="140"/>
                  </a:cxn>
                  <a:cxn ang="0">
                    <a:pos x="286" y="148"/>
                  </a:cxn>
                  <a:cxn ang="0">
                    <a:pos x="269" y="182"/>
                  </a:cxn>
                  <a:cxn ang="0">
                    <a:pos x="254" y="201"/>
                  </a:cxn>
                  <a:cxn ang="0">
                    <a:pos x="263" y="241"/>
                  </a:cxn>
                  <a:cxn ang="0">
                    <a:pos x="254" y="261"/>
                  </a:cxn>
                  <a:cxn ang="0">
                    <a:pos x="235" y="254"/>
                  </a:cxn>
                  <a:cxn ang="0">
                    <a:pos x="228" y="279"/>
                  </a:cxn>
                  <a:cxn ang="0">
                    <a:pos x="212" y="311"/>
                  </a:cxn>
                  <a:cxn ang="0">
                    <a:pos x="223" y="333"/>
                  </a:cxn>
                  <a:cxn ang="0">
                    <a:pos x="208" y="357"/>
                  </a:cxn>
                  <a:cxn ang="0">
                    <a:pos x="196" y="380"/>
                  </a:cxn>
                  <a:cxn ang="0">
                    <a:pos x="185" y="388"/>
                  </a:cxn>
                  <a:cxn ang="0">
                    <a:pos x="170" y="373"/>
                  </a:cxn>
                  <a:cxn ang="0">
                    <a:pos x="148" y="364"/>
                  </a:cxn>
                  <a:cxn ang="0">
                    <a:pos x="157" y="327"/>
                  </a:cxn>
                  <a:cxn ang="0">
                    <a:pos x="185" y="300"/>
                  </a:cxn>
                  <a:cxn ang="0">
                    <a:pos x="176" y="277"/>
                  </a:cxn>
                  <a:cxn ang="0">
                    <a:pos x="175" y="285"/>
                  </a:cxn>
                  <a:cxn ang="0">
                    <a:pos x="175" y="299"/>
                  </a:cxn>
                  <a:cxn ang="0">
                    <a:pos x="165" y="306"/>
                  </a:cxn>
                  <a:cxn ang="0">
                    <a:pos x="152" y="299"/>
                  </a:cxn>
                  <a:cxn ang="0">
                    <a:pos x="153" y="280"/>
                  </a:cxn>
                  <a:cxn ang="0">
                    <a:pos x="142" y="285"/>
                  </a:cxn>
                  <a:cxn ang="0">
                    <a:pos x="130" y="306"/>
                  </a:cxn>
                  <a:cxn ang="0">
                    <a:pos x="125" y="307"/>
                  </a:cxn>
                  <a:cxn ang="0">
                    <a:pos x="130" y="338"/>
                  </a:cxn>
                  <a:cxn ang="0">
                    <a:pos x="123" y="351"/>
                  </a:cxn>
                  <a:cxn ang="0">
                    <a:pos x="105" y="334"/>
                  </a:cxn>
                  <a:cxn ang="0">
                    <a:pos x="94" y="333"/>
                  </a:cxn>
                  <a:cxn ang="0">
                    <a:pos x="75" y="314"/>
                  </a:cxn>
                  <a:cxn ang="0">
                    <a:pos x="79" y="325"/>
                  </a:cxn>
                  <a:cxn ang="0">
                    <a:pos x="59" y="322"/>
                  </a:cxn>
                  <a:cxn ang="0">
                    <a:pos x="48" y="327"/>
                  </a:cxn>
                  <a:cxn ang="0">
                    <a:pos x="47" y="312"/>
                  </a:cxn>
                  <a:cxn ang="0">
                    <a:pos x="56" y="273"/>
                  </a:cxn>
                  <a:cxn ang="0">
                    <a:pos x="49" y="226"/>
                  </a:cxn>
                  <a:cxn ang="0">
                    <a:pos x="35" y="232"/>
                  </a:cxn>
                  <a:cxn ang="0">
                    <a:pos x="27" y="230"/>
                  </a:cxn>
                  <a:cxn ang="0">
                    <a:pos x="11" y="236"/>
                  </a:cxn>
                  <a:cxn ang="0">
                    <a:pos x="15" y="211"/>
                  </a:cxn>
                  <a:cxn ang="0">
                    <a:pos x="88" y="207"/>
                  </a:cxn>
                  <a:cxn ang="0">
                    <a:pos x="119" y="191"/>
                  </a:cxn>
                  <a:cxn ang="0">
                    <a:pos x="129" y="155"/>
                  </a:cxn>
                  <a:cxn ang="0">
                    <a:pos x="146" y="129"/>
                  </a:cxn>
                  <a:cxn ang="0">
                    <a:pos x="161" y="109"/>
                  </a:cxn>
                  <a:cxn ang="0">
                    <a:pos x="165" y="95"/>
                  </a:cxn>
                  <a:cxn ang="0">
                    <a:pos x="177" y="86"/>
                  </a:cxn>
                  <a:cxn ang="0">
                    <a:pos x="184" y="67"/>
                  </a:cxn>
                  <a:cxn ang="0">
                    <a:pos x="204" y="54"/>
                  </a:cxn>
                  <a:cxn ang="0">
                    <a:pos x="222" y="51"/>
                  </a:cxn>
                  <a:cxn ang="0">
                    <a:pos x="236" y="32"/>
                  </a:cxn>
                </a:cxnLst>
                <a:rect l="0" t="0" r="r" b="b"/>
                <a:pathLst>
                  <a:path w="318" h="388">
                    <a:moveTo>
                      <a:pt x="252" y="0"/>
                    </a:moveTo>
                    <a:lnTo>
                      <a:pt x="267" y="12"/>
                    </a:lnTo>
                    <a:lnTo>
                      <a:pt x="279" y="23"/>
                    </a:lnTo>
                    <a:lnTo>
                      <a:pt x="291" y="39"/>
                    </a:lnTo>
                    <a:lnTo>
                      <a:pt x="293" y="46"/>
                    </a:lnTo>
                    <a:lnTo>
                      <a:pt x="290" y="51"/>
                    </a:lnTo>
                    <a:lnTo>
                      <a:pt x="289" y="58"/>
                    </a:lnTo>
                    <a:lnTo>
                      <a:pt x="290" y="64"/>
                    </a:lnTo>
                    <a:lnTo>
                      <a:pt x="296" y="69"/>
                    </a:lnTo>
                    <a:lnTo>
                      <a:pt x="304" y="70"/>
                    </a:lnTo>
                    <a:lnTo>
                      <a:pt x="310" y="70"/>
                    </a:lnTo>
                    <a:lnTo>
                      <a:pt x="314" y="71"/>
                    </a:lnTo>
                    <a:lnTo>
                      <a:pt x="316" y="73"/>
                    </a:lnTo>
                    <a:lnTo>
                      <a:pt x="316" y="75"/>
                    </a:lnTo>
                    <a:lnTo>
                      <a:pt x="317" y="78"/>
                    </a:lnTo>
                    <a:lnTo>
                      <a:pt x="317" y="83"/>
                    </a:lnTo>
                    <a:lnTo>
                      <a:pt x="316" y="85"/>
                    </a:lnTo>
                    <a:lnTo>
                      <a:pt x="313" y="85"/>
                    </a:lnTo>
                    <a:lnTo>
                      <a:pt x="313" y="86"/>
                    </a:lnTo>
                    <a:lnTo>
                      <a:pt x="312" y="87"/>
                    </a:lnTo>
                    <a:lnTo>
                      <a:pt x="310" y="91"/>
                    </a:lnTo>
                    <a:lnTo>
                      <a:pt x="313" y="101"/>
                    </a:lnTo>
                    <a:lnTo>
                      <a:pt x="317" y="114"/>
                    </a:lnTo>
                    <a:lnTo>
                      <a:pt x="318" y="122"/>
                    </a:lnTo>
                    <a:lnTo>
                      <a:pt x="318" y="126"/>
                    </a:lnTo>
                    <a:lnTo>
                      <a:pt x="317" y="131"/>
                    </a:lnTo>
                    <a:lnTo>
                      <a:pt x="314" y="136"/>
                    </a:lnTo>
                    <a:lnTo>
                      <a:pt x="312" y="140"/>
                    </a:lnTo>
                    <a:lnTo>
                      <a:pt x="306" y="143"/>
                    </a:lnTo>
                    <a:lnTo>
                      <a:pt x="298" y="144"/>
                    </a:lnTo>
                    <a:lnTo>
                      <a:pt x="291" y="145"/>
                    </a:lnTo>
                    <a:lnTo>
                      <a:pt x="286" y="148"/>
                    </a:lnTo>
                    <a:lnTo>
                      <a:pt x="281" y="155"/>
                    </a:lnTo>
                    <a:lnTo>
                      <a:pt x="277" y="164"/>
                    </a:lnTo>
                    <a:lnTo>
                      <a:pt x="273" y="175"/>
                    </a:lnTo>
                    <a:lnTo>
                      <a:pt x="269" y="182"/>
                    </a:lnTo>
                    <a:lnTo>
                      <a:pt x="266" y="184"/>
                    </a:lnTo>
                    <a:lnTo>
                      <a:pt x="261" y="187"/>
                    </a:lnTo>
                    <a:lnTo>
                      <a:pt x="254" y="194"/>
                    </a:lnTo>
                    <a:lnTo>
                      <a:pt x="254" y="201"/>
                    </a:lnTo>
                    <a:lnTo>
                      <a:pt x="258" y="209"/>
                    </a:lnTo>
                    <a:lnTo>
                      <a:pt x="266" y="222"/>
                    </a:lnTo>
                    <a:lnTo>
                      <a:pt x="266" y="232"/>
                    </a:lnTo>
                    <a:lnTo>
                      <a:pt x="263" y="241"/>
                    </a:lnTo>
                    <a:lnTo>
                      <a:pt x="263" y="250"/>
                    </a:lnTo>
                    <a:lnTo>
                      <a:pt x="259" y="254"/>
                    </a:lnTo>
                    <a:lnTo>
                      <a:pt x="257" y="259"/>
                    </a:lnTo>
                    <a:lnTo>
                      <a:pt x="254" y="261"/>
                    </a:lnTo>
                    <a:lnTo>
                      <a:pt x="251" y="263"/>
                    </a:lnTo>
                    <a:lnTo>
                      <a:pt x="246" y="263"/>
                    </a:lnTo>
                    <a:lnTo>
                      <a:pt x="240" y="257"/>
                    </a:lnTo>
                    <a:lnTo>
                      <a:pt x="235" y="254"/>
                    </a:lnTo>
                    <a:lnTo>
                      <a:pt x="234" y="256"/>
                    </a:lnTo>
                    <a:lnTo>
                      <a:pt x="231" y="264"/>
                    </a:lnTo>
                    <a:lnTo>
                      <a:pt x="231" y="271"/>
                    </a:lnTo>
                    <a:lnTo>
                      <a:pt x="228" y="279"/>
                    </a:lnTo>
                    <a:lnTo>
                      <a:pt x="224" y="285"/>
                    </a:lnTo>
                    <a:lnTo>
                      <a:pt x="219" y="291"/>
                    </a:lnTo>
                    <a:lnTo>
                      <a:pt x="214" y="302"/>
                    </a:lnTo>
                    <a:lnTo>
                      <a:pt x="212" y="311"/>
                    </a:lnTo>
                    <a:lnTo>
                      <a:pt x="212" y="316"/>
                    </a:lnTo>
                    <a:lnTo>
                      <a:pt x="216" y="322"/>
                    </a:lnTo>
                    <a:lnTo>
                      <a:pt x="222" y="330"/>
                    </a:lnTo>
                    <a:lnTo>
                      <a:pt x="223" y="333"/>
                    </a:lnTo>
                    <a:lnTo>
                      <a:pt x="223" y="335"/>
                    </a:lnTo>
                    <a:lnTo>
                      <a:pt x="215" y="343"/>
                    </a:lnTo>
                    <a:lnTo>
                      <a:pt x="209" y="351"/>
                    </a:lnTo>
                    <a:lnTo>
                      <a:pt x="208" y="357"/>
                    </a:lnTo>
                    <a:lnTo>
                      <a:pt x="208" y="365"/>
                    </a:lnTo>
                    <a:lnTo>
                      <a:pt x="207" y="372"/>
                    </a:lnTo>
                    <a:lnTo>
                      <a:pt x="201" y="377"/>
                    </a:lnTo>
                    <a:lnTo>
                      <a:pt x="196" y="380"/>
                    </a:lnTo>
                    <a:lnTo>
                      <a:pt x="191" y="381"/>
                    </a:lnTo>
                    <a:lnTo>
                      <a:pt x="187" y="384"/>
                    </a:lnTo>
                    <a:lnTo>
                      <a:pt x="185" y="385"/>
                    </a:lnTo>
                    <a:lnTo>
                      <a:pt x="185" y="388"/>
                    </a:lnTo>
                    <a:lnTo>
                      <a:pt x="181" y="384"/>
                    </a:lnTo>
                    <a:lnTo>
                      <a:pt x="176" y="380"/>
                    </a:lnTo>
                    <a:lnTo>
                      <a:pt x="173" y="376"/>
                    </a:lnTo>
                    <a:lnTo>
                      <a:pt x="170" y="373"/>
                    </a:lnTo>
                    <a:lnTo>
                      <a:pt x="169" y="370"/>
                    </a:lnTo>
                    <a:lnTo>
                      <a:pt x="165" y="368"/>
                    </a:lnTo>
                    <a:lnTo>
                      <a:pt x="157" y="365"/>
                    </a:lnTo>
                    <a:lnTo>
                      <a:pt x="148" y="364"/>
                    </a:lnTo>
                    <a:lnTo>
                      <a:pt x="150" y="353"/>
                    </a:lnTo>
                    <a:lnTo>
                      <a:pt x="152" y="342"/>
                    </a:lnTo>
                    <a:lnTo>
                      <a:pt x="154" y="333"/>
                    </a:lnTo>
                    <a:lnTo>
                      <a:pt x="157" y="327"/>
                    </a:lnTo>
                    <a:lnTo>
                      <a:pt x="161" y="323"/>
                    </a:lnTo>
                    <a:lnTo>
                      <a:pt x="169" y="318"/>
                    </a:lnTo>
                    <a:lnTo>
                      <a:pt x="183" y="304"/>
                    </a:lnTo>
                    <a:lnTo>
                      <a:pt x="185" y="300"/>
                    </a:lnTo>
                    <a:lnTo>
                      <a:pt x="184" y="295"/>
                    </a:lnTo>
                    <a:lnTo>
                      <a:pt x="181" y="287"/>
                    </a:lnTo>
                    <a:lnTo>
                      <a:pt x="179" y="280"/>
                    </a:lnTo>
                    <a:lnTo>
                      <a:pt x="176" y="277"/>
                    </a:lnTo>
                    <a:lnTo>
                      <a:pt x="175" y="279"/>
                    </a:lnTo>
                    <a:lnTo>
                      <a:pt x="173" y="281"/>
                    </a:lnTo>
                    <a:lnTo>
                      <a:pt x="173" y="283"/>
                    </a:lnTo>
                    <a:lnTo>
                      <a:pt x="175" y="285"/>
                    </a:lnTo>
                    <a:lnTo>
                      <a:pt x="175" y="289"/>
                    </a:lnTo>
                    <a:lnTo>
                      <a:pt x="176" y="292"/>
                    </a:lnTo>
                    <a:lnTo>
                      <a:pt x="175" y="295"/>
                    </a:lnTo>
                    <a:lnTo>
                      <a:pt x="175" y="299"/>
                    </a:lnTo>
                    <a:lnTo>
                      <a:pt x="172" y="304"/>
                    </a:lnTo>
                    <a:lnTo>
                      <a:pt x="170" y="304"/>
                    </a:lnTo>
                    <a:lnTo>
                      <a:pt x="168" y="306"/>
                    </a:lnTo>
                    <a:lnTo>
                      <a:pt x="165" y="306"/>
                    </a:lnTo>
                    <a:lnTo>
                      <a:pt x="161" y="307"/>
                    </a:lnTo>
                    <a:lnTo>
                      <a:pt x="154" y="307"/>
                    </a:lnTo>
                    <a:lnTo>
                      <a:pt x="152" y="304"/>
                    </a:lnTo>
                    <a:lnTo>
                      <a:pt x="152" y="299"/>
                    </a:lnTo>
                    <a:lnTo>
                      <a:pt x="153" y="291"/>
                    </a:lnTo>
                    <a:lnTo>
                      <a:pt x="156" y="284"/>
                    </a:lnTo>
                    <a:lnTo>
                      <a:pt x="156" y="281"/>
                    </a:lnTo>
                    <a:lnTo>
                      <a:pt x="153" y="280"/>
                    </a:lnTo>
                    <a:lnTo>
                      <a:pt x="152" y="279"/>
                    </a:lnTo>
                    <a:lnTo>
                      <a:pt x="149" y="279"/>
                    </a:lnTo>
                    <a:lnTo>
                      <a:pt x="146" y="280"/>
                    </a:lnTo>
                    <a:lnTo>
                      <a:pt x="142" y="285"/>
                    </a:lnTo>
                    <a:lnTo>
                      <a:pt x="140" y="294"/>
                    </a:lnTo>
                    <a:lnTo>
                      <a:pt x="136" y="302"/>
                    </a:lnTo>
                    <a:lnTo>
                      <a:pt x="133" y="306"/>
                    </a:lnTo>
                    <a:lnTo>
                      <a:pt x="130" y="306"/>
                    </a:lnTo>
                    <a:lnTo>
                      <a:pt x="127" y="304"/>
                    </a:lnTo>
                    <a:lnTo>
                      <a:pt x="126" y="304"/>
                    </a:lnTo>
                    <a:lnTo>
                      <a:pt x="125" y="306"/>
                    </a:lnTo>
                    <a:lnTo>
                      <a:pt x="125" y="307"/>
                    </a:lnTo>
                    <a:lnTo>
                      <a:pt x="126" y="312"/>
                    </a:lnTo>
                    <a:lnTo>
                      <a:pt x="127" y="320"/>
                    </a:lnTo>
                    <a:lnTo>
                      <a:pt x="129" y="330"/>
                    </a:lnTo>
                    <a:lnTo>
                      <a:pt x="130" y="338"/>
                    </a:lnTo>
                    <a:lnTo>
                      <a:pt x="130" y="342"/>
                    </a:lnTo>
                    <a:lnTo>
                      <a:pt x="127" y="345"/>
                    </a:lnTo>
                    <a:lnTo>
                      <a:pt x="126" y="349"/>
                    </a:lnTo>
                    <a:lnTo>
                      <a:pt x="123" y="351"/>
                    </a:lnTo>
                    <a:lnTo>
                      <a:pt x="122" y="356"/>
                    </a:lnTo>
                    <a:lnTo>
                      <a:pt x="118" y="351"/>
                    </a:lnTo>
                    <a:lnTo>
                      <a:pt x="110" y="339"/>
                    </a:lnTo>
                    <a:lnTo>
                      <a:pt x="105" y="334"/>
                    </a:lnTo>
                    <a:lnTo>
                      <a:pt x="103" y="334"/>
                    </a:lnTo>
                    <a:lnTo>
                      <a:pt x="102" y="335"/>
                    </a:lnTo>
                    <a:lnTo>
                      <a:pt x="98" y="335"/>
                    </a:lnTo>
                    <a:lnTo>
                      <a:pt x="94" y="333"/>
                    </a:lnTo>
                    <a:lnTo>
                      <a:pt x="91" y="327"/>
                    </a:lnTo>
                    <a:lnTo>
                      <a:pt x="83" y="316"/>
                    </a:lnTo>
                    <a:lnTo>
                      <a:pt x="78" y="314"/>
                    </a:lnTo>
                    <a:lnTo>
                      <a:pt x="75" y="314"/>
                    </a:lnTo>
                    <a:lnTo>
                      <a:pt x="75" y="316"/>
                    </a:lnTo>
                    <a:lnTo>
                      <a:pt x="78" y="319"/>
                    </a:lnTo>
                    <a:lnTo>
                      <a:pt x="79" y="322"/>
                    </a:lnTo>
                    <a:lnTo>
                      <a:pt x="79" y="325"/>
                    </a:lnTo>
                    <a:lnTo>
                      <a:pt x="78" y="326"/>
                    </a:lnTo>
                    <a:lnTo>
                      <a:pt x="72" y="326"/>
                    </a:lnTo>
                    <a:lnTo>
                      <a:pt x="64" y="322"/>
                    </a:lnTo>
                    <a:lnTo>
                      <a:pt x="59" y="322"/>
                    </a:lnTo>
                    <a:lnTo>
                      <a:pt x="56" y="323"/>
                    </a:lnTo>
                    <a:lnTo>
                      <a:pt x="54" y="326"/>
                    </a:lnTo>
                    <a:lnTo>
                      <a:pt x="51" y="327"/>
                    </a:lnTo>
                    <a:lnTo>
                      <a:pt x="48" y="327"/>
                    </a:lnTo>
                    <a:lnTo>
                      <a:pt x="45" y="326"/>
                    </a:lnTo>
                    <a:lnTo>
                      <a:pt x="44" y="325"/>
                    </a:lnTo>
                    <a:lnTo>
                      <a:pt x="41" y="319"/>
                    </a:lnTo>
                    <a:lnTo>
                      <a:pt x="47" y="312"/>
                    </a:lnTo>
                    <a:lnTo>
                      <a:pt x="51" y="302"/>
                    </a:lnTo>
                    <a:lnTo>
                      <a:pt x="54" y="291"/>
                    </a:lnTo>
                    <a:lnTo>
                      <a:pt x="56" y="283"/>
                    </a:lnTo>
                    <a:lnTo>
                      <a:pt x="56" y="273"/>
                    </a:lnTo>
                    <a:lnTo>
                      <a:pt x="55" y="261"/>
                    </a:lnTo>
                    <a:lnTo>
                      <a:pt x="54" y="250"/>
                    </a:lnTo>
                    <a:lnTo>
                      <a:pt x="49" y="242"/>
                    </a:lnTo>
                    <a:lnTo>
                      <a:pt x="49" y="226"/>
                    </a:lnTo>
                    <a:lnTo>
                      <a:pt x="45" y="226"/>
                    </a:lnTo>
                    <a:lnTo>
                      <a:pt x="44" y="228"/>
                    </a:lnTo>
                    <a:lnTo>
                      <a:pt x="40" y="229"/>
                    </a:lnTo>
                    <a:lnTo>
                      <a:pt x="35" y="232"/>
                    </a:lnTo>
                    <a:lnTo>
                      <a:pt x="33" y="230"/>
                    </a:lnTo>
                    <a:lnTo>
                      <a:pt x="31" y="230"/>
                    </a:lnTo>
                    <a:lnTo>
                      <a:pt x="29" y="229"/>
                    </a:lnTo>
                    <a:lnTo>
                      <a:pt x="27" y="230"/>
                    </a:lnTo>
                    <a:lnTo>
                      <a:pt x="23" y="232"/>
                    </a:lnTo>
                    <a:lnTo>
                      <a:pt x="20" y="232"/>
                    </a:lnTo>
                    <a:lnTo>
                      <a:pt x="16" y="233"/>
                    </a:lnTo>
                    <a:lnTo>
                      <a:pt x="11" y="236"/>
                    </a:lnTo>
                    <a:lnTo>
                      <a:pt x="11" y="238"/>
                    </a:lnTo>
                    <a:lnTo>
                      <a:pt x="5" y="223"/>
                    </a:lnTo>
                    <a:lnTo>
                      <a:pt x="0" y="210"/>
                    </a:lnTo>
                    <a:lnTo>
                      <a:pt x="15" y="211"/>
                    </a:lnTo>
                    <a:lnTo>
                      <a:pt x="29" y="210"/>
                    </a:lnTo>
                    <a:lnTo>
                      <a:pt x="40" y="209"/>
                    </a:lnTo>
                    <a:lnTo>
                      <a:pt x="49" y="207"/>
                    </a:lnTo>
                    <a:lnTo>
                      <a:pt x="88" y="207"/>
                    </a:lnTo>
                    <a:lnTo>
                      <a:pt x="99" y="205"/>
                    </a:lnTo>
                    <a:lnTo>
                      <a:pt x="109" y="199"/>
                    </a:lnTo>
                    <a:lnTo>
                      <a:pt x="115" y="197"/>
                    </a:lnTo>
                    <a:lnTo>
                      <a:pt x="119" y="191"/>
                    </a:lnTo>
                    <a:lnTo>
                      <a:pt x="122" y="184"/>
                    </a:lnTo>
                    <a:lnTo>
                      <a:pt x="125" y="174"/>
                    </a:lnTo>
                    <a:lnTo>
                      <a:pt x="129" y="163"/>
                    </a:lnTo>
                    <a:lnTo>
                      <a:pt x="129" y="155"/>
                    </a:lnTo>
                    <a:lnTo>
                      <a:pt x="126" y="145"/>
                    </a:lnTo>
                    <a:lnTo>
                      <a:pt x="126" y="131"/>
                    </a:lnTo>
                    <a:lnTo>
                      <a:pt x="130" y="129"/>
                    </a:lnTo>
                    <a:lnTo>
                      <a:pt x="146" y="129"/>
                    </a:lnTo>
                    <a:lnTo>
                      <a:pt x="154" y="128"/>
                    </a:lnTo>
                    <a:lnTo>
                      <a:pt x="158" y="124"/>
                    </a:lnTo>
                    <a:lnTo>
                      <a:pt x="161" y="117"/>
                    </a:lnTo>
                    <a:lnTo>
                      <a:pt x="161" y="109"/>
                    </a:lnTo>
                    <a:lnTo>
                      <a:pt x="158" y="104"/>
                    </a:lnTo>
                    <a:lnTo>
                      <a:pt x="158" y="101"/>
                    </a:lnTo>
                    <a:lnTo>
                      <a:pt x="162" y="97"/>
                    </a:lnTo>
                    <a:lnTo>
                      <a:pt x="165" y="95"/>
                    </a:lnTo>
                    <a:lnTo>
                      <a:pt x="169" y="94"/>
                    </a:lnTo>
                    <a:lnTo>
                      <a:pt x="175" y="91"/>
                    </a:lnTo>
                    <a:lnTo>
                      <a:pt x="177" y="89"/>
                    </a:lnTo>
                    <a:lnTo>
                      <a:pt x="177" y="86"/>
                    </a:lnTo>
                    <a:lnTo>
                      <a:pt x="176" y="82"/>
                    </a:lnTo>
                    <a:lnTo>
                      <a:pt x="176" y="75"/>
                    </a:lnTo>
                    <a:lnTo>
                      <a:pt x="177" y="71"/>
                    </a:lnTo>
                    <a:lnTo>
                      <a:pt x="184" y="67"/>
                    </a:lnTo>
                    <a:lnTo>
                      <a:pt x="192" y="64"/>
                    </a:lnTo>
                    <a:lnTo>
                      <a:pt x="199" y="60"/>
                    </a:lnTo>
                    <a:lnTo>
                      <a:pt x="201" y="56"/>
                    </a:lnTo>
                    <a:lnTo>
                      <a:pt x="204" y="54"/>
                    </a:lnTo>
                    <a:lnTo>
                      <a:pt x="208" y="51"/>
                    </a:lnTo>
                    <a:lnTo>
                      <a:pt x="214" y="50"/>
                    </a:lnTo>
                    <a:lnTo>
                      <a:pt x="218" y="50"/>
                    </a:lnTo>
                    <a:lnTo>
                      <a:pt x="222" y="51"/>
                    </a:lnTo>
                    <a:lnTo>
                      <a:pt x="227" y="48"/>
                    </a:lnTo>
                    <a:lnTo>
                      <a:pt x="228" y="47"/>
                    </a:lnTo>
                    <a:lnTo>
                      <a:pt x="234" y="39"/>
                    </a:lnTo>
                    <a:lnTo>
                      <a:pt x="236" y="32"/>
                    </a:lnTo>
                    <a:lnTo>
                      <a:pt x="242" y="23"/>
                    </a:lnTo>
                    <a:lnTo>
                      <a:pt x="247" y="12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30" name="Freeform 78">
                <a:extLst>
                  <a:ext uri="{FF2B5EF4-FFF2-40B4-BE49-F238E27FC236}">
                    <a16:creationId xmlns:a16="http://schemas.microsoft.com/office/drawing/2014/main" id="{426B728C-C5BF-D044-9B12-59CD5A5A6852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961844" y="5312776"/>
                <a:ext cx="1599604" cy="1507888"/>
              </a:xfrm>
              <a:custGeom>
                <a:avLst/>
                <a:gdLst/>
                <a:ahLst/>
                <a:cxnLst>
                  <a:cxn ang="0">
                    <a:pos x="145" y="4"/>
                  </a:cxn>
                  <a:cxn ang="0">
                    <a:pos x="157" y="0"/>
                  </a:cxn>
                  <a:cxn ang="0">
                    <a:pos x="164" y="35"/>
                  </a:cxn>
                  <a:cxn ang="0">
                    <a:pos x="175" y="55"/>
                  </a:cxn>
                  <a:cxn ang="0">
                    <a:pos x="190" y="80"/>
                  </a:cxn>
                  <a:cxn ang="0">
                    <a:pos x="200" y="86"/>
                  </a:cxn>
                  <a:cxn ang="0">
                    <a:pos x="217" y="52"/>
                  </a:cxn>
                  <a:cxn ang="0">
                    <a:pos x="237" y="32"/>
                  </a:cxn>
                  <a:cxn ang="0">
                    <a:pos x="272" y="32"/>
                  </a:cxn>
                  <a:cxn ang="0">
                    <a:pos x="307" y="25"/>
                  </a:cxn>
                  <a:cxn ang="0">
                    <a:pos x="316" y="33"/>
                  </a:cxn>
                  <a:cxn ang="0">
                    <a:pos x="331" y="54"/>
                  </a:cxn>
                  <a:cxn ang="0">
                    <a:pos x="321" y="67"/>
                  </a:cxn>
                  <a:cxn ang="0">
                    <a:pos x="332" y="79"/>
                  </a:cxn>
                  <a:cxn ang="0">
                    <a:pos x="342" y="63"/>
                  </a:cxn>
                  <a:cxn ang="0">
                    <a:pos x="362" y="99"/>
                  </a:cxn>
                  <a:cxn ang="0">
                    <a:pos x="393" y="142"/>
                  </a:cxn>
                  <a:cxn ang="0">
                    <a:pos x="432" y="156"/>
                  </a:cxn>
                  <a:cxn ang="0">
                    <a:pos x="410" y="195"/>
                  </a:cxn>
                  <a:cxn ang="0">
                    <a:pos x="417" y="217"/>
                  </a:cxn>
                  <a:cxn ang="0">
                    <a:pos x="417" y="245"/>
                  </a:cxn>
                  <a:cxn ang="0">
                    <a:pos x="395" y="242"/>
                  </a:cxn>
                  <a:cxn ang="0">
                    <a:pos x="386" y="241"/>
                  </a:cxn>
                  <a:cxn ang="0">
                    <a:pos x="351" y="226"/>
                  </a:cxn>
                  <a:cxn ang="0">
                    <a:pos x="323" y="207"/>
                  </a:cxn>
                  <a:cxn ang="0">
                    <a:pos x="286" y="194"/>
                  </a:cxn>
                  <a:cxn ang="0">
                    <a:pos x="304" y="243"/>
                  </a:cxn>
                  <a:cxn ang="0">
                    <a:pos x="293" y="269"/>
                  </a:cxn>
                  <a:cxn ang="0">
                    <a:pos x="273" y="288"/>
                  </a:cxn>
                  <a:cxn ang="0">
                    <a:pos x="264" y="326"/>
                  </a:cxn>
                  <a:cxn ang="0">
                    <a:pos x="286" y="334"/>
                  </a:cxn>
                  <a:cxn ang="0">
                    <a:pos x="296" y="319"/>
                  </a:cxn>
                  <a:cxn ang="0">
                    <a:pos x="321" y="318"/>
                  </a:cxn>
                  <a:cxn ang="0">
                    <a:pos x="330" y="334"/>
                  </a:cxn>
                  <a:cxn ang="0">
                    <a:pos x="286" y="374"/>
                  </a:cxn>
                  <a:cxn ang="0">
                    <a:pos x="293" y="390"/>
                  </a:cxn>
                  <a:cxn ang="0">
                    <a:pos x="257" y="408"/>
                  </a:cxn>
                  <a:cxn ang="0">
                    <a:pos x="230" y="398"/>
                  </a:cxn>
                  <a:cxn ang="0">
                    <a:pos x="219" y="384"/>
                  </a:cxn>
                  <a:cxn ang="0">
                    <a:pos x="200" y="381"/>
                  </a:cxn>
                  <a:cxn ang="0">
                    <a:pos x="184" y="365"/>
                  </a:cxn>
                  <a:cxn ang="0">
                    <a:pos x="179" y="346"/>
                  </a:cxn>
                  <a:cxn ang="0">
                    <a:pos x="168" y="353"/>
                  </a:cxn>
                  <a:cxn ang="0">
                    <a:pos x="147" y="342"/>
                  </a:cxn>
                  <a:cxn ang="0">
                    <a:pos x="125" y="327"/>
                  </a:cxn>
                  <a:cxn ang="0">
                    <a:pos x="105" y="315"/>
                  </a:cxn>
                  <a:cxn ang="0">
                    <a:pos x="83" y="304"/>
                  </a:cxn>
                  <a:cxn ang="0">
                    <a:pos x="49" y="281"/>
                  </a:cxn>
                  <a:cxn ang="0">
                    <a:pos x="26" y="258"/>
                  </a:cxn>
                  <a:cxn ang="0">
                    <a:pos x="3" y="237"/>
                  </a:cxn>
                  <a:cxn ang="0">
                    <a:pos x="4" y="211"/>
                  </a:cxn>
                  <a:cxn ang="0">
                    <a:pos x="22" y="176"/>
                  </a:cxn>
                  <a:cxn ang="0">
                    <a:pos x="39" y="152"/>
                  </a:cxn>
                  <a:cxn ang="0">
                    <a:pos x="53" y="125"/>
                  </a:cxn>
                  <a:cxn ang="0">
                    <a:pos x="50" y="86"/>
                  </a:cxn>
                  <a:cxn ang="0">
                    <a:pos x="65" y="51"/>
                  </a:cxn>
                  <a:cxn ang="0">
                    <a:pos x="85" y="56"/>
                  </a:cxn>
                  <a:cxn ang="0">
                    <a:pos x="102" y="67"/>
                  </a:cxn>
                  <a:cxn ang="0">
                    <a:pos x="128" y="70"/>
                  </a:cxn>
                  <a:cxn ang="0">
                    <a:pos x="139" y="49"/>
                  </a:cxn>
                  <a:cxn ang="0">
                    <a:pos x="124" y="41"/>
                  </a:cxn>
                  <a:cxn ang="0">
                    <a:pos x="129" y="20"/>
                  </a:cxn>
                </a:cxnLst>
                <a:rect l="0" t="0" r="r" b="b"/>
                <a:pathLst>
                  <a:path w="436" h="411">
                    <a:moveTo>
                      <a:pt x="135" y="0"/>
                    </a:moveTo>
                    <a:lnTo>
                      <a:pt x="139" y="0"/>
                    </a:lnTo>
                    <a:lnTo>
                      <a:pt x="141" y="1"/>
                    </a:lnTo>
                    <a:lnTo>
                      <a:pt x="143" y="2"/>
                    </a:lnTo>
                    <a:lnTo>
                      <a:pt x="145" y="4"/>
                    </a:lnTo>
                    <a:lnTo>
                      <a:pt x="147" y="4"/>
                    </a:lnTo>
                    <a:lnTo>
                      <a:pt x="148" y="2"/>
                    </a:lnTo>
                    <a:lnTo>
                      <a:pt x="151" y="1"/>
                    </a:lnTo>
                    <a:lnTo>
                      <a:pt x="152" y="0"/>
                    </a:lnTo>
                    <a:lnTo>
                      <a:pt x="157" y="0"/>
                    </a:lnTo>
                    <a:lnTo>
                      <a:pt x="159" y="2"/>
                    </a:lnTo>
                    <a:lnTo>
                      <a:pt x="163" y="13"/>
                    </a:lnTo>
                    <a:lnTo>
                      <a:pt x="163" y="32"/>
                    </a:lnTo>
                    <a:lnTo>
                      <a:pt x="164" y="33"/>
                    </a:lnTo>
                    <a:lnTo>
                      <a:pt x="164" y="35"/>
                    </a:lnTo>
                    <a:lnTo>
                      <a:pt x="166" y="37"/>
                    </a:lnTo>
                    <a:lnTo>
                      <a:pt x="166" y="45"/>
                    </a:lnTo>
                    <a:lnTo>
                      <a:pt x="171" y="51"/>
                    </a:lnTo>
                    <a:lnTo>
                      <a:pt x="174" y="52"/>
                    </a:lnTo>
                    <a:lnTo>
                      <a:pt x="175" y="55"/>
                    </a:lnTo>
                    <a:lnTo>
                      <a:pt x="176" y="62"/>
                    </a:lnTo>
                    <a:lnTo>
                      <a:pt x="179" y="72"/>
                    </a:lnTo>
                    <a:lnTo>
                      <a:pt x="184" y="78"/>
                    </a:lnTo>
                    <a:lnTo>
                      <a:pt x="188" y="79"/>
                    </a:lnTo>
                    <a:lnTo>
                      <a:pt x="190" y="80"/>
                    </a:lnTo>
                    <a:lnTo>
                      <a:pt x="191" y="80"/>
                    </a:lnTo>
                    <a:lnTo>
                      <a:pt x="194" y="83"/>
                    </a:lnTo>
                    <a:lnTo>
                      <a:pt x="194" y="84"/>
                    </a:lnTo>
                    <a:lnTo>
                      <a:pt x="198" y="89"/>
                    </a:lnTo>
                    <a:lnTo>
                      <a:pt x="200" y="86"/>
                    </a:lnTo>
                    <a:lnTo>
                      <a:pt x="203" y="80"/>
                    </a:lnTo>
                    <a:lnTo>
                      <a:pt x="206" y="79"/>
                    </a:lnTo>
                    <a:lnTo>
                      <a:pt x="211" y="72"/>
                    </a:lnTo>
                    <a:lnTo>
                      <a:pt x="215" y="63"/>
                    </a:lnTo>
                    <a:lnTo>
                      <a:pt x="217" y="52"/>
                    </a:lnTo>
                    <a:lnTo>
                      <a:pt x="217" y="47"/>
                    </a:lnTo>
                    <a:lnTo>
                      <a:pt x="218" y="41"/>
                    </a:lnTo>
                    <a:lnTo>
                      <a:pt x="219" y="37"/>
                    </a:lnTo>
                    <a:lnTo>
                      <a:pt x="225" y="32"/>
                    </a:lnTo>
                    <a:lnTo>
                      <a:pt x="237" y="32"/>
                    </a:lnTo>
                    <a:lnTo>
                      <a:pt x="248" y="29"/>
                    </a:lnTo>
                    <a:lnTo>
                      <a:pt x="257" y="28"/>
                    </a:lnTo>
                    <a:lnTo>
                      <a:pt x="262" y="28"/>
                    </a:lnTo>
                    <a:lnTo>
                      <a:pt x="266" y="29"/>
                    </a:lnTo>
                    <a:lnTo>
                      <a:pt x="272" y="32"/>
                    </a:lnTo>
                    <a:lnTo>
                      <a:pt x="276" y="35"/>
                    </a:lnTo>
                    <a:lnTo>
                      <a:pt x="281" y="35"/>
                    </a:lnTo>
                    <a:lnTo>
                      <a:pt x="289" y="32"/>
                    </a:lnTo>
                    <a:lnTo>
                      <a:pt x="299" y="29"/>
                    </a:lnTo>
                    <a:lnTo>
                      <a:pt x="307" y="25"/>
                    </a:lnTo>
                    <a:lnTo>
                      <a:pt x="311" y="24"/>
                    </a:lnTo>
                    <a:lnTo>
                      <a:pt x="312" y="24"/>
                    </a:lnTo>
                    <a:lnTo>
                      <a:pt x="315" y="25"/>
                    </a:lnTo>
                    <a:lnTo>
                      <a:pt x="316" y="27"/>
                    </a:lnTo>
                    <a:lnTo>
                      <a:pt x="316" y="33"/>
                    </a:lnTo>
                    <a:lnTo>
                      <a:pt x="317" y="37"/>
                    </a:lnTo>
                    <a:lnTo>
                      <a:pt x="319" y="40"/>
                    </a:lnTo>
                    <a:lnTo>
                      <a:pt x="325" y="47"/>
                    </a:lnTo>
                    <a:lnTo>
                      <a:pt x="328" y="51"/>
                    </a:lnTo>
                    <a:lnTo>
                      <a:pt x="331" y="54"/>
                    </a:lnTo>
                    <a:lnTo>
                      <a:pt x="331" y="59"/>
                    </a:lnTo>
                    <a:lnTo>
                      <a:pt x="330" y="62"/>
                    </a:lnTo>
                    <a:lnTo>
                      <a:pt x="327" y="63"/>
                    </a:lnTo>
                    <a:lnTo>
                      <a:pt x="324" y="66"/>
                    </a:lnTo>
                    <a:lnTo>
                      <a:pt x="321" y="67"/>
                    </a:lnTo>
                    <a:lnTo>
                      <a:pt x="320" y="68"/>
                    </a:lnTo>
                    <a:lnTo>
                      <a:pt x="321" y="70"/>
                    </a:lnTo>
                    <a:lnTo>
                      <a:pt x="331" y="70"/>
                    </a:lnTo>
                    <a:lnTo>
                      <a:pt x="331" y="79"/>
                    </a:lnTo>
                    <a:lnTo>
                      <a:pt x="332" y="79"/>
                    </a:lnTo>
                    <a:lnTo>
                      <a:pt x="332" y="78"/>
                    </a:lnTo>
                    <a:lnTo>
                      <a:pt x="334" y="76"/>
                    </a:lnTo>
                    <a:lnTo>
                      <a:pt x="335" y="74"/>
                    </a:lnTo>
                    <a:lnTo>
                      <a:pt x="338" y="71"/>
                    </a:lnTo>
                    <a:lnTo>
                      <a:pt x="342" y="63"/>
                    </a:lnTo>
                    <a:lnTo>
                      <a:pt x="344" y="60"/>
                    </a:lnTo>
                    <a:lnTo>
                      <a:pt x="350" y="59"/>
                    </a:lnTo>
                    <a:lnTo>
                      <a:pt x="352" y="76"/>
                    </a:lnTo>
                    <a:lnTo>
                      <a:pt x="356" y="89"/>
                    </a:lnTo>
                    <a:lnTo>
                      <a:pt x="362" y="99"/>
                    </a:lnTo>
                    <a:lnTo>
                      <a:pt x="367" y="107"/>
                    </a:lnTo>
                    <a:lnTo>
                      <a:pt x="377" y="121"/>
                    </a:lnTo>
                    <a:lnTo>
                      <a:pt x="385" y="132"/>
                    </a:lnTo>
                    <a:lnTo>
                      <a:pt x="389" y="140"/>
                    </a:lnTo>
                    <a:lnTo>
                      <a:pt x="393" y="142"/>
                    </a:lnTo>
                    <a:lnTo>
                      <a:pt x="418" y="142"/>
                    </a:lnTo>
                    <a:lnTo>
                      <a:pt x="425" y="144"/>
                    </a:lnTo>
                    <a:lnTo>
                      <a:pt x="429" y="145"/>
                    </a:lnTo>
                    <a:lnTo>
                      <a:pt x="436" y="152"/>
                    </a:lnTo>
                    <a:lnTo>
                      <a:pt x="432" y="156"/>
                    </a:lnTo>
                    <a:lnTo>
                      <a:pt x="425" y="164"/>
                    </a:lnTo>
                    <a:lnTo>
                      <a:pt x="418" y="173"/>
                    </a:lnTo>
                    <a:lnTo>
                      <a:pt x="413" y="183"/>
                    </a:lnTo>
                    <a:lnTo>
                      <a:pt x="410" y="188"/>
                    </a:lnTo>
                    <a:lnTo>
                      <a:pt x="410" y="195"/>
                    </a:lnTo>
                    <a:lnTo>
                      <a:pt x="412" y="198"/>
                    </a:lnTo>
                    <a:lnTo>
                      <a:pt x="414" y="202"/>
                    </a:lnTo>
                    <a:lnTo>
                      <a:pt x="416" y="204"/>
                    </a:lnTo>
                    <a:lnTo>
                      <a:pt x="416" y="208"/>
                    </a:lnTo>
                    <a:lnTo>
                      <a:pt x="417" y="217"/>
                    </a:lnTo>
                    <a:lnTo>
                      <a:pt x="418" y="227"/>
                    </a:lnTo>
                    <a:lnTo>
                      <a:pt x="421" y="238"/>
                    </a:lnTo>
                    <a:lnTo>
                      <a:pt x="421" y="243"/>
                    </a:lnTo>
                    <a:lnTo>
                      <a:pt x="418" y="245"/>
                    </a:lnTo>
                    <a:lnTo>
                      <a:pt x="417" y="245"/>
                    </a:lnTo>
                    <a:lnTo>
                      <a:pt x="406" y="250"/>
                    </a:lnTo>
                    <a:lnTo>
                      <a:pt x="405" y="249"/>
                    </a:lnTo>
                    <a:lnTo>
                      <a:pt x="402" y="248"/>
                    </a:lnTo>
                    <a:lnTo>
                      <a:pt x="401" y="245"/>
                    </a:lnTo>
                    <a:lnTo>
                      <a:pt x="395" y="242"/>
                    </a:lnTo>
                    <a:lnTo>
                      <a:pt x="393" y="243"/>
                    </a:lnTo>
                    <a:lnTo>
                      <a:pt x="391" y="245"/>
                    </a:lnTo>
                    <a:lnTo>
                      <a:pt x="389" y="245"/>
                    </a:lnTo>
                    <a:lnTo>
                      <a:pt x="387" y="243"/>
                    </a:lnTo>
                    <a:lnTo>
                      <a:pt x="386" y="241"/>
                    </a:lnTo>
                    <a:lnTo>
                      <a:pt x="382" y="237"/>
                    </a:lnTo>
                    <a:lnTo>
                      <a:pt x="379" y="235"/>
                    </a:lnTo>
                    <a:lnTo>
                      <a:pt x="354" y="235"/>
                    </a:lnTo>
                    <a:lnTo>
                      <a:pt x="351" y="234"/>
                    </a:lnTo>
                    <a:lnTo>
                      <a:pt x="351" y="226"/>
                    </a:lnTo>
                    <a:lnTo>
                      <a:pt x="350" y="225"/>
                    </a:lnTo>
                    <a:lnTo>
                      <a:pt x="346" y="222"/>
                    </a:lnTo>
                    <a:lnTo>
                      <a:pt x="339" y="217"/>
                    </a:lnTo>
                    <a:lnTo>
                      <a:pt x="331" y="211"/>
                    </a:lnTo>
                    <a:lnTo>
                      <a:pt x="323" y="207"/>
                    </a:lnTo>
                    <a:lnTo>
                      <a:pt x="307" y="202"/>
                    </a:lnTo>
                    <a:lnTo>
                      <a:pt x="301" y="198"/>
                    </a:lnTo>
                    <a:lnTo>
                      <a:pt x="296" y="192"/>
                    </a:lnTo>
                    <a:lnTo>
                      <a:pt x="289" y="191"/>
                    </a:lnTo>
                    <a:lnTo>
                      <a:pt x="286" y="194"/>
                    </a:lnTo>
                    <a:lnTo>
                      <a:pt x="286" y="200"/>
                    </a:lnTo>
                    <a:lnTo>
                      <a:pt x="291" y="210"/>
                    </a:lnTo>
                    <a:lnTo>
                      <a:pt x="296" y="221"/>
                    </a:lnTo>
                    <a:lnTo>
                      <a:pt x="301" y="233"/>
                    </a:lnTo>
                    <a:lnTo>
                      <a:pt x="304" y="243"/>
                    </a:lnTo>
                    <a:lnTo>
                      <a:pt x="304" y="252"/>
                    </a:lnTo>
                    <a:lnTo>
                      <a:pt x="301" y="256"/>
                    </a:lnTo>
                    <a:lnTo>
                      <a:pt x="297" y="258"/>
                    </a:lnTo>
                    <a:lnTo>
                      <a:pt x="295" y="262"/>
                    </a:lnTo>
                    <a:lnTo>
                      <a:pt x="293" y="269"/>
                    </a:lnTo>
                    <a:lnTo>
                      <a:pt x="293" y="277"/>
                    </a:lnTo>
                    <a:lnTo>
                      <a:pt x="295" y="284"/>
                    </a:lnTo>
                    <a:lnTo>
                      <a:pt x="292" y="287"/>
                    </a:lnTo>
                    <a:lnTo>
                      <a:pt x="278" y="287"/>
                    </a:lnTo>
                    <a:lnTo>
                      <a:pt x="273" y="288"/>
                    </a:lnTo>
                    <a:lnTo>
                      <a:pt x="270" y="293"/>
                    </a:lnTo>
                    <a:lnTo>
                      <a:pt x="268" y="303"/>
                    </a:lnTo>
                    <a:lnTo>
                      <a:pt x="265" y="315"/>
                    </a:lnTo>
                    <a:lnTo>
                      <a:pt x="264" y="323"/>
                    </a:lnTo>
                    <a:lnTo>
                      <a:pt x="264" y="326"/>
                    </a:lnTo>
                    <a:lnTo>
                      <a:pt x="266" y="328"/>
                    </a:lnTo>
                    <a:lnTo>
                      <a:pt x="274" y="332"/>
                    </a:lnTo>
                    <a:lnTo>
                      <a:pt x="278" y="332"/>
                    </a:lnTo>
                    <a:lnTo>
                      <a:pt x="281" y="334"/>
                    </a:lnTo>
                    <a:lnTo>
                      <a:pt x="286" y="334"/>
                    </a:lnTo>
                    <a:lnTo>
                      <a:pt x="288" y="332"/>
                    </a:lnTo>
                    <a:lnTo>
                      <a:pt x="289" y="330"/>
                    </a:lnTo>
                    <a:lnTo>
                      <a:pt x="292" y="327"/>
                    </a:lnTo>
                    <a:lnTo>
                      <a:pt x="293" y="323"/>
                    </a:lnTo>
                    <a:lnTo>
                      <a:pt x="296" y="319"/>
                    </a:lnTo>
                    <a:lnTo>
                      <a:pt x="301" y="315"/>
                    </a:lnTo>
                    <a:lnTo>
                      <a:pt x="305" y="315"/>
                    </a:lnTo>
                    <a:lnTo>
                      <a:pt x="311" y="316"/>
                    </a:lnTo>
                    <a:lnTo>
                      <a:pt x="317" y="318"/>
                    </a:lnTo>
                    <a:lnTo>
                      <a:pt x="321" y="318"/>
                    </a:lnTo>
                    <a:lnTo>
                      <a:pt x="324" y="319"/>
                    </a:lnTo>
                    <a:lnTo>
                      <a:pt x="327" y="322"/>
                    </a:lnTo>
                    <a:lnTo>
                      <a:pt x="328" y="324"/>
                    </a:lnTo>
                    <a:lnTo>
                      <a:pt x="328" y="328"/>
                    </a:lnTo>
                    <a:lnTo>
                      <a:pt x="330" y="334"/>
                    </a:lnTo>
                    <a:lnTo>
                      <a:pt x="327" y="340"/>
                    </a:lnTo>
                    <a:lnTo>
                      <a:pt x="312" y="355"/>
                    </a:lnTo>
                    <a:lnTo>
                      <a:pt x="301" y="362"/>
                    </a:lnTo>
                    <a:lnTo>
                      <a:pt x="293" y="369"/>
                    </a:lnTo>
                    <a:lnTo>
                      <a:pt x="286" y="374"/>
                    </a:lnTo>
                    <a:lnTo>
                      <a:pt x="284" y="377"/>
                    </a:lnTo>
                    <a:lnTo>
                      <a:pt x="284" y="381"/>
                    </a:lnTo>
                    <a:lnTo>
                      <a:pt x="289" y="386"/>
                    </a:lnTo>
                    <a:lnTo>
                      <a:pt x="292" y="388"/>
                    </a:lnTo>
                    <a:lnTo>
                      <a:pt x="293" y="390"/>
                    </a:lnTo>
                    <a:lnTo>
                      <a:pt x="293" y="396"/>
                    </a:lnTo>
                    <a:lnTo>
                      <a:pt x="288" y="400"/>
                    </a:lnTo>
                    <a:lnTo>
                      <a:pt x="272" y="408"/>
                    </a:lnTo>
                    <a:lnTo>
                      <a:pt x="265" y="409"/>
                    </a:lnTo>
                    <a:lnTo>
                      <a:pt x="257" y="408"/>
                    </a:lnTo>
                    <a:lnTo>
                      <a:pt x="249" y="405"/>
                    </a:lnTo>
                    <a:lnTo>
                      <a:pt x="241" y="407"/>
                    </a:lnTo>
                    <a:lnTo>
                      <a:pt x="237" y="411"/>
                    </a:lnTo>
                    <a:lnTo>
                      <a:pt x="231" y="402"/>
                    </a:lnTo>
                    <a:lnTo>
                      <a:pt x="230" y="398"/>
                    </a:lnTo>
                    <a:lnTo>
                      <a:pt x="230" y="396"/>
                    </a:lnTo>
                    <a:lnTo>
                      <a:pt x="229" y="392"/>
                    </a:lnTo>
                    <a:lnTo>
                      <a:pt x="226" y="388"/>
                    </a:lnTo>
                    <a:lnTo>
                      <a:pt x="223" y="385"/>
                    </a:lnTo>
                    <a:lnTo>
                      <a:pt x="219" y="384"/>
                    </a:lnTo>
                    <a:lnTo>
                      <a:pt x="215" y="384"/>
                    </a:lnTo>
                    <a:lnTo>
                      <a:pt x="210" y="386"/>
                    </a:lnTo>
                    <a:lnTo>
                      <a:pt x="206" y="389"/>
                    </a:lnTo>
                    <a:lnTo>
                      <a:pt x="203" y="392"/>
                    </a:lnTo>
                    <a:lnTo>
                      <a:pt x="200" y="381"/>
                    </a:lnTo>
                    <a:lnTo>
                      <a:pt x="200" y="377"/>
                    </a:lnTo>
                    <a:lnTo>
                      <a:pt x="198" y="371"/>
                    </a:lnTo>
                    <a:lnTo>
                      <a:pt x="194" y="370"/>
                    </a:lnTo>
                    <a:lnTo>
                      <a:pt x="188" y="367"/>
                    </a:lnTo>
                    <a:lnTo>
                      <a:pt x="184" y="365"/>
                    </a:lnTo>
                    <a:lnTo>
                      <a:pt x="183" y="363"/>
                    </a:lnTo>
                    <a:lnTo>
                      <a:pt x="182" y="361"/>
                    </a:lnTo>
                    <a:lnTo>
                      <a:pt x="180" y="357"/>
                    </a:lnTo>
                    <a:lnTo>
                      <a:pt x="180" y="349"/>
                    </a:lnTo>
                    <a:lnTo>
                      <a:pt x="179" y="346"/>
                    </a:lnTo>
                    <a:lnTo>
                      <a:pt x="178" y="345"/>
                    </a:lnTo>
                    <a:lnTo>
                      <a:pt x="176" y="345"/>
                    </a:lnTo>
                    <a:lnTo>
                      <a:pt x="175" y="347"/>
                    </a:lnTo>
                    <a:lnTo>
                      <a:pt x="171" y="351"/>
                    </a:lnTo>
                    <a:lnTo>
                      <a:pt x="168" y="353"/>
                    </a:lnTo>
                    <a:lnTo>
                      <a:pt x="166" y="353"/>
                    </a:lnTo>
                    <a:lnTo>
                      <a:pt x="161" y="351"/>
                    </a:lnTo>
                    <a:lnTo>
                      <a:pt x="156" y="349"/>
                    </a:lnTo>
                    <a:lnTo>
                      <a:pt x="151" y="345"/>
                    </a:lnTo>
                    <a:lnTo>
                      <a:pt x="147" y="342"/>
                    </a:lnTo>
                    <a:lnTo>
                      <a:pt x="141" y="336"/>
                    </a:lnTo>
                    <a:lnTo>
                      <a:pt x="141" y="332"/>
                    </a:lnTo>
                    <a:lnTo>
                      <a:pt x="139" y="328"/>
                    </a:lnTo>
                    <a:lnTo>
                      <a:pt x="133" y="327"/>
                    </a:lnTo>
                    <a:lnTo>
                      <a:pt x="125" y="327"/>
                    </a:lnTo>
                    <a:lnTo>
                      <a:pt x="117" y="326"/>
                    </a:lnTo>
                    <a:lnTo>
                      <a:pt x="110" y="324"/>
                    </a:lnTo>
                    <a:lnTo>
                      <a:pt x="108" y="322"/>
                    </a:lnTo>
                    <a:lnTo>
                      <a:pt x="106" y="319"/>
                    </a:lnTo>
                    <a:lnTo>
                      <a:pt x="105" y="315"/>
                    </a:lnTo>
                    <a:lnTo>
                      <a:pt x="102" y="312"/>
                    </a:lnTo>
                    <a:lnTo>
                      <a:pt x="100" y="311"/>
                    </a:lnTo>
                    <a:lnTo>
                      <a:pt x="97" y="308"/>
                    </a:lnTo>
                    <a:lnTo>
                      <a:pt x="92" y="307"/>
                    </a:lnTo>
                    <a:lnTo>
                      <a:pt x="83" y="304"/>
                    </a:lnTo>
                    <a:lnTo>
                      <a:pt x="75" y="296"/>
                    </a:lnTo>
                    <a:lnTo>
                      <a:pt x="70" y="295"/>
                    </a:lnTo>
                    <a:lnTo>
                      <a:pt x="61" y="293"/>
                    </a:lnTo>
                    <a:lnTo>
                      <a:pt x="53" y="289"/>
                    </a:lnTo>
                    <a:lnTo>
                      <a:pt x="49" y="281"/>
                    </a:lnTo>
                    <a:lnTo>
                      <a:pt x="43" y="274"/>
                    </a:lnTo>
                    <a:lnTo>
                      <a:pt x="36" y="270"/>
                    </a:lnTo>
                    <a:lnTo>
                      <a:pt x="28" y="266"/>
                    </a:lnTo>
                    <a:lnTo>
                      <a:pt x="26" y="261"/>
                    </a:lnTo>
                    <a:lnTo>
                      <a:pt x="26" y="258"/>
                    </a:lnTo>
                    <a:lnTo>
                      <a:pt x="20" y="253"/>
                    </a:lnTo>
                    <a:lnTo>
                      <a:pt x="12" y="249"/>
                    </a:lnTo>
                    <a:lnTo>
                      <a:pt x="10" y="246"/>
                    </a:lnTo>
                    <a:lnTo>
                      <a:pt x="6" y="238"/>
                    </a:lnTo>
                    <a:lnTo>
                      <a:pt x="3" y="237"/>
                    </a:lnTo>
                    <a:lnTo>
                      <a:pt x="1" y="235"/>
                    </a:lnTo>
                    <a:lnTo>
                      <a:pt x="0" y="233"/>
                    </a:lnTo>
                    <a:lnTo>
                      <a:pt x="0" y="227"/>
                    </a:lnTo>
                    <a:lnTo>
                      <a:pt x="1" y="221"/>
                    </a:lnTo>
                    <a:lnTo>
                      <a:pt x="4" y="211"/>
                    </a:lnTo>
                    <a:lnTo>
                      <a:pt x="8" y="200"/>
                    </a:lnTo>
                    <a:lnTo>
                      <a:pt x="12" y="191"/>
                    </a:lnTo>
                    <a:lnTo>
                      <a:pt x="15" y="183"/>
                    </a:lnTo>
                    <a:lnTo>
                      <a:pt x="18" y="179"/>
                    </a:lnTo>
                    <a:lnTo>
                      <a:pt x="22" y="176"/>
                    </a:lnTo>
                    <a:lnTo>
                      <a:pt x="27" y="175"/>
                    </a:lnTo>
                    <a:lnTo>
                      <a:pt x="32" y="172"/>
                    </a:lnTo>
                    <a:lnTo>
                      <a:pt x="38" y="167"/>
                    </a:lnTo>
                    <a:lnTo>
                      <a:pt x="39" y="160"/>
                    </a:lnTo>
                    <a:lnTo>
                      <a:pt x="39" y="152"/>
                    </a:lnTo>
                    <a:lnTo>
                      <a:pt x="40" y="146"/>
                    </a:lnTo>
                    <a:lnTo>
                      <a:pt x="46" y="138"/>
                    </a:lnTo>
                    <a:lnTo>
                      <a:pt x="54" y="130"/>
                    </a:lnTo>
                    <a:lnTo>
                      <a:pt x="54" y="128"/>
                    </a:lnTo>
                    <a:lnTo>
                      <a:pt x="53" y="125"/>
                    </a:lnTo>
                    <a:lnTo>
                      <a:pt x="47" y="117"/>
                    </a:lnTo>
                    <a:lnTo>
                      <a:pt x="43" y="111"/>
                    </a:lnTo>
                    <a:lnTo>
                      <a:pt x="43" y="106"/>
                    </a:lnTo>
                    <a:lnTo>
                      <a:pt x="45" y="97"/>
                    </a:lnTo>
                    <a:lnTo>
                      <a:pt x="50" y="86"/>
                    </a:lnTo>
                    <a:lnTo>
                      <a:pt x="55" y="80"/>
                    </a:lnTo>
                    <a:lnTo>
                      <a:pt x="59" y="74"/>
                    </a:lnTo>
                    <a:lnTo>
                      <a:pt x="62" y="66"/>
                    </a:lnTo>
                    <a:lnTo>
                      <a:pt x="62" y="59"/>
                    </a:lnTo>
                    <a:lnTo>
                      <a:pt x="65" y="51"/>
                    </a:lnTo>
                    <a:lnTo>
                      <a:pt x="66" y="49"/>
                    </a:lnTo>
                    <a:lnTo>
                      <a:pt x="71" y="52"/>
                    </a:lnTo>
                    <a:lnTo>
                      <a:pt x="77" y="58"/>
                    </a:lnTo>
                    <a:lnTo>
                      <a:pt x="82" y="58"/>
                    </a:lnTo>
                    <a:lnTo>
                      <a:pt x="85" y="56"/>
                    </a:lnTo>
                    <a:lnTo>
                      <a:pt x="88" y="54"/>
                    </a:lnTo>
                    <a:lnTo>
                      <a:pt x="90" y="49"/>
                    </a:lnTo>
                    <a:lnTo>
                      <a:pt x="94" y="45"/>
                    </a:lnTo>
                    <a:lnTo>
                      <a:pt x="98" y="58"/>
                    </a:lnTo>
                    <a:lnTo>
                      <a:pt x="102" y="67"/>
                    </a:lnTo>
                    <a:lnTo>
                      <a:pt x="108" y="70"/>
                    </a:lnTo>
                    <a:lnTo>
                      <a:pt x="117" y="72"/>
                    </a:lnTo>
                    <a:lnTo>
                      <a:pt x="124" y="72"/>
                    </a:lnTo>
                    <a:lnTo>
                      <a:pt x="125" y="71"/>
                    </a:lnTo>
                    <a:lnTo>
                      <a:pt x="128" y="70"/>
                    </a:lnTo>
                    <a:lnTo>
                      <a:pt x="129" y="67"/>
                    </a:lnTo>
                    <a:lnTo>
                      <a:pt x="132" y="63"/>
                    </a:lnTo>
                    <a:lnTo>
                      <a:pt x="133" y="59"/>
                    </a:lnTo>
                    <a:lnTo>
                      <a:pt x="136" y="55"/>
                    </a:lnTo>
                    <a:lnTo>
                      <a:pt x="139" y="49"/>
                    </a:lnTo>
                    <a:lnTo>
                      <a:pt x="139" y="48"/>
                    </a:lnTo>
                    <a:lnTo>
                      <a:pt x="137" y="47"/>
                    </a:lnTo>
                    <a:lnTo>
                      <a:pt x="132" y="47"/>
                    </a:lnTo>
                    <a:lnTo>
                      <a:pt x="127" y="44"/>
                    </a:lnTo>
                    <a:lnTo>
                      <a:pt x="124" y="41"/>
                    </a:lnTo>
                    <a:lnTo>
                      <a:pt x="122" y="37"/>
                    </a:lnTo>
                    <a:lnTo>
                      <a:pt x="124" y="33"/>
                    </a:lnTo>
                    <a:lnTo>
                      <a:pt x="124" y="29"/>
                    </a:lnTo>
                    <a:lnTo>
                      <a:pt x="127" y="25"/>
                    </a:lnTo>
                    <a:lnTo>
                      <a:pt x="129" y="20"/>
                    </a:lnTo>
                    <a:lnTo>
                      <a:pt x="132" y="6"/>
                    </a:lnTo>
                    <a:lnTo>
                      <a:pt x="133" y="1"/>
                    </a:lnTo>
                    <a:lnTo>
                      <a:pt x="135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1" name="Freeform 79">
                <a:extLst>
                  <a:ext uri="{FF2B5EF4-FFF2-40B4-BE49-F238E27FC236}">
                    <a16:creationId xmlns:a16="http://schemas.microsoft.com/office/drawing/2014/main" id="{66C6153D-432D-4433-1041-F01723D4A7B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988737" y="6699482"/>
                <a:ext cx="1060288" cy="1210711"/>
              </a:xfrm>
              <a:custGeom>
                <a:avLst/>
                <a:gdLst/>
                <a:ahLst/>
                <a:cxnLst>
                  <a:cxn ang="0">
                    <a:pos x="169" y="4"/>
                  </a:cxn>
                  <a:cxn ang="0">
                    <a:pos x="174" y="18"/>
                  </a:cxn>
                  <a:cxn ang="0">
                    <a:pos x="172" y="59"/>
                  </a:cxn>
                  <a:cxn ang="0">
                    <a:pos x="161" y="64"/>
                  </a:cxn>
                  <a:cxn ang="0">
                    <a:pos x="150" y="80"/>
                  </a:cxn>
                  <a:cxn ang="0">
                    <a:pos x="147" y="93"/>
                  </a:cxn>
                  <a:cxn ang="0">
                    <a:pos x="154" y="102"/>
                  </a:cxn>
                  <a:cxn ang="0">
                    <a:pos x="152" y="113"/>
                  </a:cxn>
                  <a:cxn ang="0">
                    <a:pos x="154" y="128"/>
                  </a:cxn>
                  <a:cxn ang="0">
                    <a:pos x="178" y="117"/>
                  </a:cxn>
                  <a:cxn ang="0">
                    <a:pos x="211" y="122"/>
                  </a:cxn>
                  <a:cxn ang="0">
                    <a:pos x="221" y="118"/>
                  </a:cxn>
                  <a:cxn ang="0">
                    <a:pos x="231" y="122"/>
                  </a:cxn>
                  <a:cxn ang="0">
                    <a:pos x="242" y="121"/>
                  </a:cxn>
                  <a:cxn ang="0">
                    <a:pos x="277" y="141"/>
                  </a:cxn>
                  <a:cxn ang="0">
                    <a:pos x="285" y="165"/>
                  </a:cxn>
                  <a:cxn ang="0">
                    <a:pos x="260" y="182"/>
                  </a:cxn>
                  <a:cxn ang="0">
                    <a:pos x="262" y="204"/>
                  </a:cxn>
                  <a:cxn ang="0">
                    <a:pos x="259" y="217"/>
                  </a:cxn>
                  <a:cxn ang="0">
                    <a:pos x="251" y="230"/>
                  </a:cxn>
                  <a:cxn ang="0">
                    <a:pos x="235" y="241"/>
                  </a:cxn>
                  <a:cxn ang="0">
                    <a:pos x="217" y="234"/>
                  </a:cxn>
                  <a:cxn ang="0">
                    <a:pos x="196" y="221"/>
                  </a:cxn>
                  <a:cxn ang="0">
                    <a:pos x="184" y="218"/>
                  </a:cxn>
                  <a:cxn ang="0">
                    <a:pos x="174" y="237"/>
                  </a:cxn>
                  <a:cxn ang="0">
                    <a:pos x="149" y="260"/>
                  </a:cxn>
                  <a:cxn ang="0">
                    <a:pos x="131" y="266"/>
                  </a:cxn>
                  <a:cxn ang="0">
                    <a:pos x="125" y="295"/>
                  </a:cxn>
                  <a:cxn ang="0">
                    <a:pos x="110" y="305"/>
                  </a:cxn>
                  <a:cxn ang="0">
                    <a:pos x="104" y="330"/>
                  </a:cxn>
                  <a:cxn ang="0">
                    <a:pos x="91" y="305"/>
                  </a:cxn>
                  <a:cxn ang="0">
                    <a:pos x="87" y="289"/>
                  </a:cxn>
                  <a:cxn ang="0">
                    <a:pos x="86" y="274"/>
                  </a:cxn>
                  <a:cxn ang="0">
                    <a:pos x="80" y="261"/>
                  </a:cxn>
                  <a:cxn ang="0">
                    <a:pos x="84" y="253"/>
                  </a:cxn>
                  <a:cxn ang="0">
                    <a:pos x="67" y="229"/>
                  </a:cxn>
                  <a:cxn ang="0">
                    <a:pos x="8" y="218"/>
                  </a:cxn>
                  <a:cxn ang="0">
                    <a:pos x="2" y="206"/>
                  </a:cxn>
                  <a:cxn ang="0">
                    <a:pos x="4" y="191"/>
                  </a:cxn>
                  <a:cxn ang="0">
                    <a:pos x="20" y="175"/>
                  </a:cxn>
                  <a:cxn ang="0">
                    <a:pos x="48" y="176"/>
                  </a:cxn>
                  <a:cxn ang="0">
                    <a:pos x="57" y="171"/>
                  </a:cxn>
                  <a:cxn ang="0">
                    <a:pos x="43" y="151"/>
                  </a:cxn>
                  <a:cxn ang="0">
                    <a:pos x="35" y="129"/>
                  </a:cxn>
                  <a:cxn ang="0">
                    <a:pos x="60" y="114"/>
                  </a:cxn>
                  <a:cxn ang="0">
                    <a:pos x="95" y="105"/>
                  </a:cxn>
                  <a:cxn ang="0">
                    <a:pos x="95" y="78"/>
                  </a:cxn>
                  <a:cxn ang="0">
                    <a:pos x="113" y="49"/>
                  </a:cxn>
                  <a:cxn ang="0">
                    <a:pos x="111" y="39"/>
                  </a:cxn>
                  <a:cxn ang="0">
                    <a:pos x="104" y="29"/>
                  </a:cxn>
                  <a:cxn ang="0">
                    <a:pos x="117" y="28"/>
                  </a:cxn>
                  <a:cxn ang="0">
                    <a:pos x="152" y="2"/>
                  </a:cxn>
                </a:cxnLst>
                <a:rect l="0" t="0" r="r" b="b"/>
                <a:pathLst>
                  <a:path w="289" h="330">
                    <a:moveTo>
                      <a:pt x="158" y="0"/>
                    </a:moveTo>
                    <a:lnTo>
                      <a:pt x="162" y="0"/>
                    </a:lnTo>
                    <a:lnTo>
                      <a:pt x="166" y="1"/>
                    </a:lnTo>
                    <a:lnTo>
                      <a:pt x="169" y="4"/>
                    </a:lnTo>
                    <a:lnTo>
                      <a:pt x="172" y="8"/>
                    </a:lnTo>
                    <a:lnTo>
                      <a:pt x="173" y="12"/>
                    </a:lnTo>
                    <a:lnTo>
                      <a:pt x="173" y="14"/>
                    </a:lnTo>
                    <a:lnTo>
                      <a:pt x="174" y="18"/>
                    </a:lnTo>
                    <a:lnTo>
                      <a:pt x="180" y="27"/>
                    </a:lnTo>
                    <a:lnTo>
                      <a:pt x="174" y="36"/>
                    </a:lnTo>
                    <a:lnTo>
                      <a:pt x="172" y="55"/>
                    </a:lnTo>
                    <a:lnTo>
                      <a:pt x="172" y="59"/>
                    </a:lnTo>
                    <a:lnTo>
                      <a:pt x="170" y="60"/>
                    </a:lnTo>
                    <a:lnTo>
                      <a:pt x="165" y="63"/>
                    </a:lnTo>
                    <a:lnTo>
                      <a:pt x="164" y="64"/>
                    </a:lnTo>
                    <a:lnTo>
                      <a:pt x="161" y="64"/>
                    </a:lnTo>
                    <a:lnTo>
                      <a:pt x="156" y="70"/>
                    </a:lnTo>
                    <a:lnTo>
                      <a:pt x="154" y="74"/>
                    </a:lnTo>
                    <a:lnTo>
                      <a:pt x="152" y="76"/>
                    </a:lnTo>
                    <a:lnTo>
                      <a:pt x="150" y="80"/>
                    </a:lnTo>
                    <a:lnTo>
                      <a:pt x="147" y="85"/>
                    </a:lnTo>
                    <a:lnTo>
                      <a:pt x="146" y="89"/>
                    </a:lnTo>
                    <a:lnTo>
                      <a:pt x="146" y="90"/>
                    </a:lnTo>
                    <a:lnTo>
                      <a:pt x="147" y="93"/>
                    </a:lnTo>
                    <a:lnTo>
                      <a:pt x="149" y="94"/>
                    </a:lnTo>
                    <a:lnTo>
                      <a:pt x="150" y="97"/>
                    </a:lnTo>
                    <a:lnTo>
                      <a:pt x="153" y="99"/>
                    </a:lnTo>
                    <a:lnTo>
                      <a:pt x="154" y="102"/>
                    </a:lnTo>
                    <a:lnTo>
                      <a:pt x="154" y="103"/>
                    </a:lnTo>
                    <a:lnTo>
                      <a:pt x="153" y="106"/>
                    </a:lnTo>
                    <a:lnTo>
                      <a:pt x="152" y="107"/>
                    </a:lnTo>
                    <a:lnTo>
                      <a:pt x="152" y="113"/>
                    </a:lnTo>
                    <a:lnTo>
                      <a:pt x="153" y="115"/>
                    </a:lnTo>
                    <a:lnTo>
                      <a:pt x="156" y="118"/>
                    </a:lnTo>
                    <a:lnTo>
                      <a:pt x="156" y="125"/>
                    </a:lnTo>
                    <a:lnTo>
                      <a:pt x="154" y="128"/>
                    </a:lnTo>
                    <a:lnTo>
                      <a:pt x="154" y="136"/>
                    </a:lnTo>
                    <a:lnTo>
                      <a:pt x="157" y="137"/>
                    </a:lnTo>
                    <a:lnTo>
                      <a:pt x="173" y="121"/>
                    </a:lnTo>
                    <a:lnTo>
                      <a:pt x="178" y="117"/>
                    </a:lnTo>
                    <a:lnTo>
                      <a:pt x="186" y="115"/>
                    </a:lnTo>
                    <a:lnTo>
                      <a:pt x="195" y="117"/>
                    </a:lnTo>
                    <a:lnTo>
                      <a:pt x="204" y="120"/>
                    </a:lnTo>
                    <a:lnTo>
                      <a:pt x="211" y="122"/>
                    </a:lnTo>
                    <a:lnTo>
                      <a:pt x="215" y="122"/>
                    </a:lnTo>
                    <a:lnTo>
                      <a:pt x="217" y="121"/>
                    </a:lnTo>
                    <a:lnTo>
                      <a:pt x="219" y="120"/>
                    </a:lnTo>
                    <a:lnTo>
                      <a:pt x="221" y="118"/>
                    </a:lnTo>
                    <a:lnTo>
                      <a:pt x="223" y="117"/>
                    </a:lnTo>
                    <a:lnTo>
                      <a:pt x="228" y="117"/>
                    </a:lnTo>
                    <a:lnTo>
                      <a:pt x="228" y="120"/>
                    </a:lnTo>
                    <a:lnTo>
                      <a:pt x="231" y="122"/>
                    </a:lnTo>
                    <a:lnTo>
                      <a:pt x="232" y="125"/>
                    </a:lnTo>
                    <a:lnTo>
                      <a:pt x="234" y="126"/>
                    </a:lnTo>
                    <a:lnTo>
                      <a:pt x="239" y="124"/>
                    </a:lnTo>
                    <a:lnTo>
                      <a:pt x="242" y="121"/>
                    </a:lnTo>
                    <a:lnTo>
                      <a:pt x="250" y="117"/>
                    </a:lnTo>
                    <a:lnTo>
                      <a:pt x="256" y="117"/>
                    </a:lnTo>
                    <a:lnTo>
                      <a:pt x="267" y="132"/>
                    </a:lnTo>
                    <a:lnTo>
                      <a:pt x="277" y="141"/>
                    </a:lnTo>
                    <a:lnTo>
                      <a:pt x="285" y="146"/>
                    </a:lnTo>
                    <a:lnTo>
                      <a:pt x="289" y="151"/>
                    </a:lnTo>
                    <a:lnTo>
                      <a:pt x="289" y="157"/>
                    </a:lnTo>
                    <a:lnTo>
                      <a:pt x="285" y="165"/>
                    </a:lnTo>
                    <a:lnTo>
                      <a:pt x="279" y="173"/>
                    </a:lnTo>
                    <a:lnTo>
                      <a:pt x="274" y="177"/>
                    </a:lnTo>
                    <a:lnTo>
                      <a:pt x="267" y="180"/>
                    </a:lnTo>
                    <a:lnTo>
                      <a:pt x="260" y="182"/>
                    </a:lnTo>
                    <a:lnTo>
                      <a:pt x="256" y="187"/>
                    </a:lnTo>
                    <a:lnTo>
                      <a:pt x="256" y="194"/>
                    </a:lnTo>
                    <a:lnTo>
                      <a:pt x="258" y="199"/>
                    </a:lnTo>
                    <a:lnTo>
                      <a:pt x="262" y="204"/>
                    </a:lnTo>
                    <a:lnTo>
                      <a:pt x="266" y="213"/>
                    </a:lnTo>
                    <a:lnTo>
                      <a:pt x="264" y="214"/>
                    </a:lnTo>
                    <a:lnTo>
                      <a:pt x="262" y="214"/>
                    </a:lnTo>
                    <a:lnTo>
                      <a:pt x="259" y="217"/>
                    </a:lnTo>
                    <a:lnTo>
                      <a:pt x="256" y="221"/>
                    </a:lnTo>
                    <a:lnTo>
                      <a:pt x="255" y="223"/>
                    </a:lnTo>
                    <a:lnTo>
                      <a:pt x="254" y="227"/>
                    </a:lnTo>
                    <a:lnTo>
                      <a:pt x="251" y="230"/>
                    </a:lnTo>
                    <a:lnTo>
                      <a:pt x="248" y="234"/>
                    </a:lnTo>
                    <a:lnTo>
                      <a:pt x="247" y="235"/>
                    </a:lnTo>
                    <a:lnTo>
                      <a:pt x="243" y="243"/>
                    </a:lnTo>
                    <a:lnTo>
                      <a:pt x="235" y="241"/>
                    </a:lnTo>
                    <a:lnTo>
                      <a:pt x="227" y="235"/>
                    </a:lnTo>
                    <a:lnTo>
                      <a:pt x="223" y="231"/>
                    </a:lnTo>
                    <a:lnTo>
                      <a:pt x="220" y="231"/>
                    </a:lnTo>
                    <a:lnTo>
                      <a:pt x="217" y="234"/>
                    </a:lnTo>
                    <a:lnTo>
                      <a:pt x="213" y="234"/>
                    </a:lnTo>
                    <a:lnTo>
                      <a:pt x="208" y="231"/>
                    </a:lnTo>
                    <a:lnTo>
                      <a:pt x="203" y="226"/>
                    </a:lnTo>
                    <a:lnTo>
                      <a:pt x="196" y="221"/>
                    </a:lnTo>
                    <a:lnTo>
                      <a:pt x="192" y="218"/>
                    </a:lnTo>
                    <a:lnTo>
                      <a:pt x="189" y="217"/>
                    </a:lnTo>
                    <a:lnTo>
                      <a:pt x="185" y="217"/>
                    </a:lnTo>
                    <a:lnTo>
                      <a:pt x="184" y="218"/>
                    </a:lnTo>
                    <a:lnTo>
                      <a:pt x="181" y="219"/>
                    </a:lnTo>
                    <a:lnTo>
                      <a:pt x="178" y="222"/>
                    </a:lnTo>
                    <a:lnTo>
                      <a:pt x="177" y="226"/>
                    </a:lnTo>
                    <a:lnTo>
                      <a:pt x="174" y="237"/>
                    </a:lnTo>
                    <a:lnTo>
                      <a:pt x="170" y="249"/>
                    </a:lnTo>
                    <a:lnTo>
                      <a:pt x="162" y="258"/>
                    </a:lnTo>
                    <a:lnTo>
                      <a:pt x="156" y="261"/>
                    </a:lnTo>
                    <a:lnTo>
                      <a:pt x="149" y="260"/>
                    </a:lnTo>
                    <a:lnTo>
                      <a:pt x="143" y="257"/>
                    </a:lnTo>
                    <a:lnTo>
                      <a:pt x="139" y="256"/>
                    </a:lnTo>
                    <a:lnTo>
                      <a:pt x="135" y="260"/>
                    </a:lnTo>
                    <a:lnTo>
                      <a:pt x="131" y="266"/>
                    </a:lnTo>
                    <a:lnTo>
                      <a:pt x="129" y="274"/>
                    </a:lnTo>
                    <a:lnTo>
                      <a:pt x="127" y="283"/>
                    </a:lnTo>
                    <a:lnTo>
                      <a:pt x="127" y="287"/>
                    </a:lnTo>
                    <a:lnTo>
                      <a:pt x="125" y="295"/>
                    </a:lnTo>
                    <a:lnTo>
                      <a:pt x="122" y="297"/>
                    </a:lnTo>
                    <a:lnTo>
                      <a:pt x="117" y="299"/>
                    </a:lnTo>
                    <a:lnTo>
                      <a:pt x="113" y="300"/>
                    </a:lnTo>
                    <a:lnTo>
                      <a:pt x="110" y="305"/>
                    </a:lnTo>
                    <a:lnTo>
                      <a:pt x="110" y="322"/>
                    </a:lnTo>
                    <a:lnTo>
                      <a:pt x="109" y="324"/>
                    </a:lnTo>
                    <a:lnTo>
                      <a:pt x="106" y="327"/>
                    </a:lnTo>
                    <a:lnTo>
                      <a:pt x="104" y="330"/>
                    </a:lnTo>
                    <a:lnTo>
                      <a:pt x="96" y="327"/>
                    </a:lnTo>
                    <a:lnTo>
                      <a:pt x="92" y="323"/>
                    </a:lnTo>
                    <a:lnTo>
                      <a:pt x="91" y="318"/>
                    </a:lnTo>
                    <a:lnTo>
                      <a:pt x="91" y="305"/>
                    </a:lnTo>
                    <a:lnTo>
                      <a:pt x="88" y="301"/>
                    </a:lnTo>
                    <a:lnTo>
                      <a:pt x="86" y="299"/>
                    </a:lnTo>
                    <a:lnTo>
                      <a:pt x="86" y="292"/>
                    </a:lnTo>
                    <a:lnTo>
                      <a:pt x="87" y="289"/>
                    </a:lnTo>
                    <a:lnTo>
                      <a:pt x="87" y="281"/>
                    </a:lnTo>
                    <a:lnTo>
                      <a:pt x="86" y="280"/>
                    </a:lnTo>
                    <a:lnTo>
                      <a:pt x="84" y="281"/>
                    </a:lnTo>
                    <a:lnTo>
                      <a:pt x="86" y="274"/>
                    </a:lnTo>
                    <a:lnTo>
                      <a:pt x="84" y="269"/>
                    </a:lnTo>
                    <a:lnTo>
                      <a:pt x="83" y="265"/>
                    </a:lnTo>
                    <a:lnTo>
                      <a:pt x="82" y="262"/>
                    </a:lnTo>
                    <a:lnTo>
                      <a:pt x="80" y="261"/>
                    </a:lnTo>
                    <a:lnTo>
                      <a:pt x="80" y="258"/>
                    </a:lnTo>
                    <a:lnTo>
                      <a:pt x="82" y="257"/>
                    </a:lnTo>
                    <a:lnTo>
                      <a:pt x="83" y="254"/>
                    </a:lnTo>
                    <a:lnTo>
                      <a:pt x="84" y="253"/>
                    </a:lnTo>
                    <a:lnTo>
                      <a:pt x="84" y="250"/>
                    </a:lnTo>
                    <a:lnTo>
                      <a:pt x="76" y="242"/>
                    </a:lnTo>
                    <a:lnTo>
                      <a:pt x="71" y="234"/>
                    </a:lnTo>
                    <a:lnTo>
                      <a:pt x="67" y="229"/>
                    </a:lnTo>
                    <a:lnTo>
                      <a:pt x="59" y="223"/>
                    </a:lnTo>
                    <a:lnTo>
                      <a:pt x="48" y="221"/>
                    </a:lnTo>
                    <a:lnTo>
                      <a:pt x="26" y="218"/>
                    </a:lnTo>
                    <a:lnTo>
                      <a:pt x="8" y="218"/>
                    </a:lnTo>
                    <a:lnTo>
                      <a:pt x="5" y="217"/>
                    </a:lnTo>
                    <a:lnTo>
                      <a:pt x="4" y="214"/>
                    </a:lnTo>
                    <a:lnTo>
                      <a:pt x="4" y="208"/>
                    </a:lnTo>
                    <a:lnTo>
                      <a:pt x="2" y="206"/>
                    </a:lnTo>
                    <a:lnTo>
                      <a:pt x="2" y="200"/>
                    </a:lnTo>
                    <a:lnTo>
                      <a:pt x="1" y="199"/>
                    </a:lnTo>
                    <a:lnTo>
                      <a:pt x="0" y="196"/>
                    </a:lnTo>
                    <a:lnTo>
                      <a:pt x="4" y="191"/>
                    </a:lnTo>
                    <a:lnTo>
                      <a:pt x="8" y="184"/>
                    </a:lnTo>
                    <a:lnTo>
                      <a:pt x="12" y="180"/>
                    </a:lnTo>
                    <a:lnTo>
                      <a:pt x="14" y="176"/>
                    </a:lnTo>
                    <a:lnTo>
                      <a:pt x="20" y="175"/>
                    </a:lnTo>
                    <a:lnTo>
                      <a:pt x="33" y="180"/>
                    </a:lnTo>
                    <a:lnTo>
                      <a:pt x="41" y="179"/>
                    </a:lnTo>
                    <a:lnTo>
                      <a:pt x="45" y="177"/>
                    </a:lnTo>
                    <a:lnTo>
                      <a:pt x="48" y="176"/>
                    </a:lnTo>
                    <a:lnTo>
                      <a:pt x="52" y="175"/>
                    </a:lnTo>
                    <a:lnTo>
                      <a:pt x="53" y="175"/>
                    </a:lnTo>
                    <a:lnTo>
                      <a:pt x="56" y="173"/>
                    </a:lnTo>
                    <a:lnTo>
                      <a:pt x="57" y="171"/>
                    </a:lnTo>
                    <a:lnTo>
                      <a:pt x="57" y="168"/>
                    </a:lnTo>
                    <a:lnTo>
                      <a:pt x="55" y="164"/>
                    </a:lnTo>
                    <a:lnTo>
                      <a:pt x="49" y="157"/>
                    </a:lnTo>
                    <a:lnTo>
                      <a:pt x="43" y="151"/>
                    </a:lnTo>
                    <a:lnTo>
                      <a:pt x="36" y="142"/>
                    </a:lnTo>
                    <a:lnTo>
                      <a:pt x="32" y="137"/>
                    </a:lnTo>
                    <a:lnTo>
                      <a:pt x="31" y="133"/>
                    </a:lnTo>
                    <a:lnTo>
                      <a:pt x="35" y="129"/>
                    </a:lnTo>
                    <a:lnTo>
                      <a:pt x="40" y="122"/>
                    </a:lnTo>
                    <a:lnTo>
                      <a:pt x="47" y="117"/>
                    </a:lnTo>
                    <a:lnTo>
                      <a:pt x="53" y="114"/>
                    </a:lnTo>
                    <a:lnTo>
                      <a:pt x="60" y="114"/>
                    </a:lnTo>
                    <a:lnTo>
                      <a:pt x="82" y="117"/>
                    </a:lnTo>
                    <a:lnTo>
                      <a:pt x="91" y="115"/>
                    </a:lnTo>
                    <a:lnTo>
                      <a:pt x="95" y="111"/>
                    </a:lnTo>
                    <a:lnTo>
                      <a:pt x="95" y="105"/>
                    </a:lnTo>
                    <a:lnTo>
                      <a:pt x="92" y="97"/>
                    </a:lnTo>
                    <a:lnTo>
                      <a:pt x="90" y="90"/>
                    </a:lnTo>
                    <a:lnTo>
                      <a:pt x="91" y="83"/>
                    </a:lnTo>
                    <a:lnTo>
                      <a:pt x="95" y="78"/>
                    </a:lnTo>
                    <a:lnTo>
                      <a:pt x="106" y="62"/>
                    </a:lnTo>
                    <a:lnTo>
                      <a:pt x="109" y="55"/>
                    </a:lnTo>
                    <a:lnTo>
                      <a:pt x="110" y="52"/>
                    </a:lnTo>
                    <a:lnTo>
                      <a:pt x="113" y="49"/>
                    </a:lnTo>
                    <a:lnTo>
                      <a:pt x="115" y="49"/>
                    </a:lnTo>
                    <a:lnTo>
                      <a:pt x="119" y="45"/>
                    </a:lnTo>
                    <a:lnTo>
                      <a:pt x="114" y="40"/>
                    </a:lnTo>
                    <a:lnTo>
                      <a:pt x="111" y="39"/>
                    </a:lnTo>
                    <a:lnTo>
                      <a:pt x="109" y="36"/>
                    </a:lnTo>
                    <a:lnTo>
                      <a:pt x="106" y="35"/>
                    </a:lnTo>
                    <a:lnTo>
                      <a:pt x="104" y="32"/>
                    </a:lnTo>
                    <a:lnTo>
                      <a:pt x="104" y="29"/>
                    </a:lnTo>
                    <a:lnTo>
                      <a:pt x="107" y="28"/>
                    </a:lnTo>
                    <a:lnTo>
                      <a:pt x="111" y="27"/>
                    </a:lnTo>
                    <a:lnTo>
                      <a:pt x="114" y="27"/>
                    </a:lnTo>
                    <a:lnTo>
                      <a:pt x="117" y="28"/>
                    </a:lnTo>
                    <a:lnTo>
                      <a:pt x="125" y="28"/>
                    </a:lnTo>
                    <a:lnTo>
                      <a:pt x="137" y="16"/>
                    </a:lnTo>
                    <a:lnTo>
                      <a:pt x="145" y="9"/>
                    </a:lnTo>
                    <a:lnTo>
                      <a:pt x="152" y="2"/>
                    </a:lnTo>
                    <a:lnTo>
                      <a:pt x="158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2" name="Freeform 80">
                <a:extLst>
                  <a:ext uri="{FF2B5EF4-FFF2-40B4-BE49-F238E27FC236}">
                    <a16:creationId xmlns:a16="http://schemas.microsoft.com/office/drawing/2014/main" id="{6D98FDDC-D2E7-6275-5524-F8D25802305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1461234" y="4156293"/>
                <a:ext cx="935546" cy="1159349"/>
              </a:xfrm>
              <a:custGeom>
                <a:avLst/>
                <a:gdLst/>
                <a:ahLst/>
                <a:cxnLst>
                  <a:cxn ang="0">
                    <a:pos x="134" y="1"/>
                  </a:cxn>
                  <a:cxn ang="0">
                    <a:pos x="142" y="9"/>
                  </a:cxn>
                  <a:cxn ang="0">
                    <a:pos x="150" y="9"/>
                  </a:cxn>
                  <a:cxn ang="0">
                    <a:pos x="162" y="5"/>
                  </a:cxn>
                  <a:cxn ang="0">
                    <a:pos x="165" y="9"/>
                  </a:cxn>
                  <a:cxn ang="0">
                    <a:pos x="185" y="9"/>
                  </a:cxn>
                  <a:cxn ang="0">
                    <a:pos x="183" y="18"/>
                  </a:cxn>
                  <a:cxn ang="0">
                    <a:pos x="198" y="23"/>
                  </a:cxn>
                  <a:cxn ang="0">
                    <a:pos x="206" y="33"/>
                  </a:cxn>
                  <a:cxn ang="0">
                    <a:pos x="209" y="45"/>
                  </a:cxn>
                  <a:cxn ang="0">
                    <a:pos x="201" y="47"/>
                  </a:cxn>
                  <a:cxn ang="0">
                    <a:pos x="195" y="40"/>
                  </a:cxn>
                  <a:cxn ang="0">
                    <a:pos x="190" y="36"/>
                  </a:cxn>
                  <a:cxn ang="0">
                    <a:pos x="193" y="49"/>
                  </a:cxn>
                  <a:cxn ang="0">
                    <a:pos x="191" y="56"/>
                  </a:cxn>
                  <a:cxn ang="0">
                    <a:pos x="195" y="60"/>
                  </a:cxn>
                  <a:cxn ang="0">
                    <a:pos x="199" y="66"/>
                  </a:cxn>
                  <a:cxn ang="0">
                    <a:pos x="194" y="68"/>
                  </a:cxn>
                  <a:cxn ang="0">
                    <a:pos x="190" y="72"/>
                  </a:cxn>
                  <a:cxn ang="0">
                    <a:pos x="199" y="75"/>
                  </a:cxn>
                  <a:cxn ang="0">
                    <a:pos x="212" y="86"/>
                  </a:cxn>
                  <a:cxn ang="0">
                    <a:pos x="216" y="98"/>
                  </a:cxn>
                  <a:cxn ang="0">
                    <a:pos x="232" y="116"/>
                  </a:cxn>
                  <a:cxn ang="0">
                    <a:pos x="234" y="192"/>
                  </a:cxn>
                  <a:cxn ang="0">
                    <a:pos x="245" y="223"/>
                  </a:cxn>
                  <a:cxn ang="0">
                    <a:pos x="249" y="237"/>
                  </a:cxn>
                  <a:cxn ang="0">
                    <a:pos x="247" y="249"/>
                  </a:cxn>
                  <a:cxn ang="0">
                    <a:pos x="253" y="261"/>
                  </a:cxn>
                  <a:cxn ang="0">
                    <a:pos x="252" y="270"/>
                  </a:cxn>
                  <a:cxn ang="0">
                    <a:pos x="247" y="276"/>
                  </a:cxn>
                  <a:cxn ang="0">
                    <a:pos x="242" y="285"/>
                  </a:cxn>
                  <a:cxn ang="0">
                    <a:pos x="240" y="295"/>
                  </a:cxn>
                  <a:cxn ang="0">
                    <a:pos x="232" y="304"/>
                  </a:cxn>
                  <a:cxn ang="0">
                    <a:pos x="220" y="311"/>
                  </a:cxn>
                  <a:cxn ang="0">
                    <a:pos x="173" y="316"/>
                  </a:cxn>
                  <a:cxn ang="0">
                    <a:pos x="139" y="303"/>
                  </a:cxn>
                  <a:cxn ang="0">
                    <a:pos x="123" y="276"/>
                  </a:cxn>
                  <a:cxn ang="0">
                    <a:pos x="107" y="253"/>
                  </a:cxn>
                  <a:cxn ang="0">
                    <a:pos x="97" y="234"/>
                  </a:cxn>
                  <a:cxn ang="0">
                    <a:pos x="91" y="206"/>
                  </a:cxn>
                  <a:cxn ang="0">
                    <a:pos x="85" y="180"/>
                  </a:cxn>
                  <a:cxn ang="0">
                    <a:pos x="80" y="168"/>
                  </a:cxn>
                  <a:cxn ang="0">
                    <a:pos x="78" y="149"/>
                  </a:cxn>
                  <a:cxn ang="0">
                    <a:pos x="74" y="152"/>
                  </a:cxn>
                  <a:cxn ang="0">
                    <a:pos x="68" y="157"/>
                  </a:cxn>
                  <a:cxn ang="0">
                    <a:pos x="64" y="188"/>
                  </a:cxn>
                  <a:cxn ang="0">
                    <a:pos x="58" y="183"/>
                  </a:cxn>
                  <a:cxn ang="0">
                    <a:pos x="38" y="177"/>
                  </a:cxn>
                  <a:cxn ang="0">
                    <a:pos x="41" y="159"/>
                  </a:cxn>
                  <a:cxn ang="0">
                    <a:pos x="15" y="125"/>
                  </a:cxn>
                  <a:cxn ang="0">
                    <a:pos x="6" y="103"/>
                  </a:cxn>
                  <a:cxn ang="0">
                    <a:pos x="13" y="94"/>
                  </a:cxn>
                  <a:cxn ang="0">
                    <a:pos x="45" y="91"/>
                  </a:cxn>
                  <a:cxn ang="0">
                    <a:pos x="62" y="75"/>
                  </a:cxn>
                  <a:cxn ang="0">
                    <a:pos x="72" y="55"/>
                  </a:cxn>
                  <a:cxn ang="0">
                    <a:pos x="78" y="23"/>
                  </a:cxn>
                  <a:cxn ang="0">
                    <a:pos x="99" y="10"/>
                  </a:cxn>
                  <a:cxn ang="0">
                    <a:pos x="105" y="1"/>
                  </a:cxn>
                  <a:cxn ang="0">
                    <a:pos x="121" y="5"/>
                  </a:cxn>
                  <a:cxn ang="0">
                    <a:pos x="131" y="0"/>
                  </a:cxn>
                </a:cxnLst>
                <a:rect l="0" t="0" r="r" b="b"/>
                <a:pathLst>
                  <a:path w="255" h="316">
                    <a:moveTo>
                      <a:pt x="131" y="0"/>
                    </a:moveTo>
                    <a:lnTo>
                      <a:pt x="132" y="1"/>
                    </a:lnTo>
                    <a:lnTo>
                      <a:pt x="134" y="1"/>
                    </a:lnTo>
                    <a:lnTo>
                      <a:pt x="136" y="2"/>
                    </a:lnTo>
                    <a:lnTo>
                      <a:pt x="140" y="6"/>
                    </a:lnTo>
                    <a:lnTo>
                      <a:pt x="142" y="9"/>
                    </a:lnTo>
                    <a:lnTo>
                      <a:pt x="144" y="9"/>
                    </a:lnTo>
                    <a:lnTo>
                      <a:pt x="147" y="10"/>
                    </a:lnTo>
                    <a:lnTo>
                      <a:pt x="150" y="9"/>
                    </a:lnTo>
                    <a:lnTo>
                      <a:pt x="154" y="8"/>
                    </a:lnTo>
                    <a:lnTo>
                      <a:pt x="159" y="5"/>
                    </a:lnTo>
                    <a:lnTo>
                      <a:pt x="162" y="5"/>
                    </a:lnTo>
                    <a:lnTo>
                      <a:pt x="163" y="6"/>
                    </a:lnTo>
                    <a:lnTo>
                      <a:pt x="163" y="8"/>
                    </a:lnTo>
                    <a:lnTo>
                      <a:pt x="165" y="9"/>
                    </a:lnTo>
                    <a:lnTo>
                      <a:pt x="165" y="14"/>
                    </a:lnTo>
                    <a:lnTo>
                      <a:pt x="169" y="14"/>
                    </a:lnTo>
                    <a:lnTo>
                      <a:pt x="185" y="9"/>
                    </a:lnTo>
                    <a:lnTo>
                      <a:pt x="185" y="12"/>
                    </a:lnTo>
                    <a:lnTo>
                      <a:pt x="183" y="14"/>
                    </a:lnTo>
                    <a:lnTo>
                      <a:pt x="183" y="18"/>
                    </a:lnTo>
                    <a:lnTo>
                      <a:pt x="186" y="21"/>
                    </a:lnTo>
                    <a:lnTo>
                      <a:pt x="191" y="21"/>
                    </a:lnTo>
                    <a:lnTo>
                      <a:pt x="198" y="23"/>
                    </a:lnTo>
                    <a:lnTo>
                      <a:pt x="203" y="24"/>
                    </a:lnTo>
                    <a:lnTo>
                      <a:pt x="206" y="27"/>
                    </a:lnTo>
                    <a:lnTo>
                      <a:pt x="206" y="33"/>
                    </a:lnTo>
                    <a:lnTo>
                      <a:pt x="209" y="41"/>
                    </a:lnTo>
                    <a:lnTo>
                      <a:pt x="210" y="44"/>
                    </a:lnTo>
                    <a:lnTo>
                      <a:pt x="209" y="45"/>
                    </a:lnTo>
                    <a:lnTo>
                      <a:pt x="206" y="45"/>
                    </a:lnTo>
                    <a:lnTo>
                      <a:pt x="205" y="47"/>
                    </a:lnTo>
                    <a:lnTo>
                      <a:pt x="201" y="47"/>
                    </a:lnTo>
                    <a:lnTo>
                      <a:pt x="199" y="45"/>
                    </a:lnTo>
                    <a:lnTo>
                      <a:pt x="198" y="43"/>
                    </a:lnTo>
                    <a:lnTo>
                      <a:pt x="195" y="40"/>
                    </a:lnTo>
                    <a:lnTo>
                      <a:pt x="194" y="37"/>
                    </a:lnTo>
                    <a:lnTo>
                      <a:pt x="191" y="35"/>
                    </a:lnTo>
                    <a:lnTo>
                      <a:pt x="190" y="36"/>
                    </a:lnTo>
                    <a:lnTo>
                      <a:pt x="189" y="39"/>
                    </a:lnTo>
                    <a:lnTo>
                      <a:pt x="189" y="41"/>
                    </a:lnTo>
                    <a:lnTo>
                      <a:pt x="193" y="49"/>
                    </a:lnTo>
                    <a:lnTo>
                      <a:pt x="194" y="51"/>
                    </a:lnTo>
                    <a:lnTo>
                      <a:pt x="194" y="54"/>
                    </a:lnTo>
                    <a:lnTo>
                      <a:pt x="191" y="56"/>
                    </a:lnTo>
                    <a:lnTo>
                      <a:pt x="191" y="58"/>
                    </a:lnTo>
                    <a:lnTo>
                      <a:pt x="194" y="59"/>
                    </a:lnTo>
                    <a:lnTo>
                      <a:pt x="195" y="60"/>
                    </a:lnTo>
                    <a:lnTo>
                      <a:pt x="198" y="62"/>
                    </a:lnTo>
                    <a:lnTo>
                      <a:pt x="199" y="63"/>
                    </a:lnTo>
                    <a:lnTo>
                      <a:pt x="199" y="66"/>
                    </a:lnTo>
                    <a:lnTo>
                      <a:pt x="198" y="66"/>
                    </a:lnTo>
                    <a:lnTo>
                      <a:pt x="195" y="67"/>
                    </a:lnTo>
                    <a:lnTo>
                      <a:pt x="194" y="68"/>
                    </a:lnTo>
                    <a:lnTo>
                      <a:pt x="191" y="70"/>
                    </a:lnTo>
                    <a:lnTo>
                      <a:pt x="190" y="71"/>
                    </a:lnTo>
                    <a:lnTo>
                      <a:pt x="190" y="72"/>
                    </a:lnTo>
                    <a:lnTo>
                      <a:pt x="191" y="74"/>
                    </a:lnTo>
                    <a:lnTo>
                      <a:pt x="197" y="74"/>
                    </a:lnTo>
                    <a:lnTo>
                      <a:pt x="199" y="75"/>
                    </a:lnTo>
                    <a:lnTo>
                      <a:pt x="206" y="82"/>
                    </a:lnTo>
                    <a:lnTo>
                      <a:pt x="209" y="83"/>
                    </a:lnTo>
                    <a:lnTo>
                      <a:pt x="212" y="86"/>
                    </a:lnTo>
                    <a:lnTo>
                      <a:pt x="212" y="89"/>
                    </a:lnTo>
                    <a:lnTo>
                      <a:pt x="213" y="93"/>
                    </a:lnTo>
                    <a:lnTo>
                      <a:pt x="216" y="98"/>
                    </a:lnTo>
                    <a:lnTo>
                      <a:pt x="224" y="102"/>
                    </a:lnTo>
                    <a:lnTo>
                      <a:pt x="229" y="107"/>
                    </a:lnTo>
                    <a:lnTo>
                      <a:pt x="232" y="116"/>
                    </a:lnTo>
                    <a:lnTo>
                      <a:pt x="233" y="125"/>
                    </a:lnTo>
                    <a:lnTo>
                      <a:pt x="233" y="186"/>
                    </a:lnTo>
                    <a:lnTo>
                      <a:pt x="234" y="192"/>
                    </a:lnTo>
                    <a:lnTo>
                      <a:pt x="240" y="204"/>
                    </a:lnTo>
                    <a:lnTo>
                      <a:pt x="242" y="218"/>
                    </a:lnTo>
                    <a:lnTo>
                      <a:pt x="245" y="223"/>
                    </a:lnTo>
                    <a:lnTo>
                      <a:pt x="245" y="225"/>
                    </a:lnTo>
                    <a:lnTo>
                      <a:pt x="249" y="229"/>
                    </a:lnTo>
                    <a:lnTo>
                      <a:pt x="249" y="237"/>
                    </a:lnTo>
                    <a:lnTo>
                      <a:pt x="248" y="242"/>
                    </a:lnTo>
                    <a:lnTo>
                      <a:pt x="248" y="246"/>
                    </a:lnTo>
                    <a:lnTo>
                      <a:pt x="247" y="249"/>
                    </a:lnTo>
                    <a:lnTo>
                      <a:pt x="247" y="252"/>
                    </a:lnTo>
                    <a:lnTo>
                      <a:pt x="248" y="256"/>
                    </a:lnTo>
                    <a:lnTo>
                      <a:pt x="253" y="261"/>
                    </a:lnTo>
                    <a:lnTo>
                      <a:pt x="255" y="265"/>
                    </a:lnTo>
                    <a:lnTo>
                      <a:pt x="255" y="269"/>
                    </a:lnTo>
                    <a:lnTo>
                      <a:pt x="252" y="270"/>
                    </a:lnTo>
                    <a:lnTo>
                      <a:pt x="251" y="272"/>
                    </a:lnTo>
                    <a:lnTo>
                      <a:pt x="249" y="274"/>
                    </a:lnTo>
                    <a:lnTo>
                      <a:pt x="247" y="276"/>
                    </a:lnTo>
                    <a:lnTo>
                      <a:pt x="247" y="281"/>
                    </a:lnTo>
                    <a:lnTo>
                      <a:pt x="244" y="283"/>
                    </a:lnTo>
                    <a:lnTo>
                      <a:pt x="242" y="285"/>
                    </a:lnTo>
                    <a:lnTo>
                      <a:pt x="240" y="287"/>
                    </a:lnTo>
                    <a:lnTo>
                      <a:pt x="237" y="289"/>
                    </a:lnTo>
                    <a:lnTo>
                      <a:pt x="240" y="295"/>
                    </a:lnTo>
                    <a:lnTo>
                      <a:pt x="237" y="300"/>
                    </a:lnTo>
                    <a:lnTo>
                      <a:pt x="234" y="301"/>
                    </a:lnTo>
                    <a:lnTo>
                      <a:pt x="232" y="304"/>
                    </a:lnTo>
                    <a:lnTo>
                      <a:pt x="229" y="305"/>
                    </a:lnTo>
                    <a:lnTo>
                      <a:pt x="226" y="308"/>
                    </a:lnTo>
                    <a:lnTo>
                      <a:pt x="220" y="311"/>
                    </a:lnTo>
                    <a:lnTo>
                      <a:pt x="209" y="314"/>
                    </a:lnTo>
                    <a:lnTo>
                      <a:pt x="185" y="316"/>
                    </a:lnTo>
                    <a:lnTo>
                      <a:pt x="173" y="316"/>
                    </a:lnTo>
                    <a:lnTo>
                      <a:pt x="159" y="312"/>
                    </a:lnTo>
                    <a:lnTo>
                      <a:pt x="147" y="307"/>
                    </a:lnTo>
                    <a:lnTo>
                      <a:pt x="139" y="303"/>
                    </a:lnTo>
                    <a:lnTo>
                      <a:pt x="132" y="296"/>
                    </a:lnTo>
                    <a:lnTo>
                      <a:pt x="127" y="285"/>
                    </a:lnTo>
                    <a:lnTo>
                      <a:pt x="123" y="276"/>
                    </a:lnTo>
                    <a:lnTo>
                      <a:pt x="119" y="269"/>
                    </a:lnTo>
                    <a:lnTo>
                      <a:pt x="113" y="261"/>
                    </a:lnTo>
                    <a:lnTo>
                      <a:pt x="107" y="253"/>
                    </a:lnTo>
                    <a:lnTo>
                      <a:pt x="101" y="246"/>
                    </a:lnTo>
                    <a:lnTo>
                      <a:pt x="99" y="241"/>
                    </a:lnTo>
                    <a:lnTo>
                      <a:pt x="97" y="234"/>
                    </a:lnTo>
                    <a:lnTo>
                      <a:pt x="95" y="225"/>
                    </a:lnTo>
                    <a:lnTo>
                      <a:pt x="92" y="214"/>
                    </a:lnTo>
                    <a:lnTo>
                      <a:pt x="91" y="206"/>
                    </a:lnTo>
                    <a:lnTo>
                      <a:pt x="91" y="199"/>
                    </a:lnTo>
                    <a:lnTo>
                      <a:pt x="88" y="186"/>
                    </a:lnTo>
                    <a:lnTo>
                      <a:pt x="85" y="180"/>
                    </a:lnTo>
                    <a:lnTo>
                      <a:pt x="83" y="177"/>
                    </a:lnTo>
                    <a:lnTo>
                      <a:pt x="81" y="173"/>
                    </a:lnTo>
                    <a:lnTo>
                      <a:pt x="80" y="168"/>
                    </a:lnTo>
                    <a:lnTo>
                      <a:pt x="80" y="153"/>
                    </a:lnTo>
                    <a:lnTo>
                      <a:pt x="78" y="151"/>
                    </a:lnTo>
                    <a:lnTo>
                      <a:pt x="78" y="149"/>
                    </a:lnTo>
                    <a:lnTo>
                      <a:pt x="77" y="149"/>
                    </a:lnTo>
                    <a:lnTo>
                      <a:pt x="77" y="151"/>
                    </a:lnTo>
                    <a:lnTo>
                      <a:pt x="74" y="152"/>
                    </a:lnTo>
                    <a:lnTo>
                      <a:pt x="73" y="153"/>
                    </a:lnTo>
                    <a:lnTo>
                      <a:pt x="70" y="155"/>
                    </a:lnTo>
                    <a:lnTo>
                      <a:pt x="68" y="157"/>
                    </a:lnTo>
                    <a:lnTo>
                      <a:pt x="65" y="163"/>
                    </a:lnTo>
                    <a:lnTo>
                      <a:pt x="65" y="191"/>
                    </a:lnTo>
                    <a:lnTo>
                      <a:pt x="64" y="188"/>
                    </a:lnTo>
                    <a:lnTo>
                      <a:pt x="64" y="186"/>
                    </a:lnTo>
                    <a:lnTo>
                      <a:pt x="62" y="184"/>
                    </a:lnTo>
                    <a:lnTo>
                      <a:pt x="58" y="183"/>
                    </a:lnTo>
                    <a:lnTo>
                      <a:pt x="52" y="183"/>
                    </a:lnTo>
                    <a:lnTo>
                      <a:pt x="44" y="182"/>
                    </a:lnTo>
                    <a:lnTo>
                      <a:pt x="38" y="177"/>
                    </a:lnTo>
                    <a:lnTo>
                      <a:pt x="37" y="171"/>
                    </a:lnTo>
                    <a:lnTo>
                      <a:pt x="38" y="164"/>
                    </a:lnTo>
                    <a:lnTo>
                      <a:pt x="41" y="159"/>
                    </a:lnTo>
                    <a:lnTo>
                      <a:pt x="39" y="152"/>
                    </a:lnTo>
                    <a:lnTo>
                      <a:pt x="27" y="136"/>
                    </a:lnTo>
                    <a:lnTo>
                      <a:pt x="15" y="125"/>
                    </a:lnTo>
                    <a:lnTo>
                      <a:pt x="0" y="113"/>
                    </a:lnTo>
                    <a:lnTo>
                      <a:pt x="3" y="107"/>
                    </a:lnTo>
                    <a:lnTo>
                      <a:pt x="6" y="103"/>
                    </a:lnTo>
                    <a:lnTo>
                      <a:pt x="7" y="99"/>
                    </a:lnTo>
                    <a:lnTo>
                      <a:pt x="9" y="97"/>
                    </a:lnTo>
                    <a:lnTo>
                      <a:pt x="13" y="94"/>
                    </a:lnTo>
                    <a:lnTo>
                      <a:pt x="22" y="93"/>
                    </a:lnTo>
                    <a:lnTo>
                      <a:pt x="34" y="91"/>
                    </a:lnTo>
                    <a:lnTo>
                      <a:pt x="45" y="91"/>
                    </a:lnTo>
                    <a:lnTo>
                      <a:pt x="54" y="89"/>
                    </a:lnTo>
                    <a:lnTo>
                      <a:pt x="60" y="85"/>
                    </a:lnTo>
                    <a:lnTo>
                      <a:pt x="62" y="75"/>
                    </a:lnTo>
                    <a:lnTo>
                      <a:pt x="64" y="67"/>
                    </a:lnTo>
                    <a:lnTo>
                      <a:pt x="66" y="62"/>
                    </a:lnTo>
                    <a:lnTo>
                      <a:pt x="72" y="55"/>
                    </a:lnTo>
                    <a:lnTo>
                      <a:pt x="74" y="47"/>
                    </a:lnTo>
                    <a:lnTo>
                      <a:pt x="74" y="31"/>
                    </a:lnTo>
                    <a:lnTo>
                      <a:pt x="78" y="23"/>
                    </a:lnTo>
                    <a:lnTo>
                      <a:pt x="91" y="14"/>
                    </a:lnTo>
                    <a:lnTo>
                      <a:pt x="95" y="13"/>
                    </a:lnTo>
                    <a:lnTo>
                      <a:pt x="99" y="10"/>
                    </a:lnTo>
                    <a:lnTo>
                      <a:pt x="104" y="5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16" y="6"/>
                    </a:lnTo>
                    <a:lnTo>
                      <a:pt x="120" y="6"/>
                    </a:lnTo>
                    <a:lnTo>
                      <a:pt x="121" y="5"/>
                    </a:lnTo>
                    <a:lnTo>
                      <a:pt x="124" y="4"/>
                    </a:lnTo>
                    <a:lnTo>
                      <a:pt x="127" y="1"/>
                    </a:lnTo>
                    <a:lnTo>
                      <a:pt x="131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3" name="Freeform 81">
                <a:extLst>
                  <a:ext uri="{FF2B5EF4-FFF2-40B4-BE49-F238E27FC236}">
                    <a16:creationId xmlns:a16="http://schemas.microsoft.com/office/drawing/2014/main" id="{DA885425-042A-493D-44E1-18A5ED012211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552116" y="8300075"/>
                <a:ext cx="1306100" cy="1251071"/>
              </a:xfrm>
              <a:custGeom>
                <a:avLst/>
                <a:gdLst/>
                <a:ahLst/>
                <a:cxnLst>
                  <a:cxn ang="0">
                    <a:pos x="134" y="2"/>
                  </a:cxn>
                  <a:cxn ang="0">
                    <a:pos x="144" y="20"/>
                  </a:cxn>
                  <a:cxn ang="0">
                    <a:pos x="152" y="61"/>
                  </a:cxn>
                  <a:cxn ang="0">
                    <a:pos x="169" y="107"/>
                  </a:cxn>
                  <a:cxn ang="0">
                    <a:pos x="176" y="130"/>
                  </a:cxn>
                  <a:cxn ang="0">
                    <a:pos x="173" y="135"/>
                  </a:cxn>
                  <a:cxn ang="0">
                    <a:pos x="173" y="143"/>
                  </a:cxn>
                  <a:cxn ang="0">
                    <a:pos x="177" y="162"/>
                  </a:cxn>
                  <a:cxn ang="0">
                    <a:pos x="193" y="158"/>
                  </a:cxn>
                  <a:cxn ang="0">
                    <a:pos x="204" y="171"/>
                  </a:cxn>
                  <a:cxn ang="0">
                    <a:pos x="195" y="182"/>
                  </a:cxn>
                  <a:cxn ang="0">
                    <a:pos x="195" y="196"/>
                  </a:cxn>
                  <a:cxn ang="0">
                    <a:pos x="197" y="208"/>
                  </a:cxn>
                  <a:cxn ang="0">
                    <a:pos x="196" y="221"/>
                  </a:cxn>
                  <a:cxn ang="0">
                    <a:pos x="212" y="233"/>
                  </a:cxn>
                  <a:cxn ang="0">
                    <a:pos x="240" y="235"/>
                  </a:cxn>
                  <a:cxn ang="0">
                    <a:pos x="254" y="241"/>
                  </a:cxn>
                  <a:cxn ang="0">
                    <a:pos x="265" y="232"/>
                  </a:cxn>
                  <a:cxn ang="0">
                    <a:pos x="267" y="221"/>
                  </a:cxn>
                  <a:cxn ang="0">
                    <a:pos x="281" y="220"/>
                  </a:cxn>
                  <a:cxn ang="0">
                    <a:pos x="308" y="219"/>
                  </a:cxn>
                  <a:cxn ang="0">
                    <a:pos x="320" y="236"/>
                  </a:cxn>
                  <a:cxn ang="0">
                    <a:pos x="316" y="251"/>
                  </a:cxn>
                  <a:cxn ang="0">
                    <a:pos x="317" y="264"/>
                  </a:cxn>
                  <a:cxn ang="0">
                    <a:pos x="325" y="279"/>
                  </a:cxn>
                  <a:cxn ang="0">
                    <a:pos x="341" y="290"/>
                  </a:cxn>
                  <a:cxn ang="0">
                    <a:pos x="353" y="321"/>
                  </a:cxn>
                  <a:cxn ang="0">
                    <a:pos x="322" y="341"/>
                  </a:cxn>
                  <a:cxn ang="0">
                    <a:pos x="294" y="325"/>
                  </a:cxn>
                  <a:cxn ang="0">
                    <a:pos x="275" y="325"/>
                  </a:cxn>
                  <a:cxn ang="0">
                    <a:pos x="259" y="322"/>
                  </a:cxn>
                  <a:cxn ang="0">
                    <a:pos x="246" y="313"/>
                  </a:cxn>
                  <a:cxn ang="0">
                    <a:pos x="239" y="287"/>
                  </a:cxn>
                  <a:cxn ang="0">
                    <a:pos x="245" y="276"/>
                  </a:cxn>
                  <a:cxn ang="0">
                    <a:pos x="216" y="268"/>
                  </a:cxn>
                  <a:cxn ang="0">
                    <a:pos x="200" y="275"/>
                  </a:cxn>
                  <a:cxn ang="0">
                    <a:pos x="187" y="255"/>
                  </a:cxn>
                  <a:cxn ang="0">
                    <a:pos x="154" y="250"/>
                  </a:cxn>
                  <a:cxn ang="0">
                    <a:pos x="145" y="255"/>
                  </a:cxn>
                  <a:cxn ang="0">
                    <a:pos x="130" y="262"/>
                  </a:cxn>
                  <a:cxn ang="0">
                    <a:pos x="124" y="255"/>
                  </a:cxn>
                  <a:cxn ang="0">
                    <a:pos x="105" y="221"/>
                  </a:cxn>
                  <a:cxn ang="0">
                    <a:pos x="95" y="229"/>
                  </a:cxn>
                  <a:cxn ang="0">
                    <a:pos x="89" y="229"/>
                  </a:cxn>
                  <a:cxn ang="0">
                    <a:pos x="94" y="208"/>
                  </a:cxn>
                  <a:cxn ang="0">
                    <a:pos x="86" y="196"/>
                  </a:cxn>
                  <a:cxn ang="0">
                    <a:pos x="76" y="170"/>
                  </a:cxn>
                  <a:cxn ang="0">
                    <a:pos x="48" y="153"/>
                  </a:cxn>
                  <a:cxn ang="0">
                    <a:pos x="42" y="128"/>
                  </a:cxn>
                  <a:cxn ang="0">
                    <a:pos x="27" y="130"/>
                  </a:cxn>
                  <a:cxn ang="0">
                    <a:pos x="13" y="135"/>
                  </a:cxn>
                  <a:cxn ang="0">
                    <a:pos x="8" y="113"/>
                  </a:cxn>
                  <a:cxn ang="0">
                    <a:pos x="15" y="99"/>
                  </a:cxn>
                  <a:cxn ang="0">
                    <a:pos x="47" y="70"/>
                  </a:cxn>
                  <a:cxn ang="0">
                    <a:pos x="56" y="70"/>
                  </a:cxn>
                  <a:cxn ang="0">
                    <a:pos x="70" y="61"/>
                  </a:cxn>
                  <a:cxn ang="0">
                    <a:pos x="85" y="50"/>
                  </a:cxn>
                  <a:cxn ang="0">
                    <a:pos x="115" y="15"/>
                  </a:cxn>
                </a:cxnLst>
                <a:rect l="0" t="0" r="r" b="b"/>
                <a:pathLst>
                  <a:path w="356" h="341">
                    <a:moveTo>
                      <a:pt x="128" y="0"/>
                    </a:moveTo>
                    <a:lnTo>
                      <a:pt x="129" y="0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7" y="3"/>
                    </a:lnTo>
                    <a:lnTo>
                      <a:pt x="140" y="6"/>
                    </a:lnTo>
                    <a:lnTo>
                      <a:pt x="141" y="10"/>
                    </a:lnTo>
                    <a:lnTo>
                      <a:pt x="144" y="20"/>
                    </a:lnTo>
                    <a:lnTo>
                      <a:pt x="146" y="25"/>
                    </a:lnTo>
                    <a:lnTo>
                      <a:pt x="150" y="29"/>
                    </a:lnTo>
                    <a:lnTo>
                      <a:pt x="150" y="51"/>
                    </a:lnTo>
                    <a:lnTo>
                      <a:pt x="152" y="61"/>
                    </a:lnTo>
                    <a:lnTo>
                      <a:pt x="152" y="70"/>
                    </a:lnTo>
                    <a:lnTo>
                      <a:pt x="167" y="85"/>
                    </a:lnTo>
                    <a:lnTo>
                      <a:pt x="169" y="97"/>
                    </a:lnTo>
                    <a:lnTo>
                      <a:pt x="169" y="107"/>
                    </a:lnTo>
                    <a:lnTo>
                      <a:pt x="167" y="113"/>
                    </a:lnTo>
                    <a:lnTo>
                      <a:pt x="169" y="122"/>
                    </a:lnTo>
                    <a:lnTo>
                      <a:pt x="172" y="126"/>
                    </a:lnTo>
                    <a:lnTo>
                      <a:pt x="176" y="130"/>
                    </a:lnTo>
                    <a:lnTo>
                      <a:pt x="177" y="132"/>
                    </a:lnTo>
                    <a:lnTo>
                      <a:pt x="177" y="134"/>
                    </a:lnTo>
                    <a:lnTo>
                      <a:pt x="176" y="135"/>
                    </a:lnTo>
                    <a:lnTo>
                      <a:pt x="173" y="135"/>
                    </a:lnTo>
                    <a:lnTo>
                      <a:pt x="173" y="136"/>
                    </a:lnTo>
                    <a:lnTo>
                      <a:pt x="172" y="138"/>
                    </a:lnTo>
                    <a:lnTo>
                      <a:pt x="173" y="139"/>
                    </a:lnTo>
                    <a:lnTo>
                      <a:pt x="173" y="143"/>
                    </a:lnTo>
                    <a:lnTo>
                      <a:pt x="172" y="150"/>
                    </a:lnTo>
                    <a:lnTo>
                      <a:pt x="172" y="155"/>
                    </a:lnTo>
                    <a:lnTo>
                      <a:pt x="175" y="161"/>
                    </a:lnTo>
                    <a:lnTo>
                      <a:pt x="177" y="162"/>
                    </a:lnTo>
                    <a:lnTo>
                      <a:pt x="184" y="162"/>
                    </a:lnTo>
                    <a:lnTo>
                      <a:pt x="187" y="161"/>
                    </a:lnTo>
                    <a:lnTo>
                      <a:pt x="191" y="159"/>
                    </a:lnTo>
                    <a:lnTo>
                      <a:pt x="193" y="158"/>
                    </a:lnTo>
                    <a:lnTo>
                      <a:pt x="199" y="161"/>
                    </a:lnTo>
                    <a:lnTo>
                      <a:pt x="201" y="165"/>
                    </a:lnTo>
                    <a:lnTo>
                      <a:pt x="203" y="167"/>
                    </a:lnTo>
                    <a:lnTo>
                      <a:pt x="204" y="171"/>
                    </a:lnTo>
                    <a:lnTo>
                      <a:pt x="204" y="177"/>
                    </a:lnTo>
                    <a:lnTo>
                      <a:pt x="201" y="178"/>
                    </a:lnTo>
                    <a:lnTo>
                      <a:pt x="200" y="179"/>
                    </a:lnTo>
                    <a:lnTo>
                      <a:pt x="195" y="182"/>
                    </a:lnTo>
                    <a:lnTo>
                      <a:pt x="191" y="186"/>
                    </a:lnTo>
                    <a:lnTo>
                      <a:pt x="189" y="189"/>
                    </a:lnTo>
                    <a:lnTo>
                      <a:pt x="192" y="194"/>
                    </a:lnTo>
                    <a:lnTo>
                      <a:pt x="195" y="196"/>
                    </a:lnTo>
                    <a:lnTo>
                      <a:pt x="197" y="198"/>
                    </a:lnTo>
                    <a:lnTo>
                      <a:pt x="200" y="204"/>
                    </a:lnTo>
                    <a:lnTo>
                      <a:pt x="199" y="205"/>
                    </a:lnTo>
                    <a:lnTo>
                      <a:pt x="197" y="208"/>
                    </a:lnTo>
                    <a:lnTo>
                      <a:pt x="196" y="209"/>
                    </a:lnTo>
                    <a:lnTo>
                      <a:pt x="193" y="214"/>
                    </a:lnTo>
                    <a:lnTo>
                      <a:pt x="195" y="217"/>
                    </a:lnTo>
                    <a:lnTo>
                      <a:pt x="196" y="221"/>
                    </a:lnTo>
                    <a:lnTo>
                      <a:pt x="199" y="227"/>
                    </a:lnTo>
                    <a:lnTo>
                      <a:pt x="201" y="231"/>
                    </a:lnTo>
                    <a:lnTo>
                      <a:pt x="206" y="233"/>
                    </a:lnTo>
                    <a:lnTo>
                      <a:pt x="212" y="233"/>
                    </a:lnTo>
                    <a:lnTo>
                      <a:pt x="220" y="231"/>
                    </a:lnTo>
                    <a:lnTo>
                      <a:pt x="230" y="228"/>
                    </a:lnTo>
                    <a:lnTo>
                      <a:pt x="234" y="228"/>
                    </a:lnTo>
                    <a:lnTo>
                      <a:pt x="240" y="235"/>
                    </a:lnTo>
                    <a:lnTo>
                      <a:pt x="242" y="237"/>
                    </a:lnTo>
                    <a:lnTo>
                      <a:pt x="245" y="239"/>
                    </a:lnTo>
                    <a:lnTo>
                      <a:pt x="250" y="240"/>
                    </a:lnTo>
                    <a:lnTo>
                      <a:pt x="254" y="241"/>
                    </a:lnTo>
                    <a:lnTo>
                      <a:pt x="258" y="240"/>
                    </a:lnTo>
                    <a:lnTo>
                      <a:pt x="261" y="239"/>
                    </a:lnTo>
                    <a:lnTo>
                      <a:pt x="262" y="237"/>
                    </a:lnTo>
                    <a:lnTo>
                      <a:pt x="265" y="232"/>
                    </a:lnTo>
                    <a:lnTo>
                      <a:pt x="266" y="228"/>
                    </a:lnTo>
                    <a:lnTo>
                      <a:pt x="266" y="225"/>
                    </a:lnTo>
                    <a:lnTo>
                      <a:pt x="267" y="223"/>
                    </a:lnTo>
                    <a:lnTo>
                      <a:pt x="267" y="221"/>
                    </a:lnTo>
                    <a:lnTo>
                      <a:pt x="269" y="220"/>
                    </a:lnTo>
                    <a:lnTo>
                      <a:pt x="273" y="219"/>
                    </a:lnTo>
                    <a:lnTo>
                      <a:pt x="277" y="219"/>
                    </a:lnTo>
                    <a:lnTo>
                      <a:pt x="281" y="220"/>
                    </a:lnTo>
                    <a:lnTo>
                      <a:pt x="286" y="221"/>
                    </a:lnTo>
                    <a:lnTo>
                      <a:pt x="292" y="221"/>
                    </a:lnTo>
                    <a:lnTo>
                      <a:pt x="300" y="219"/>
                    </a:lnTo>
                    <a:lnTo>
                      <a:pt x="308" y="219"/>
                    </a:lnTo>
                    <a:lnTo>
                      <a:pt x="309" y="220"/>
                    </a:lnTo>
                    <a:lnTo>
                      <a:pt x="309" y="221"/>
                    </a:lnTo>
                    <a:lnTo>
                      <a:pt x="313" y="229"/>
                    </a:lnTo>
                    <a:lnTo>
                      <a:pt x="320" y="236"/>
                    </a:lnTo>
                    <a:lnTo>
                      <a:pt x="320" y="244"/>
                    </a:lnTo>
                    <a:lnTo>
                      <a:pt x="318" y="247"/>
                    </a:lnTo>
                    <a:lnTo>
                      <a:pt x="317" y="248"/>
                    </a:lnTo>
                    <a:lnTo>
                      <a:pt x="316" y="251"/>
                    </a:lnTo>
                    <a:lnTo>
                      <a:pt x="313" y="254"/>
                    </a:lnTo>
                    <a:lnTo>
                      <a:pt x="313" y="258"/>
                    </a:lnTo>
                    <a:lnTo>
                      <a:pt x="314" y="259"/>
                    </a:lnTo>
                    <a:lnTo>
                      <a:pt x="317" y="264"/>
                    </a:lnTo>
                    <a:lnTo>
                      <a:pt x="320" y="268"/>
                    </a:lnTo>
                    <a:lnTo>
                      <a:pt x="322" y="274"/>
                    </a:lnTo>
                    <a:lnTo>
                      <a:pt x="322" y="276"/>
                    </a:lnTo>
                    <a:lnTo>
                      <a:pt x="325" y="279"/>
                    </a:lnTo>
                    <a:lnTo>
                      <a:pt x="329" y="281"/>
                    </a:lnTo>
                    <a:lnTo>
                      <a:pt x="332" y="283"/>
                    </a:lnTo>
                    <a:lnTo>
                      <a:pt x="340" y="289"/>
                    </a:lnTo>
                    <a:lnTo>
                      <a:pt x="341" y="290"/>
                    </a:lnTo>
                    <a:lnTo>
                      <a:pt x="341" y="295"/>
                    </a:lnTo>
                    <a:lnTo>
                      <a:pt x="353" y="307"/>
                    </a:lnTo>
                    <a:lnTo>
                      <a:pt x="356" y="313"/>
                    </a:lnTo>
                    <a:lnTo>
                      <a:pt x="353" y="321"/>
                    </a:lnTo>
                    <a:lnTo>
                      <a:pt x="347" y="328"/>
                    </a:lnTo>
                    <a:lnTo>
                      <a:pt x="341" y="334"/>
                    </a:lnTo>
                    <a:lnTo>
                      <a:pt x="335" y="338"/>
                    </a:lnTo>
                    <a:lnTo>
                      <a:pt x="322" y="341"/>
                    </a:lnTo>
                    <a:lnTo>
                      <a:pt x="308" y="338"/>
                    </a:lnTo>
                    <a:lnTo>
                      <a:pt x="300" y="334"/>
                    </a:lnTo>
                    <a:lnTo>
                      <a:pt x="296" y="330"/>
                    </a:lnTo>
                    <a:lnTo>
                      <a:pt x="294" y="325"/>
                    </a:lnTo>
                    <a:lnTo>
                      <a:pt x="292" y="317"/>
                    </a:lnTo>
                    <a:lnTo>
                      <a:pt x="288" y="313"/>
                    </a:lnTo>
                    <a:lnTo>
                      <a:pt x="283" y="314"/>
                    </a:lnTo>
                    <a:lnTo>
                      <a:pt x="275" y="325"/>
                    </a:lnTo>
                    <a:lnTo>
                      <a:pt x="270" y="329"/>
                    </a:lnTo>
                    <a:lnTo>
                      <a:pt x="267" y="329"/>
                    </a:lnTo>
                    <a:lnTo>
                      <a:pt x="265" y="328"/>
                    </a:lnTo>
                    <a:lnTo>
                      <a:pt x="259" y="322"/>
                    </a:lnTo>
                    <a:lnTo>
                      <a:pt x="257" y="318"/>
                    </a:lnTo>
                    <a:lnTo>
                      <a:pt x="253" y="316"/>
                    </a:lnTo>
                    <a:lnTo>
                      <a:pt x="250" y="314"/>
                    </a:lnTo>
                    <a:lnTo>
                      <a:pt x="246" y="313"/>
                    </a:lnTo>
                    <a:lnTo>
                      <a:pt x="243" y="310"/>
                    </a:lnTo>
                    <a:lnTo>
                      <a:pt x="238" y="294"/>
                    </a:lnTo>
                    <a:lnTo>
                      <a:pt x="238" y="289"/>
                    </a:lnTo>
                    <a:lnTo>
                      <a:pt x="239" y="287"/>
                    </a:lnTo>
                    <a:lnTo>
                      <a:pt x="240" y="287"/>
                    </a:lnTo>
                    <a:lnTo>
                      <a:pt x="245" y="283"/>
                    </a:lnTo>
                    <a:lnTo>
                      <a:pt x="246" y="281"/>
                    </a:lnTo>
                    <a:lnTo>
                      <a:pt x="245" y="276"/>
                    </a:lnTo>
                    <a:lnTo>
                      <a:pt x="238" y="272"/>
                    </a:lnTo>
                    <a:lnTo>
                      <a:pt x="230" y="271"/>
                    </a:lnTo>
                    <a:lnTo>
                      <a:pt x="223" y="268"/>
                    </a:lnTo>
                    <a:lnTo>
                      <a:pt x="216" y="268"/>
                    </a:lnTo>
                    <a:lnTo>
                      <a:pt x="211" y="271"/>
                    </a:lnTo>
                    <a:lnTo>
                      <a:pt x="208" y="274"/>
                    </a:lnTo>
                    <a:lnTo>
                      <a:pt x="203" y="276"/>
                    </a:lnTo>
                    <a:lnTo>
                      <a:pt x="200" y="275"/>
                    </a:lnTo>
                    <a:lnTo>
                      <a:pt x="199" y="272"/>
                    </a:lnTo>
                    <a:lnTo>
                      <a:pt x="193" y="267"/>
                    </a:lnTo>
                    <a:lnTo>
                      <a:pt x="192" y="263"/>
                    </a:lnTo>
                    <a:lnTo>
                      <a:pt x="187" y="255"/>
                    </a:lnTo>
                    <a:lnTo>
                      <a:pt x="180" y="250"/>
                    </a:lnTo>
                    <a:lnTo>
                      <a:pt x="171" y="248"/>
                    </a:lnTo>
                    <a:lnTo>
                      <a:pt x="163" y="248"/>
                    </a:lnTo>
                    <a:lnTo>
                      <a:pt x="154" y="250"/>
                    </a:lnTo>
                    <a:lnTo>
                      <a:pt x="152" y="250"/>
                    </a:lnTo>
                    <a:lnTo>
                      <a:pt x="149" y="251"/>
                    </a:lnTo>
                    <a:lnTo>
                      <a:pt x="148" y="254"/>
                    </a:lnTo>
                    <a:lnTo>
                      <a:pt x="145" y="255"/>
                    </a:lnTo>
                    <a:lnTo>
                      <a:pt x="144" y="258"/>
                    </a:lnTo>
                    <a:lnTo>
                      <a:pt x="138" y="260"/>
                    </a:lnTo>
                    <a:lnTo>
                      <a:pt x="134" y="262"/>
                    </a:lnTo>
                    <a:lnTo>
                      <a:pt x="130" y="262"/>
                    </a:lnTo>
                    <a:lnTo>
                      <a:pt x="128" y="260"/>
                    </a:lnTo>
                    <a:lnTo>
                      <a:pt x="126" y="259"/>
                    </a:lnTo>
                    <a:lnTo>
                      <a:pt x="125" y="256"/>
                    </a:lnTo>
                    <a:lnTo>
                      <a:pt x="124" y="255"/>
                    </a:lnTo>
                    <a:lnTo>
                      <a:pt x="119" y="247"/>
                    </a:lnTo>
                    <a:lnTo>
                      <a:pt x="114" y="239"/>
                    </a:lnTo>
                    <a:lnTo>
                      <a:pt x="109" y="229"/>
                    </a:lnTo>
                    <a:lnTo>
                      <a:pt x="105" y="221"/>
                    </a:lnTo>
                    <a:lnTo>
                      <a:pt x="103" y="220"/>
                    </a:lnTo>
                    <a:lnTo>
                      <a:pt x="102" y="220"/>
                    </a:lnTo>
                    <a:lnTo>
                      <a:pt x="98" y="224"/>
                    </a:lnTo>
                    <a:lnTo>
                      <a:pt x="95" y="229"/>
                    </a:lnTo>
                    <a:lnTo>
                      <a:pt x="93" y="232"/>
                    </a:lnTo>
                    <a:lnTo>
                      <a:pt x="91" y="235"/>
                    </a:lnTo>
                    <a:lnTo>
                      <a:pt x="89" y="235"/>
                    </a:lnTo>
                    <a:lnTo>
                      <a:pt x="89" y="229"/>
                    </a:lnTo>
                    <a:lnTo>
                      <a:pt x="90" y="225"/>
                    </a:lnTo>
                    <a:lnTo>
                      <a:pt x="90" y="221"/>
                    </a:lnTo>
                    <a:lnTo>
                      <a:pt x="94" y="213"/>
                    </a:lnTo>
                    <a:lnTo>
                      <a:pt x="94" y="208"/>
                    </a:lnTo>
                    <a:lnTo>
                      <a:pt x="93" y="204"/>
                    </a:lnTo>
                    <a:lnTo>
                      <a:pt x="90" y="201"/>
                    </a:lnTo>
                    <a:lnTo>
                      <a:pt x="89" y="198"/>
                    </a:lnTo>
                    <a:lnTo>
                      <a:pt x="86" y="196"/>
                    </a:lnTo>
                    <a:lnTo>
                      <a:pt x="80" y="188"/>
                    </a:lnTo>
                    <a:lnTo>
                      <a:pt x="79" y="182"/>
                    </a:lnTo>
                    <a:lnTo>
                      <a:pt x="79" y="177"/>
                    </a:lnTo>
                    <a:lnTo>
                      <a:pt x="76" y="170"/>
                    </a:lnTo>
                    <a:lnTo>
                      <a:pt x="68" y="163"/>
                    </a:lnTo>
                    <a:lnTo>
                      <a:pt x="60" y="158"/>
                    </a:lnTo>
                    <a:lnTo>
                      <a:pt x="51" y="154"/>
                    </a:lnTo>
                    <a:lnTo>
                      <a:pt x="48" y="153"/>
                    </a:lnTo>
                    <a:lnTo>
                      <a:pt x="46" y="150"/>
                    </a:lnTo>
                    <a:lnTo>
                      <a:pt x="44" y="147"/>
                    </a:lnTo>
                    <a:lnTo>
                      <a:pt x="44" y="131"/>
                    </a:lnTo>
                    <a:lnTo>
                      <a:pt x="42" y="128"/>
                    </a:lnTo>
                    <a:lnTo>
                      <a:pt x="40" y="128"/>
                    </a:lnTo>
                    <a:lnTo>
                      <a:pt x="37" y="127"/>
                    </a:lnTo>
                    <a:lnTo>
                      <a:pt x="31" y="127"/>
                    </a:lnTo>
                    <a:lnTo>
                      <a:pt x="27" y="130"/>
                    </a:lnTo>
                    <a:lnTo>
                      <a:pt x="24" y="131"/>
                    </a:lnTo>
                    <a:lnTo>
                      <a:pt x="20" y="134"/>
                    </a:lnTo>
                    <a:lnTo>
                      <a:pt x="17" y="135"/>
                    </a:lnTo>
                    <a:lnTo>
                      <a:pt x="13" y="135"/>
                    </a:lnTo>
                    <a:lnTo>
                      <a:pt x="12" y="132"/>
                    </a:lnTo>
                    <a:lnTo>
                      <a:pt x="9" y="128"/>
                    </a:lnTo>
                    <a:lnTo>
                      <a:pt x="9" y="117"/>
                    </a:lnTo>
                    <a:lnTo>
                      <a:pt x="8" y="113"/>
                    </a:lnTo>
                    <a:lnTo>
                      <a:pt x="5" y="109"/>
                    </a:lnTo>
                    <a:lnTo>
                      <a:pt x="4" y="107"/>
                    </a:lnTo>
                    <a:lnTo>
                      <a:pt x="0" y="104"/>
                    </a:lnTo>
                    <a:lnTo>
                      <a:pt x="15" y="99"/>
                    </a:lnTo>
                    <a:lnTo>
                      <a:pt x="23" y="95"/>
                    </a:lnTo>
                    <a:lnTo>
                      <a:pt x="35" y="82"/>
                    </a:lnTo>
                    <a:lnTo>
                      <a:pt x="42" y="74"/>
                    </a:lnTo>
                    <a:lnTo>
                      <a:pt x="47" y="70"/>
                    </a:lnTo>
                    <a:lnTo>
                      <a:pt x="50" y="69"/>
                    </a:lnTo>
                    <a:lnTo>
                      <a:pt x="51" y="69"/>
                    </a:lnTo>
                    <a:lnTo>
                      <a:pt x="54" y="70"/>
                    </a:lnTo>
                    <a:lnTo>
                      <a:pt x="56" y="70"/>
                    </a:lnTo>
                    <a:lnTo>
                      <a:pt x="60" y="69"/>
                    </a:lnTo>
                    <a:lnTo>
                      <a:pt x="63" y="66"/>
                    </a:lnTo>
                    <a:lnTo>
                      <a:pt x="67" y="64"/>
                    </a:lnTo>
                    <a:lnTo>
                      <a:pt x="70" y="61"/>
                    </a:lnTo>
                    <a:lnTo>
                      <a:pt x="74" y="60"/>
                    </a:lnTo>
                    <a:lnTo>
                      <a:pt x="76" y="58"/>
                    </a:lnTo>
                    <a:lnTo>
                      <a:pt x="80" y="55"/>
                    </a:lnTo>
                    <a:lnTo>
                      <a:pt x="85" y="50"/>
                    </a:lnTo>
                    <a:lnTo>
                      <a:pt x="89" y="46"/>
                    </a:lnTo>
                    <a:lnTo>
                      <a:pt x="91" y="42"/>
                    </a:lnTo>
                    <a:lnTo>
                      <a:pt x="93" y="38"/>
                    </a:lnTo>
                    <a:lnTo>
                      <a:pt x="115" y="15"/>
                    </a:lnTo>
                    <a:lnTo>
                      <a:pt x="128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4" name="Freeform 82">
                <a:extLst>
                  <a:ext uri="{FF2B5EF4-FFF2-40B4-BE49-F238E27FC236}">
                    <a16:creationId xmlns:a16="http://schemas.microsoft.com/office/drawing/2014/main" id="{4C6E0F17-345A-6B27-9A37-06BAB4056856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461412" y="8049000"/>
                <a:ext cx="642041" cy="565001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27" y="13"/>
                  </a:cxn>
                  <a:cxn ang="0">
                    <a:pos x="136" y="14"/>
                  </a:cxn>
                  <a:cxn ang="0">
                    <a:pos x="148" y="8"/>
                  </a:cxn>
                  <a:cxn ang="0">
                    <a:pos x="160" y="19"/>
                  </a:cxn>
                  <a:cxn ang="0">
                    <a:pos x="168" y="31"/>
                  </a:cxn>
                  <a:cxn ang="0">
                    <a:pos x="169" y="45"/>
                  </a:cxn>
                  <a:cxn ang="0">
                    <a:pos x="162" y="65"/>
                  </a:cxn>
                  <a:cxn ang="0">
                    <a:pos x="138" y="92"/>
                  </a:cxn>
                  <a:cxn ang="0">
                    <a:pos x="132" y="100"/>
                  </a:cxn>
                  <a:cxn ang="0">
                    <a:pos x="123" y="108"/>
                  </a:cxn>
                  <a:cxn ang="0">
                    <a:pos x="117" y="111"/>
                  </a:cxn>
                  <a:cxn ang="0">
                    <a:pos x="110" y="116"/>
                  </a:cxn>
                  <a:cxn ang="0">
                    <a:pos x="103" y="120"/>
                  </a:cxn>
                  <a:cxn ang="0">
                    <a:pos x="98" y="119"/>
                  </a:cxn>
                  <a:cxn ang="0">
                    <a:pos x="94" y="120"/>
                  </a:cxn>
                  <a:cxn ang="0">
                    <a:pos x="82" y="132"/>
                  </a:cxn>
                  <a:cxn ang="0">
                    <a:pos x="62" y="149"/>
                  </a:cxn>
                  <a:cxn ang="0">
                    <a:pos x="44" y="153"/>
                  </a:cxn>
                  <a:cxn ang="0">
                    <a:pos x="40" y="151"/>
                  </a:cxn>
                  <a:cxn ang="0">
                    <a:pos x="43" y="141"/>
                  </a:cxn>
                  <a:cxn ang="0">
                    <a:pos x="32" y="112"/>
                  </a:cxn>
                  <a:cxn ang="0">
                    <a:pos x="25" y="95"/>
                  </a:cxn>
                  <a:cxn ang="0">
                    <a:pos x="19" y="84"/>
                  </a:cxn>
                  <a:cxn ang="0">
                    <a:pos x="9" y="72"/>
                  </a:cxn>
                  <a:cxn ang="0">
                    <a:pos x="1" y="57"/>
                  </a:cxn>
                  <a:cxn ang="0">
                    <a:pos x="0" y="53"/>
                  </a:cxn>
                  <a:cxn ang="0">
                    <a:pos x="2" y="52"/>
                  </a:cxn>
                  <a:cxn ang="0">
                    <a:pos x="9" y="46"/>
                  </a:cxn>
                  <a:cxn ang="0">
                    <a:pos x="8" y="38"/>
                  </a:cxn>
                  <a:cxn ang="0">
                    <a:pos x="4" y="31"/>
                  </a:cxn>
                  <a:cxn ang="0">
                    <a:pos x="7" y="26"/>
                  </a:cxn>
                  <a:cxn ang="0">
                    <a:pos x="5" y="22"/>
                  </a:cxn>
                  <a:cxn ang="0">
                    <a:pos x="4" y="18"/>
                  </a:cxn>
                  <a:cxn ang="0">
                    <a:pos x="7" y="14"/>
                  </a:cxn>
                  <a:cxn ang="0">
                    <a:pos x="24" y="8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68" y="15"/>
                  </a:cxn>
                  <a:cxn ang="0">
                    <a:pos x="82" y="23"/>
                  </a:cxn>
                  <a:cxn ang="0">
                    <a:pos x="94" y="18"/>
                  </a:cxn>
                  <a:cxn ang="0">
                    <a:pos x="114" y="0"/>
                  </a:cxn>
                </a:cxnLst>
                <a:rect l="0" t="0" r="r" b="b"/>
                <a:pathLst>
                  <a:path w="175" h="154">
                    <a:moveTo>
                      <a:pt x="114" y="0"/>
                    </a:moveTo>
                    <a:lnTo>
                      <a:pt x="117" y="4"/>
                    </a:lnTo>
                    <a:lnTo>
                      <a:pt x="119" y="7"/>
                    </a:lnTo>
                    <a:lnTo>
                      <a:pt x="127" y="13"/>
                    </a:lnTo>
                    <a:lnTo>
                      <a:pt x="130" y="14"/>
                    </a:lnTo>
                    <a:lnTo>
                      <a:pt x="136" y="14"/>
                    </a:lnTo>
                    <a:lnTo>
                      <a:pt x="146" y="8"/>
                    </a:lnTo>
                    <a:lnTo>
                      <a:pt x="148" y="8"/>
                    </a:lnTo>
                    <a:lnTo>
                      <a:pt x="150" y="10"/>
                    </a:lnTo>
                    <a:lnTo>
                      <a:pt x="160" y="19"/>
                    </a:lnTo>
                    <a:lnTo>
                      <a:pt x="165" y="26"/>
                    </a:lnTo>
                    <a:lnTo>
                      <a:pt x="168" y="31"/>
                    </a:lnTo>
                    <a:lnTo>
                      <a:pt x="168" y="38"/>
                    </a:lnTo>
                    <a:lnTo>
                      <a:pt x="169" y="45"/>
                    </a:lnTo>
                    <a:lnTo>
                      <a:pt x="175" y="50"/>
                    </a:lnTo>
                    <a:lnTo>
                      <a:pt x="162" y="65"/>
                    </a:lnTo>
                    <a:lnTo>
                      <a:pt x="140" y="88"/>
                    </a:lnTo>
                    <a:lnTo>
                      <a:pt x="138" y="92"/>
                    </a:lnTo>
                    <a:lnTo>
                      <a:pt x="136" y="96"/>
                    </a:lnTo>
                    <a:lnTo>
                      <a:pt x="132" y="100"/>
                    </a:lnTo>
                    <a:lnTo>
                      <a:pt x="127" y="105"/>
                    </a:lnTo>
                    <a:lnTo>
                      <a:pt x="123" y="108"/>
                    </a:lnTo>
                    <a:lnTo>
                      <a:pt x="121" y="110"/>
                    </a:lnTo>
                    <a:lnTo>
                      <a:pt x="117" y="111"/>
                    </a:lnTo>
                    <a:lnTo>
                      <a:pt x="114" y="114"/>
                    </a:lnTo>
                    <a:lnTo>
                      <a:pt x="110" y="116"/>
                    </a:lnTo>
                    <a:lnTo>
                      <a:pt x="107" y="119"/>
                    </a:lnTo>
                    <a:lnTo>
                      <a:pt x="103" y="120"/>
                    </a:lnTo>
                    <a:lnTo>
                      <a:pt x="101" y="120"/>
                    </a:lnTo>
                    <a:lnTo>
                      <a:pt x="98" y="119"/>
                    </a:lnTo>
                    <a:lnTo>
                      <a:pt x="97" y="119"/>
                    </a:lnTo>
                    <a:lnTo>
                      <a:pt x="94" y="120"/>
                    </a:lnTo>
                    <a:lnTo>
                      <a:pt x="89" y="124"/>
                    </a:lnTo>
                    <a:lnTo>
                      <a:pt x="82" y="132"/>
                    </a:lnTo>
                    <a:lnTo>
                      <a:pt x="70" y="145"/>
                    </a:lnTo>
                    <a:lnTo>
                      <a:pt x="62" y="149"/>
                    </a:lnTo>
                    <a:lnTo>
                      <a:pt x="47" y="154"/>
                    </a:lnTo>
                    <a:lnTo>
                      <a:pt x="44" y="153"/>
                    </a:lnTo>
                    <a:lnTo>
                      <a:pt x="43" y="151"/>
                    </a:lnTo>
                    <a:lnTo>
                      <a:pt x="40" y="151"/>
                    </a:lnTo>
                    <a:lnTo>
                      <a:pt x="43" y="143"/>
                    </a:lnTo>
                    <a:lnTo>
                      <a:pt x="43" y="141"/>
                    </a:lnTo>
                    <a:lnTo>
                      <a:pt x="35" y="119"/>
                    </a:lnTo>
                    <a:lnTo>
                      <a:pt x="32" y="112"/>
                    </a:lnTo>
                    <a:lnTo>
                      <a:pt x="28" y="104"/>
                    </a:lnTo>
                    <a:lnTo>
                      <a:pt x="25" y="95"/>
                    </a:lnTo>
                    <a:lnTo>
                      <a:pt x="24" y="88"/>
                    </a:lnTo>
                    <a:lnTo>
                      <a:pt x="19" y="84"/>
                    </a:lnTo>
                    <a:lnTo>
                      <a:pt x="15" y="79"/>
                    </a:lnTo>
                    <a:lnTo>
                      <a:pt x="9" y="72"/>
                    </a:lnTo>
                    <a:lnTo>
                      <a:pt x="4" y="61"/>
                    </a:lnTo>
                    <a:lnTo>
                      <a:pt x="1" y="57"/>
                    </a:lnTo>
                    <a:lnTo>
                      <a:pt x="0" y="54"/>
                    </a:lnTo>
                    <a:lnTo>
                      <a:pt x="0" y="53"/>
                    </a:lnTo>
                    <a:lnTo>
                      <a:pt x="1" y="52"/>
                    </a:lnTo>
                    <a:lnTo>
                      <a:pt x="2" y="52"/>
                    </a:lnTo>
                    <a:lnTo>
                      <a:pt x="5" y="50"/>
                    </a:lnTo>
                    <a:lnTo>
                      <a:pt x="9" y="46"/>
                    </a:lnTo>
                    <a:lnTo>
                      <a:pt x="9" y="41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4" y="31"/>
                    </a:lnTo>
                    <a:lnTo>
                      <a:pt x="7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5" y="22"/>
                    </a:lnTo>
                    <a:lnTo>
                      <a:pt x="4" y="21"/>
                    </a:lnTo>
                    <a:lnTo>
                      <a:pt x="4" y="18"/>
                    </a:lnTo>
                    <a:lnTo>
                      <a:pt x="5" y="17"/>
                    </a:lnTo>
                    <a:lnTo>
                      <a:pt x="7" y="14"/>
                    </a:lnTo>
                    <a:lnTo>
                      <a:pt x="19" y="10"/>
                    </a:lnTo>
                    <a:lnTo>
                      <a:pt x="24" y="8"/>
                    </a:lnTo>
                    <a:lnTo>
                      <a:pt x="32" y="6"/>
                    </a:lnTo>
                    <a:lnTo>
                      <a:pt x="39" y="6"/>
                    </a:lnTo>
                    <a:lnTo>
                      <a:pt x="45" y="8"/>
                    </a:lnTo>
                    <a:lnTo>
                      <a:pt x="55" y="10"/>
                    </a:lnTo>
                    <a:lnTo>
                      <a:pt x="62" y="11"/>
                    </a:lnTo>
                    <a:lnTo>
                      <a:pt x="68" y="15"/>
                    </a:lnTo>
                    <a:lnTo>
                      <a:pt x="76" y="21"/>
                    </a:lnTo>
                    <a:lnTo>
                      <a:pt x="82" y="23"/>
                    </a:lnTo>
                    <a:lnTo>
                      <a:pt x="87" y="23"/>
                    </a:lnTo>
                    <a:lnTo>
                      <a:pt x="94" y="18"/>
                    </a:lnTo>
                    <a:lnTo>
                      <a:pt x="103" y="11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5" name="Freeform 83">
                <a:extLst>
                  <a:ext uri="{FF2B5EF4-FFF2-40B4-BE49-F238E27FC236}">
                    <a16:creationId xmlns:a16="http://schemas.microsoft.com/office/drawing/2014/main" id="{B5F6C373-508A-0BE1-C0FD-9DCE724B3C04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628522" y="7642685"/>
                <a:ext cx="873179" cy="733764"/>
              </a:xfrm>
              <a:custGeom>
                <a:avLst/>
                <a:gdLst/>
                <a:ahLst/>
                <a:cxnLst>
                  <a:cxn ang="0">
                    <a:pos x="114" y="3"/>
                  </a:cxn>
                  <a:cxn ang="0">
                    <a:pos x="126" y="3"/>
                  </a:cxn>
                  <a:cxn ang="0">
                    <a:pos x="134" y="8"/>
                  </a:cxn>
                  <a:cxn ang="0">
                    <a:pos x="148" y="10"/>
                  </a:cxn>
                  <a:cxn ang="0">
                    <a:pos x="155" y="7"/>
                  </a:cxn>
                  <a:cxn ang="0">
                    <a:pos x="155" y="19"/>
                  </a:cxn>
                  <a:cxn ang="0">
                    <a:pos x="160" y="32"/>
                  </a:cxn>
                  <a:cxn ang="0">
                    <a:pos x="165" y="54"/>
                  </a:cxn>
                  <a:cxn ang="0">
                    <a:pos x="165" y="70"/>
                  </a:cxn>
                  <a:cxn ang="0">
                    <a:pos x="190" y="77"/>
                  </a:cxn>
                  <a:cxn ang="0">
                    <a:pos x="215" y="68"/>
                  </a:cxn>
                  <a:cxn ang="0">
                    <a:pos x="229" y="66"/>
                  </a:cxn>
                  <a:cxn ang="0">
                    <a:pos x="223" y="84"/>
                  </a:cxn>
                  <a:cxn ang="0">
                    <a:pos x="231" y="85"/>
                  </a:cxn>
                  <a:cxn ang="0">
                    <a:pos x="235" y="93"/>
                  </a:cxn>
                  <a:cxn ang="0">
                    <a:pos x="223" y="104"/>
                  </a:cxn>
                  <a:cxn ang="0">
                    <a:pos x="234" y="115"/>
                  </a:cxn>
                  <a:cxn ang="0">
                    <a:pos x="230" y="138"/>
                  </a:cxn>
                  <a:cxn ang="0">
                    <a:pos x="210" y="146"/>
                  </a:cxn>
                  <a:cxn ang="0">
                    <a:pos x="195" y="144"/>
                  </a:cxn>
                  <a:cxn ang="0">
                    <a:pos x="194" y="167"/>
                  </a:cxn>
                  <a:cxn ang="0">
                    <a:pos x="169" y="189"/>
                  </a:cxn>
                  <a:cxn ang="0">
                    <a:pos x="165" y="197"/>
                  </a:cxn>
                  <a:cxn ang="0">
                    <a:pos x="159" y="191"/>
                  </a:cxn>
                  <a:cxn ang="0">
                    <a:pos x="152" y="174"/>
                  </a:cxn>
                  <a:cxn ang="0">
                    <a:pos x="145" y="171"/>
                  </a:cxn>
                  <a:cxn ang="0">
                    <a:pos x="139" y="169"/>
                  </a:cxn>
                  <a:cxn ang="0">
                    <a:pos x="136" y="152"/>
                  </a:cxn>
                  <a:cxn ang="0">
                    <a:pos x="118" y="131"/>
                  </a:cxn>
                  <a:cxn ang="0">
                    <a:pos x="104" y="135"/>
                  </a:cxn>
                  <a:cxn ang="0">
                    <a:pos x="87" y="128"/>
                  </a:cxn>
                  <a:cxn ang="0">
                    <a:pos x="81" y="117"/>
                  </a:cxn>
                  <a:cxn ang="0">
                    <a:pos x="67" y="103"/>
                  </a:cxn>
                  <a:cxn ang="0">
                    <a:pos x="67" y="89"/>
                  </a:cxn>
                  <a:cxn ang="0">
                    <a:pos x="67" y="81"/>
                  </a:cxn>
                  <a:cxn ang="0">
                    <a:pos x="50" y="82"/>
                  </a:cxn>
                  <a:cxn ang="0">
                    <a:pos x="35" y="72"/>
                  </a:cxn>
                  <a:cxn ang="0">
                    <a:pos x="32" y="63"/>
                  </a:cxn>
                  <a:cxn ang="0">
                    <a:pos x="0" y="59"/>
                  </a:cxn>
                  <a:cxn ang="0">
                    <a:pos x="4" y="51"/>
                  </a:cxn>
                  <a:cxn ang="0">
                    <a:pos x="30" y="47"/>
                  </a:cxn>
                  <a:cxn ang="0">
                    <a:pos x="43" y="35"/>
                  </a:cxn>
                  <a:cxn ang="0">
                    <a:pos x="42" y="28"/>
                  </a:cxn>
                  <a:cxn ang="0">
                    <a:pos x="66" y="18"/>
                  </a:cxn>
                  <a:cxn ang="0">
                    <a:pos x="93" y="11"/>
                  </a:cxn>
                  <a:cxn ang="0">
                    <a:pos x="105" y="0"/>
                  </a:cxn>
                </a:cxnLst>
                <a:rect l="0" t="0" r="r" b="b"/>
                <a:pathLst>
                  <a:path w="238" h="200">
                    <a:moveTo>
                      <a:pt x="105" y="0"/>
                    </a:moveTo>
                    <a:lnTo>
                      <a:pt x="112" y="0"/>
                    </a:lnTo>
                    <a:lnTo>
                      <a:pt x="114" y="3"/>
                    </a:lnTo>
                    <a:lnTo>
                      <a:pt x="118" y="4"/>
                    </a:lnTo>
                    <a:lnTo>
                      <a:pt x="124" y="4"/>
                    </a:lnTo>
                    <a:lnTo>
                      <a:pt x="126" y="3"/>
                    </a:lnTo>
                    <a:lnTo>
                      <a:pt x="132" y="3"/>
                    </a:lnTo>
                    <a:lnTo>
                      <a:pt x="134" y="6"/>
                    </a:lnTo>
                    <a:lnTo>
                      <a:pt x="134" y="8"/>
                    </a:lnTo>
                    <a:lnTo>
                      <a:pt x="137" y="11"/>
                    </a:lnTo>
                    <a:lnTo>
                      <a:pt x="144" y="11"/>
                    </a:lnTo>
                    <a:lnTo>
                      <a:pt x="148" y="10"/>
                    </a:lnTo>
                    <a:lnTo>
                      <a:pt x="151" y="8"/>
                    </a:lnTo>
                    <a:lnTo>
                      <a:pt x="153" y="8"/>
                    </a:lnTo>
                    <a:lnTo>
                      <a:pt x="155" y="7"/>
                    </a:lnTo>
                    <a:lnTo>
                      <a:pt x="156" y="8"/>
                    </a:lnTo>
                    <a:lnTo>
                      <a:pt x="156" y="16"/>
                    </a:lnTo>
                    <a:lnTo>
                      <a:pt x="155" y="19"/>
                    </a:lnTo>
                    <a:lnTo>
                      <a:pt x="155" y="26"/>
                    </a:lnTo>
                    <a:lnTo>
                      <a:pt x="157" y="28"/>
                    </a:lnTo>
                    <a:lnTo>
                      <a:pt x="160" y="32"/>
                    </a:lnTo>
                    <a:lnTo>
                      <a:pt x="160" y="45"/>
                    </a:lnTo>
                    <a:lnTo>
                      <a:pt x="161" y="50"/>
                    </a:lnTo>
                    <a:lnTo>
                      <a:pt x="165" y="54"/>
                    </a:lnTo>
                    <a:lnTo>
                      <a:pt x="173" y="57"/>
                    </a:lnTo>
                    <a:lnTo>
                      <a:pt x="165" y="65"/>
                    </a:lnTo>
                    <a:lnTo>
                      <a:pt x="165" y="70"/>
                    </a:lnTo>
                    <a:lnTo>
                      <a:pt x="172" y="73"/>
                    </a:lnTo>
                    <a:lnTo>
                      <a:pt x="182" y="76"/>
                    </a:lnTo>
                    <a:lnTo>
                      <a:pt x="190" y="77"/>
                    </a:lnTo>
                    <a:lnTo>
                      <a:pt x="196" y="76"/>
                    </a:lnTo>
                    <a:lnTo>
                      <a:pt x="204" y="72"/>
                    </a:lnTo>
                    <a:lnTo>
                      <a:pt x="215" y="68"/>
                    </a:lnTo>
                    <a:lnTo>
                      <a:pt x="229" y="61"/>
                    </a:lnTo>
                    <a:lnTo>
                      <a:pt x="230" y="62"/>
                    </a:lnTo>
                    <a:lnTo>
                      <a:pt x="229" y="66"/>
                    </a:lnTo>
                    <a:lnTo>
                      <a:pt x="225" y="72"/>
                    </a:lnTo>
                    <a:lnTo>
                      <a:pt x="222" y="77"/>
                    </a:lnTo>
                    <a:lnTo>
                      <a:pt x="223" y="84"/>
                    </a:lnTo>
                    <a:lnTo>
                      <a:pt x="225" y="86"/>
                    </a:lnTo>
                    <a:lnTo>
                      <a:pt x="230" y="86"/>
                    </a:lnTo>
                    <a:lnTo>
                      <a:pt x="231" y="85"/>
                    </a:lnTo>
                    <a:lnTo>
                      <a:pt x="235" y="85"/>
                    </a:lnTo>
                    <a:lnTo>
                      <a:pt x="238" y="90"/>
                    </a:lnTo>
                    <a:lnTo>
                      <a:pt x="235" y="93"/>
                    </a:lnTo>
                    <a:lnTo>
                      <a:pt x="222" y="100"/>
                    </a:lnTo>
                    <a:lnTo>
                      <a:pt x="222" y="103"/>
                    </a:lnTo>
                    <a:lnTo>
                      <a:pt x="223" y="104"/>
                    </a:lnTo>
                    <a:lnTo>
                      <a:pt x="226" y="105"/>
                    </a:lnTo>
                    <a:lnTo>
                      <a:pt x="234" y="108"/>
                    </a:lnTo>
                    <a:lnTo>
                      <a:pt x="234" y="115"/>
                    </a:lnTo>
                    <a:lnTo>
                      <a:pt x="238" y="127"/>
                    </a:lnTo>
                    <a:lnTo>
                      <a:pt x="237" y="132"/>
                    </a:lnTo>
                    <a:lnTo>
                      <a:pt x="230" y="138"/>
                    </a:lnTo>
                    <a:lnTo>
                      <a:pt x="221" y="142"/>
                    </a:lnTo>
                    <a:lnTo>
                      <a:pt x="214" y="144"/>
                    </a:lnTo>
                    <a:lnTo>
                      <a:pt x="210" y="146"/>
                    </a:lnTo>
                    <a:lnTo>
                      <a:pt x="206" y="146"/>
                    </a:lnTo>
                    <a:lnTo>
                      <a:pt x="202" y="144"/>
                    </a:lnTo>
                    <a:lnTo>
                      <a:pt x="195" y="144"/>
                    </a:lnTo>
                    <a:lnTo>
                      <a:pt x="192" y="151"/>
                    </a:lnTo>
                    <a:lnTo>
                      <a:pt x="194" y="159"/>
                    </a:lnTo>
                    <a:lnTo>
                      <a:pt x="194" y="167"/>
                    </a:lnTo>
                    <a:lnTo>
                      <a:pt x="188" y="174"/>
                    </a:lnTo>
                    <a:lnTo>
                      <a:pt x="180" y="181"/>
                    </a:lnTo>
                    <a:lnTo>
                      <a:pt x="169" y="189"/>
                    </a:lnTo>
                    <a:lnTo>
                      <a:pt x="168" y="190"/>
                    </a:lnTo>
                    <a:lnTo>
                      <a:pt x="167" y="193"/>
                    </a:lnTo>
                    <a:lnTo>
                      <a:pt x="165" y="197"/>
                    </a:lnTo>
                    <a:lnTo>
                      <a:pt x="165" y="200"/>
                    </a:lnTo>
                    <a:lnTo>
                      <a:pt x="161" y="196"/>
                    </a:lnTo>
                    <a:lnTo>
                      <a:pt x="159" y="191"/>
                    </a:lnTo>
                    <a:lnTo>
                      <a:pt x="156" y="181"/>
                    </a:lnTo>
                    <a:lnTo>
                      <a:pt x="155" y="177"/>
                    </a:lnTo>
                    <a:lnTo>
                      <a:pt x="152" y="174"/>
                    </a:lnTo>
                    <a:lnTo>
                      <a:pt x="149" y="173"/>
                    </a:lnTo>
                    <a:lnTo>
                      <a:pt x="147" y="173"/>
                    </a:lnTo>
                    <a:lnTo>
                      <a:pt x="145" y="171"/>
                    </a:lnTo>
                    <a:lnTo>
                      <a:pt x="143" y="171"/>
                    </a:lnTo>
                    <a:lnTo>
                      <a:pt x="140" y="170"/>
                    </a:lnTo>
                    <a:lnTo>
                      <a:pt x="139" y="169"/>
                    </a:lnTo>
                    <a:lnTo>
                      <a:pt x="137" y="166"/>
                    </a:lnTo>
                    <a:lnTo>
                      <a:pt x="136" y="159"/>
                    </a:lnTo>
                    <a:lnTo>
                      <a:pt x="136" y="152"/>
                    </a:lnTo>
                    <a:lnTo>
                      <a:pt x="133" y="147"/>
                    </a:lnTo>
                    <a:lnTo>
                      <a:pt x="128" y="140"/>
                    </a:lnTo>
                    <a:lnTo>
                      <a:pt x="118" y="131"/>
                    </a:lnTo>
                    <a:lnTo>
                      <a:pt x="116" y="129"/>
                    </a:lnTo>
                    <a:lnTo>
                      <a:pt x="114" y="129"/>
                    </a:lnTo>
                    <a:lnTo>
                      <a:pt x="104" y="135"/>
                    </a:lnTo>
                    <a:lnTo>
                      <a:pt x="98" y="135"/>
                    </a:lnTo>
                    <a:lnTo>
                      <a:pt x="95" y="134"/>
                    </a:lnTo>
                    <a:lnTo>
                      <a:pt x="87" y="128"/>
                    </a:lnTo>
                    <a:lnTo>
                      <a:pt x="85" y="125"/>
                    </a:lnTo>
                    <a:lnTo>
                      <a:pt x="82" y="121"/>
                    </a:lnTo>
                    <a:lnTo>
                      <a:pt x="81" y="117"/>
                    </a:lnTo>
                    <a:lnTo>
                      <a:pt x="78" y="112"/>
                    </a:lnTo>
                    <a:lnTo>
                      <a:pt x="71" y="107"/>
                    </a:lnTo>
                    <a:lnTo>
                      <a:pt x="67" y="103"/>
                    </a:lnTo>
                    <a:lnTo>
                      <a:pt x="66" y="96"/>
                    </a:lnTo>
                    <a:lnTo>
                      <a:pt x="67" y="93"/>
                    </a:lnTo>
                    <a:lnTo>
                      <a:pt x="67" y="89"/>
                    </a:lnTo>
                    <a:lnTo>
                      <a:pt x="69" y="86"/>
                    </a:lnTo>
                    <a:lnTo>
                      <a:pt x="69" y="82"/>
                    </a:lnTo>
                    <a:lnTo>
                      <a:pt x="67" y="81"/>
                    </a:lnTo>
                    <a:lnTo>
                      <a:pt x="63" y="80"/>
                    </a:lnTo>
                    <a:lnTo>
                      <a:pt x="55" y="80"/>
                    </a:lnTo>
                    <a:lnTo>
                      <a:pt x="50" y="82"/>
                    </a:lnTo>
                    <a:lnTo>
                      <a:pt x="43" y="81"/>
                    </a:lnTo>
                    <a:lnTo>
                      <a:pt x="38" y="76"/>
                    </a:lnTo>
                    <a:lnTo>
                      <a:pt x="35" y="72"/>
                    </a:lnTo>
                    <a:lnTo>
                      <a:pt x="34" y="68"/>
                    </a:lnTo>
                    <a:lnTo>
                      <a:pt x="32" y="65"/>
                    </a:lnTo>
                    <a:lnTo>
                      <a:pt x="32" y="63"/>
                    </a:lnTo>
                    <a:lnTo>
                      <a:pt x="30" y="61"/>
                    </a:lnTo>
                    <a:lnTo>
                      <a:pt x="5" y="61"/>
                    </a:lnTo>
                    <a:lnTo>
                      <a:pt x="0" y="59"/>
                    </a:lnTo>
                    <a:lnTo>
                      <a:pt x="0" y="57"/>
                    </a:lnTo>
                    <a:lnTo>
                      <a:pt x="1" y="54"/>
                    </a:lnTo>
                    <a:lnTo>
                      <a:pt x="4" y="51"/>
                    </a:lnTo>
                    <a:lnTo>
                      <a:pt x="5" y="49"/>
                    </a:lnTo>
                    <a:lnTo>
                      <a:pt x="8" y="47"/>
                    </a:lnTo>
                    <a:lnTo>
                      <a:pt x="30" y="47"/>
                    </a:lnTo>
                    <a:lnTo>
                      <a:pt x="38" y="45"/>
                    </a:lnTo>
                    <a:lnTo>
                      <a:pt x="43" y="41"/>
                    </a:lnTo>
                    <a:lnTo>
                      <a:pt x="43" y="35"/>
                    </a:lnTo>
                    <a:lnTo>
                      <a:pt x="40" y="32"/>
                    </a:lnTo>
                    <a:lnTo>
                      <a:pt x="40" y="30"/>
                    </a:lnTo>
                    <a:lnTo>
                      <a:pt x="42" y="28"/>
                    </a:lnTo>
                    <a:lnTo>
                      <a:pt x="44" y="27"/>
                    </a:lnTo>
                    <a:lnTo>
                      <a:pt x="54" y="23"/>
                    </a:lnTo>
                    <a:lnTo>
                      <a:pt x="66" y="18"/>
                    </a:lnTo>
                    <a:lnTo>
                      <a:pt x="78" y="14"/>
                    </a:lnTo>
                    <a:lnTo>
                      <a:pt x="87" y="12"/>
                    </a:lnTo>
                    <a:lnTo>
                      <a:pt x="93" y="11"/>
                    </a:lnTo>
                    <a:lnTo>
                      <a:pt x="97" y="7"/>
                    </a:lnTo>
                    <a:lnTo>
                      <a:pt x="101" y="4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36" name="Freeform 84">
                <a:extLst>
                  <a:ext uri="{FF2B5EF4-FFF2-40B4-BE49-F238E27FC236}">
                    <a16:creationId xmlns:a16="http://schemas.microsoft.com/office/drawing/2014/main" id="{06ECB0DD-AE6D-5EC1-1277-DFDA1BA13E13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1268636" y="7503723"/>
                <a:ext cx="539317" cy="601689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100" y="4"/>
                  </a:cxn>
                  <a:cxn ang="0">
                    <a:pos x="112" y="14"/>
                  </a:cxn>
                  <a:cxn ang="0">
                    <a:pos x="121" y="17"/>
                  </a:cxn>
                  <a:cxn ang="0">
                    <a:pos x="127" y="14"/>
                  </a:cxn>
                  <a:cxn ang="0">
                    <a:pos x="139" y="24"/>
                  </a:cxn>
                  <a:cxn ang="0">
                    <a:pos x="144" y="43"/>
                  </a:cxn>
                  <a:cxn ang="0">
                    <a:pos x="142" y="68"/>
                  </a:cxn>
                  <a:cxn ang="0">
                    <a:pos x="133" y="74"/>
                  </a:cxn>
                  <a:cxn ang="0">
                    <a:pos x="128" y="86"/>
                  </a:cxn>
                  <a:cxn ang="0">
                    <a:pos x="127" y="94"/>
                  </a:cxn>
                  <a:cxn ang="0">
                    <a:pos x="124" y="107"/>
                  </a:cxn>
                  <a:cxn ang="0">
                    <a:pos x="117" y="113"/>
                  </a:cxn>
                  <a:cxn ang="0">
                    <a:pos x="115" y="114"/>
                  </a:cxn>
                  <a:cxn ang="0">
                    <a:pos x="112" y="115"/>
                  </a:cxn>
                  <a:cxn ang="0">
                    <a:pos x="107" y="119"/>
                  </a:cxn>
                  <a:cxn ang="0">
                    <a:pos x="101" y="121"/>
                  </a:cxn>
                  <a:cxn ang="0">
                    <a:pos x="100" y="136"/>
                  </a:cxn>
                  <a:cxn ang="0">
                    <a:pos x="97" y="149"/>
                  </a:cxn>
                  <a:cxn ang="0">
                    <a:pos x="84" y="161"/>
                  </a:cxn>
                  <a:cxn ang="0">
                    <a:pos x="81" y="163"/>
                  </a:cxn>
                  <a:cxn ang="0">
                    <a:pos x="70" y="161"/>
                  </a:cxn>
                  <a:cxn ang="0">
                    <a:pos x="69" y="164"/>
                  </a:cxn>
                  <a:cxn ang="0">
                    <a:pos x="58" y="160"/>
                  </a:cxn>
                  <a:cxn ang="0">
                    <a:pos x="57" y="156"/>
                  </a:cxn>
                  <a:cxn ang="0">
                    <a:pos x="73" y="146"/>
                  </a:cxn>
                  <a:cxn ang="0">
                    <a:pos x="66" y="141"/>
                  </a:cxn>
                  <a:cxn ang="0">
                    <a:pos x="60" y="142"/>
                  </a:cxn>
                  <a:cxn ang="0">
                    <a:pos x="57" y="133"/>
                  </a:cxn>
                  <a:cxn ang="0">
                    <a:pos x="64" y="122"/>
                  </a:cxn>
                  <a:cxn ang="0">
                    <a:pos x="64" y="117"/>
                  </a:cxn>
                  <a:cxn ang="0">
                    <a:pos x="39" y="128"/>
                  </a:cxn>
                  <a:cxn ang="0">
                    <a:pos x="25" y="133"/>
                  </a:cxn>
                  <a:cxn ang="0">
                    <a:pos x="7" y="129"/>
                  </a:cxn>
                  <a:cxn ang="0">
                    <a:pos x="0" y="121"/>
                  </a:cxn>
                  <a:cxn ang="0">
                    <a:pos x="10" y="110"/>
                  </a:cxn>
                  <a:cxn ang="0">
                    <a:pos x="14" y="105"/>
                  </a:cxn>
                  <a:cxn ang="0">
                    <a:pos x="17" y="83"/>
                  </a:cxn>
                  <a:cxn ang="0">
                    <a:pos x="26" y="80"/>
                  </a:cxn>
                  <a:cxn ang="0">
                    <a:pos x="31" y="70"/>
                  </a:cxn>
                  <a:cxn ang="0">
                    <a:pos x="33" y="57"/>
                  </a:cxn>
                  <a:cxn ang="0">
                    <a:pos x="39" y="43"/>
                  </a:cxn>
                  <a:cxn ang="0">
                    <a:pos x="47" y="40"/>
                  </a:cxn>
                  <a:cxn ang="0">
                    <a:pos x="60" y="44"/>
                  </a:cxn>
                  <a:cxn ang="0">
                    <a:pos x="74" y="32"/>
                  </a:cxn>
                  <a:cxn ang="0">
                    <a:pos x="81" y="9"/>
                  </a:cxn>
                  <a:cxn ang="0">
                    <a:pos x="85" y="2"/>
                  </a:cxn>
                  <a:cxn ang="0">
                    <a:pos x="89" y="0"/>
                  </a:cxn>
                </a:cxnLst>
                <a:rect l="0" t="0" r="r" b="b"/>
                <a:pathLst>
                  <a:path w="147" h="164">
                    <a:moveTo>
                      <a:pt x="89" y="0"/>
                    </a:moveTo>
                    <a:lnTo>
                      <a:pt x="93" y="0"/>
                    </a:lnTo>
                    <a:lnTo>
                      <a:pt x="96" y="1"/>
                    </a:lnTo>
                    <a:lnTo>
                      <a:pt x="100" y="4"/>
                    </a:lnTo>
                    <a:lnTo>
                      <a:pt x="107" y="9"/>
                    </a:lnTo>
                    <a:lnTo>
                      <a:pt x="112" y="14"/>
                    </a:lnTo>
                    <a:lnTo>
                      <a:pt x="117" y="17"/>
                    </a:lnTo>
                    <a:lnTo>
                      <a:pt x="121" y="17"/>
                    </a:lnTo>
                    <a:lnTo>
                      <a:pt x="124" y="14"/>
                    </a:lnTo>
                    <a:lnTo>
                      <a:pt x="127" y="14"/>
                    </a:lnTo>
                    <a:lnTo>
                      <a:pt x="131" y="18"/>
                    </a:lnTo>
                    <a:lnTo>
                      <a:pt x="139" y="24"/>
                    </a:lnTo>
                    <a:lnTo>
                      <a:pt x="147" y="26"/>
                    </a:lnTo>
                    <a:lnTo>
                      <a:pt x="144" y="43"/>
                    </a:lnTo>
                    <a:lnTo>
                      <a:pt x="144" y="63"/>
                    </a:lnTo>
                    <a:lnTo>
                      <a:pt x="142" y="68"/>
                    </a:lnTo>
                    <a:lnTo>
                      <a:pt x="138" y="72"/>
                    </a:lnTo>
                    <a:lnTo>
                      <a:pt x="133" y="74"/>
                    </a:lnTo>
                    <a:lnTo>
                      <a:pt x="128" y="79"/>
                    </a:lnTo>
                    <a:lnTo>
                      <a:pt x="128" y="86"/>
                    </a:lnTo>
                    <a:lnTo>
                      <a:pt x="129" y="88"/>
                    </a:lnTo>
                    <a:lnTo>
                      <a:pt x="127" y="94"/>
                    </a:lnTo>
                    <a:lnTo>
                      <a:pt x="124" y="97"/>
                    </a:lnTo>
                    <a:lnTo>
                      <a:pt x="124" y="107"/>
                    </a:lnTo>
                    <a:lnTo>
                      <a:pt x="123" y="110"/>
                    </a:lnTo>
                    <a:lnTo>
                      <a:pt x="117" y="113"/>
                    </a:lnTo>
                    <a:lnTo>
                      <a:pt x="116" y="114"/>
                    </a:lnTo>
                    <a:lnTo>
                      <a:pt x="115" y="114"/>
                    </a:lnTo>
                    <a:lnTo>
                      <a:pt x="113" y="115"/>
                    </a:lnTo>
                    <a:lnTo>
                      <a:pt x="112" y="115"/>
                    </a:lnTo>
                    <a:lnTo>
                      <a:pt x="109" y="118"/>
                    </a:lnTo>
                    <a:lnTo>
                      <a:pt x="107" y="119"/>
                    </a:lnTo>
                    <a:lnTo>
                      <a:pt x="103" y="119"/>
                    </a:lnTo>
                    <a:lnTo>
                      <a:pt x="101" y="121"/>
                    </a:lnTo>
                    <a:lnTo>
                      <a:pt x="100" y="124"/>
                    </a:lnTo>
                    <a:lnTo>
                      <a:pt x="100" y="136"/>
                    </a:lnTo>
                    <a:lnTo>
                      <a:pt x="101" y="146"/>
                    </a:lnTo>
                    <a:lnTo>
                      <a:pt x="97" y="149"/>
                    </a:lnTo>
                    <a:lnTo>
                      <a:pt x="86" y="160"/>
                    </a:lnTo>
                    <a:lnTo>
                      <a:pt x="84" y="161"/>
                    </a:lnTo>
                    <a:lnTo>
                      <a:pt x="82" y="163"/>
                    </a:lnTo>
                    <a:lnTo>
                      <a:pt x="81" y="163"/>
                    </a:lnTo>
                    <a:lnTo>
                      <a:pt x="78" y="161"/>
                    </a:lnTo>
                    <a:lnTo>
                      <a:pt x="70" y="161"/>
                    </a:lnTo>
                    <a:lnTo>
                      <a:pt x="69" y="163"/>
                    </a:lnTo>
                    <a:lnTo>
                      <a:pt x="69" y="164"/>
                    </a:lnTo>
                    <a:lnTo>
                      <a:pt x="61" y="161"/>
                    </a:lnTo>
                    <a:lnTo>
                      <a:pt x="58" y="160"/>
                    </a:lnTo>
                    <a:lnTo>
                      <a:pt x="57" y="159"/>
                    </a:lnTo>
                    <a:lnTo>
                      <a:pt x="57" y="156"/>
                    </a:lnTo>
                    <a:lnTo>
                      <a:pt x="70" y="149"/>
                    </a:lnTo>
                    <a:lnTo>
                      <a:pt x="73" y="146"/>
                    </a:lnTo>
                    <a:lnTo>
                      <a:pt x="70" y="141"/>
                    </a:lnTo>
                    <a:lnTo>
                      <a:pt x="66" y="141"/>
                    </a:lnTo>
                    <a:lnTo>
                      <a:pt x="65" y="142"/>
                    </a:lnTo>
                    <a:lnTo>
                      <a:pt x="60" y="142"/>
                    </a:lnTo>
                    <a:lnTo>
                      <a:pt x="58" y="140"/>
                    </a:lnTo>
                    <a:lnTo>
                      <a:pt x="57" y="133"/>
                    </a:lnTo>
                    <a:lnTo>
                      <a:pt x="60" y="128"/>
                    </a:lnTo>
                    <a:lnTo>
                      <a:pt x="64" y="122"/>
                    </a:lnTo>
                    <a:lnTo>
                      <a:pt x="65" y="118"/>
                    </a:lnTo>
                    <a:lnTo>
                      <a:pt x="64" y="117"/>
                    </a:lnTo>
                    <a:lnTo>
                      <a:pt x="50" y="124"/>
                    </a:lnTo>
                    <a:lnTo>
                      <a:pt x="39" y="128"/>
                    </a:lnTo>
                    <a:lnTo>
                      <a:pt x="31" y="132"/>
                    </a:lnTo>
                    <a:lnTo>
                      <a:pt x="25" y="133"/>
                    </a:lnTo>
                    <a:lnTo>
                      <a:pt x="17" y="132"/>
                    </a:lnTo>
                    <a:lnTo>
                      <a:pt x="7" y="129"/>
                    </a:lnTo>
                    <a:lnTo>
                      <a:pt x="0" y="126"/>
                    </a:lnTo>
                    <a:lnTo>
                      <a:pt x="0" y="121"/>
                    </a:lnTo>
                    <a:lnTo>
                      <a:pt x="8" y="113"/>
                    </a:lnTo>
                    <a:lnTo>
                      <a:pt x="10" y="110"/>
                    </a:lnTo>
                    <a:lnTo>
                      <a:pt x="13" y="107"/>
                    </a:lnTo>
                    <a:lnTo>
                      <a:pt x="14" y="105"/>
                    </a:lnTo>
                    <a:lnTo>
                      <a:pt x="14" y="88"/>
                    </a:lnTo>
                    <a:lnTo>
                      <a:pt x="17" y="83"/>
                    </a:lnTo>
                    <a:lnTo>
                      <a:pt x="21" y="82"/>
                    </a:lnTo>
                    <a:lnTo>
                      <a:pt x="26" y="80"/>
                    </a:lnTo>
                    <a:lnTo>
                      <a:pt x="29" y="78"/>
                    </a:lnTo>
                    <a:lnTo>
                      <a:pt x="31" y="70"/>
                    </a:lnTo>
                    <a:lnTo>
                      <a:pt x="31" y="66"/>
                    </a:lnTo>
                    <a:lnTo>
                      <a:pt x="33" y="57"/>
                    </a:lnTo>
                    <a:lnTo>
                      <a:pt x="35" y="49"/>
                    </a:lnTo>
                    <a:lnTo>
                      <a:pt x="39" y="43"/>
                    </a:lnTo>
                    <a:lnTo>
                      <a:pt x="43" y="39"/>
                    </a:lnTo>
                    <a:lnTo>
                      <a:pt x="47" y="40"/>
                    </a:lnTo>
                    <a:lnTo>
                      <a:pt x="53" y="43"/>
                    </a:lnTo>
                    <a:lnTo>
                      <a:pt x="60" y="44"/>
                    </a:lnTo>
                    <a:lnTo>
                      <a:pt x="66" y="41"/>
                    </a:lnTo>
                    <a:lnTo>
                      <a:pt x="74" y="32"/>
                    </a:lnTo>
                    <a:lnTo>
                      <a:pt x="78" y="20"/>
                    </a:lnTo>
                    <a:lnTo>
                      <a:pt x="81" y="9"/>
                    </a:lnTo>
                    <a:lnTo>
                      <a:pt x="82" y="5"/>
                    </a:lnTo>
                    <a:lnTo>
                      <a:pt x="85" y="2"/>
                    </a:lnTo>
                    <a:lnTo>
                      <a:pt x="88" y="1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37" name="Freeform 85">
                <a:extLst>
                  <a:ext uri="{FF2B5EF4-FFF2-40B4-BE49-F238E27FC236}">
                    <a16:creationId xmlns:a16="http://schemas.microsoft.com/office/drawing/2014/main" id="{80B1B857-BFB7-1542-0319-7E4209739A5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2291417" y="5287153"/>
                <a:ext cx="1904117" cy="1148341"/>
              </a:xfrm>
              <a:custGeom>
                <a:avLst/>
                <a:gdLst/>
                <a:ahLst/>
                <a:cxnLst>
                  <a:cxn ang="0">
                    <a:pos x="76" y="8"/>
                  </a:cxn>
                  <a:cxn ang="0">
                    <a:pos x="106" y="32"/>
                  </a:cxn>
                  <a:cxn ang="0">
                    <a:pos x="106" y="58"/>
                  </a:cxn>
                  <a:cxn ang="0">
                    <a:pos x="107" y="79"/>
                  </a:cxn>
                  <a:cxn ang="0">
                    <a:pos x="96" y="89"/>
                  </a:cxn>
                  <a:cxn ang="0">
                    <a:pos x="68" y="81"/>
                  </a:cxn>
                  <a:cxn ang="0">
                    <a:pos x="47" y="96"/>
                  </a:cxn>
                  <a:cxn ang="0">
                    <a:pos x="52" y="121"/>
                  </a:cxn>
                  <a:cxn ang="0">
                    <a:pos x="60" y="141"/>
                  </a:cxn>
                  <a:cxn ang="0">
                    <a:pos x="84" y="151"/>
                  </a:cxn>
                  <a:cxn ang="0">
                    <a:pos x="111" y="121"/>
                  </a:cxn>
                  <a:cxn ang="0">
                    <a:pos x="138" y="123"/>
                  </a:cxn>
                  <a:cxn ang="0">
                    <a:pos x="141" y="116"/>
                  </a:cxn>
                  <a:cxn ang="0">
                    <a:pos x="178" y="123"/>
                  </a:cxn>
                  <a:cxn ang="0">
                    <a:pos x="216" y="123"/>
                  </a:cxn>
                  <a:cxn ang="0">
                    <a:pos x="231" y="136"/>
                  </a:cxn>
                  <a:cxn ang="0">
                    <a:pos x="239" y="136"/>
                  </a:cxn>
                  <a:cxn ang="0">
                    <a:pos x="246" y="121"/>
                  </a:cxn>
                  <a:cxn ang="0">
                    <a:pos x="291" y="124"/>
                  </a:cxn>
                  <a:cxn ang="0">
                    <a:pos x="277" y="131"/>
                  </a:cxn>
                  <a:cxn ang="0">
                    <a:pos x="266" y="140"/>
                  </a:cxn>
                  <a:cxn ang="0">
                    <a:pos x="259" y="155"/>
                  </a:cxn>
                  <a:cxn ang="0">
                    <a:pos x="255" y="160"/>
                  </a:cxn>
                  <a:cxn ang="0">
                    <a:pos x="281" y="174"/>
                  </a:cxn>
                  <a:cxn ang="0">
                    <a:pos x="295" y="160"/>
                  </a:cxn>
                  <a:cxn ang="0">
                    <a:pos x="326" y="172"/>
                  </a:cxn>
                  <a:cxn ang="0">
                    <a:pos x="342" y="178"/>
                  </a:cxn>
                  <a:cxn ang="0">
                    <a:pos x="386" y="175"/>
                  </a:cxn>
                  <a:cxn ang="0">
                    <a:pos x="384" y="195"/>
                  </a:cxn>
                  <a:cxn ang="0">
                    <a:pos x="387" y="201"/>
                  </a:cxn>
                  <a:cxn ang="0">
                    <a:pos x="403" y="198"/>
                  </a:cxn>
                  <a:cxn ang="0">
                    <a:pos x="426" y="193"/>
                  </a:cxn>
                  <a:cxn ang="0">
                    <a:pos x="427" y="168"/>
                  </a:cxn>
                  <a:cxn ang="0">
                    <a:pos x="437" y="148"/>
                  </a:cxn>
                  <a:cxn ang="0">
                    <a:pos x="453" y="144"/>
                  </a:cxn>
                  <a:cxn ang="0">
                    <a:pos x="486" y="168"/>
                  </a:cxn>
                  <a:cxn ang="0">
                    <a:pos x="517" y="206"/>
                  </a:cxn>
                  <a:cxn ang="0">
                    <a:pos x="505" y="222"/>
                  </a:cxn>
                  <a:cxn ang="0">
                    <a:pos x="516" y="259"/>
                  </a:cxn>
                  <a:cxn ang="0">
                    <a:pos x="492" y="263"/>
                  </a:cxn>
                  <a:cxn ang="0">
                    <a:pos x="478" y="271"/>
                  </a:cxn>
                  <a:cxn ang="0">
                    <a:pos x="461" y="282"/>
                  </a:cxn>
                  <a:cxn ang="0">
                    <a:pos x="429" y="302"/>
                  </a:cxn>
                  <a:cxn ang="0">
                    <a:pos x="360" y="300"/>
                  </a:cxn>
                  <a:cxn ang="0">
                    <a:pos x="235" y="234"/>
                  </a:cxn>
                  <a:cxn ang="0">
                    <a:pos x="176" y="203"/>
                  </a:cxn>
                  <a:cxn ang="0">
                    <a:pos x="122" y="217"/>
                  </a:cxn>
                  <a:cxn ang="0">
                    <a:pos x="75" y="209"/>
                  </a:cxn>
                  <a:cxn ang="0">
                    <a:pos x="27" y="186"/>
                  </a:cxn>
                  <a:cxn ang="0">
                    <a:pos x="0" y="124"/>
                  </a:cxn>
                  <a:cxn ang="0">
                    <a:pos x="17" y="114"/>
                  </a:cxn>
                  <a:cxn ang="0">
                    <a:pos x="23" y="77"/>
                  </a:cxn>
                  <a:cxn ang="0">
                    <a:pos x="52" y="52"/>
                  </a:cxn>
                  <a:cxn ang="0">
                    <a:pos x="67" y="15"/>
                  </a:cxn>
                </a:cxnLst>
                <a:rect l="0" t="0" r="r" b="b"/>
                <a:pathLst>
                  <a:path w="519" h="313">
                    <a:moveTo>
                      <a:pt x="68" y="0"/>
                    </a:moveTo>
                    <a:lnTo>
                      <a:pt x="71" y="0"/>
                    </a:lnTo>
                    <a:lnTo>
                      <a:pt x="72" y="3"/>
                    </a:lnTo>
                    <a:lnTo>
                      <a:pt x="75" y="5"/>
                    </a:lnTo>
                    <a:lnTo>
                      <a:pt x="76" y="8"/>
                    </a:lnTo>
                    <a:lnTo>
                      <a:pt x="79" y="12"/>
                    </a:lnTo>
                    <a:lnTo>
                      <a:pt x="80" y="16"/>
                    </a:lnTo>
                    <a:lnTo>
                      <a:pt x="86" y="21"/>
                    </a:lnTo>
                    <a:lnTo>
                      <a:pt x="92" y="26"/>
                    </a:lnTo>
                    <a:lnTo>
                      <a:pt x="106" y="32"/>
                    </a:lnTo>
                    <a:lnTo>
                      <a:pt x="109" y="36"/>
                    </a:lnTo>
                    <a:lnTo>
                      <a:pt x="109" y="40"/>
                    </a:lnTo>
                    <a:lnTo>
                      <a:pt x="107" y="44"/>
                    </a:lnTo>
                    <a:lnTo>
                      <a:pt x="106" y="50"/>
                    </a:lnTo>
                    <a:lnTo>
                      <a:pt x="106" y="58"/>
                    </a:lnTo>
                    <a:lnTo>
                      <a:pt x="107" y="61"/>
                    </a:lnTo>
                    <a:lnTo>
                      <a:pt x="107" y="63"/>
                    </a:lnTo>
                    <a:lnTo>
                      <a:pt x="109" y="67"/>
                    </a:lnTo>
                    <a:lnTo>
                      <a:pt x="109" y="77"/>
                    </a:lnTo>
                    <a:lnTo>
                      <a:pt x="107" y="79"/>
                    </a:lnTo>
                    <a:lnTo>
                      <a:pt x="107" y="86"/>
                    </a:lnTo>
                    <a:lnTo>
                      <a:pt x="106" y="89"/>
                    </a:lnTo>
                    <a:lnTo>
                      <a:pt x="103" y="90"/>
                    </a:lnTo>
                    <a:lnTo>
                      <a:pt x="99" y="90"/>
                    </a:lnTo>
                    <a:lnTo>
                      <a:pt x="96" y="89"/>
                    </a:lnTo>
                    <a:lnTo>
                      <a:pt x="94" y="89"/>
                    </a:lnTo>
                    <a:lnTo>
                      <a:pt x="87" y="86"/>
                    </a:lnTo>
                    <a:lnTo>
                      <a:pt x="80" y="82"/>
                    </a:lnTo>
                    <a:lnTo>
                      <a:pt x="74" y="81"/>
                    </a:lnTo>
                    <a:lnTo>
                      <a:pt x="68" y="81"/>
                    </a:lnTo>
                    <a:lnTo>
                      <a:pt x="64" y="82"/>
                    </a:lnTo>
                    <a:lnTo>
                      <a:pt x="57" y="83"/>
                    </a:lnTo>
                    <a:lnTo>
                      <a:pt x="51" y="86"/>
                    </a:lnTo>
                    <a:lnTo>
                      <a:pt x="47" y="90"/>
                    </a:lnTo>
                    <a:lnTo>
                      <a:pt x="47" y="96"/>
                    </a:lnTo>
                    <a:lnTo>
                      <a:pt x="49" y="101"/>
                    </a:lnTo>
                    <a:lnTo>
                      <a:pt x="53" y="106"/>
                    </a:lnTo>
                    <a:lnTo>
                      <a:pt x="55" y="112"/>
                    </a:lnTo>
                    <a:lnTo>
                      <a:pt x="55" y="117"/>
                    </a:lnTo>
                    <a:lnTo>
                      <a:pt x="52" y="121"/>
                    </a:lnTo>
                    <a:lnTo>
                      <a:pt x="51" y="127"/>
                    </a:lnTo>
                    <a:lnTo>
                      <a:pt x="51" y="135"/>
                    </a:lnTo>
                    <a:lnTo>
                      <a:pt x="53" y="137"/>
                    </a:lnTo>
                    <a:lnTo>
                      <a:pt x="56" y="139"/>
                    </a:lnTo>
                    <a:lnTo>
                      <a:pt x="60" y="141"/>
                    </a:lnTo>
                    <a:lnTo>
                      <a:pt x="71" y="144"/>
                    </a:lnTo>
                    <a:lnTo>
                      <a:pt x="75" y="145"/>
                    </a:lnTo>
                    <a:lnTo>
                      <a:pt x="78" y="148"/>
                    </a:lnTo>
                    <a:lnTo>
                      <a:pt x="82" y="149"/>
                    </a:lnTo>
                    <a:lnTo>
                      <a:pt x="84" y="151"/>
                    </a:lnTo>
                    <a:lnTo>
                      <a:pt x="87" y="149"/>
                    </a:lnTo>
                    <a:lnTo>
                      <a:pt x="95" y="141"/>
                    </a:lnTo>
                    <a:lnTo>
                      <a:pt x="99" y="135"/>
                    </a:lnTo>
                    <a:lnTo>
                      <a:pt x="105" y="128"/>
                    </a:lnTo>
                    <a:lnTo>
                      <a:pt x="111" y="121"/>
                    </a:lnTo>
                    <a:lnTo>
                      <a:pt x="117" y="119"/>
                    </a:lnTo>
                    <a:lnTo>
                      <a:pt x="121" y="119"/>
                    </a:lnTo>
                    <a:lnTo>
                      <a:pt x="125" y="120"/>
                    </a:lnTo>
                    <a:lnTo>
                      <a:pt x="135" y="123"/>
                    </a:lnTo>
                    <a:lnTo>
                      <a:pt x="138" y="123"/>
                    </a:lnTo>
                    <a:lnTo>
                      <a:pt x="138" y="121"/>
                    </a:lnTo>
                    <a:lnTo>
                      <a:pt x="139" y="120"/>
                    </a:lnTo>
                    <a:lnTo>
                      <a:pt x="139" y="119"/>
                    </a:lnTo>
                    <a:lnTo>
                      <a:pt x="141" y="117"/>
                    </a:lnTo>
                    <a:lnTo>
                      <a:pt x="141" y="116"/>
                    </a:lnTo>
                    <a:lnTo>
                      <a:pt x="144" y="116"/>
                    </a:lnTo>
                    <a:lnTo>
                      <a:pt x="152" y="119"/>
                    </a:lnTo>
                    <a:lnTo>
                      <a:pt x="162" y="123"/>
                    </a:lnTo>
                    <a:lnTo>
                      <a:pt x="172" y="124"/>
                    </a:lnTo>
                    <a:lnTo>
                      <a:pt x="178" y="123"/>
                    </a:lnTo>
                    <a:lnTo>
                      <a:pt x="188" y="120"/>
                    </a:lnTo>
                    <a:lnTo>
                      <a:pt x="196" y="117"/>
                    </a:lnTo>
                    <a:lnTo>
                      <a:pt x="204" y="116"/>
                    </a:lnTo>
                    <a:lnTo>
                      <a:pt x="208" y="117"/>
                    </a:lnTo>
                    <a:lnTo>
                      <a:pt x="216" y="123"/>
                    </a:lnTo>
                    <a:lnTo>
                      <a:pt x="224" y="124"/>
                    </a:lnTo>
                    <a:lnTo>
                      <a:pt x="231" y="125"/>
                    </a:lnTo>
                    <a:lnTo>
                      <a:pt x="234" y="127"/>
                    </a:lnTo>
                    <a:lnTo>
                      <a:pt x="234" y="131"/>
                    </a:lnTo>
                    <a:lnTo>
                      <a:pt x="231" y="136"/>
                    </a:lnTo>
                    <a:lnTo>
                      <a:pt x="231" y="139"/>
                    </a:lnTo>
                    <a:lnTo>
                      <a:pt x="234" y="141"/>
                    </a:lnTo>
                    <a:lnTo>
                      <a:pt x="235" y="141"/>
                    </a:lnTo>
                    <a:lnTo>
                      <a:pt x="238" y="139"/>
                    </a:lnTo>
                    <a:lnTo>
                      <a:pt x="239" y="136"/>
                    </a:lnTo>
                    <a:lnTo>
                      <a:pt x="240" y="132"/>
                    </a:lnTo>
                    <a:lnTo>
                      <a:pt x="243" y="128"/>
                    </a:lnTo>
                    <a:lnTo>
                      <a:pt x="244" y="124"/>
                    </a:lnTo>
                    <a:lnTo>
                      <a:pt x="244" y="123"/>
                    </a:lnTo>
                    <a:lnTo>
                      <a:pt x="246" y="121"/>
                    </a:lnTo>
                    <a:lnTo>
                      <a:pt x="251" y="120"/>
                    </a:lnTo>
                    <a:lnTo>
                      <a:pt x="271" y="120"/>
                    </a:lnTo>
                    <a:lnTo>
                      <a:pt x="282" y="121"/>
                    </a:lnTo>
                    <a:lnTo>
                      <a:pt x="289" y="123"/>
                    </a:lnTo>
                    <a:lnTo>
                      <a:pt x="291" y="124"/>
                    </a:lnTo>
                    <a:lnTo>
                      <a:pt x="281" y="124"/>
                    </a:lnTo>
                    <a:lnTo>
                      <a:pt x="279" y="125"/>
                    </a:lnTo>
                    <a:lnTo>
                      <a:pt x="279" y="128"/>
                    </a:lnTo>
                    <a:lnTo>
                      <a:pt x="278" y="131"/>
                    </a:lnTo>
                    <a:lnTo>
                      <a:pt x="277" y="131"/>
                    </a:lnTo>
                    <a:lnTo>
                      <a:pt x="274" y="133"/>
                    </a:lnTo>
                    <a:lnTo>
                      <a:pt x="270" y="135"/>
                    </a:lnTo>
                    <a:lnTo>
                      <a:pt x="267" y="136"/>
                    </a:lnTo>
                    <a:lnTo>
                      <a:pt x="267" y="139"/>
                    </a:lnTo>
                    <a:lnTo>
                      <a:pt x="266" y="140"/>
                    </a:lnTo>
                    <a:lnTo>
                      <a:pt x="266" y="149"/>
                    </a:lnTo>
                    <a:lnTo>
                      <a:pt x="265" y="152"/>
                    </a:lnTo>
                    <a:lnTo>
                      <a:pt x="263" y="154"/>
                    </a:lnTo>
                    <a:lnTo>
                      <a:pt x="260" y="155"/>
                    </a:lnTo>
                    <a:lnTo>
                      <a:pt x="259" y="155"/>
                    </a:lnTo>
                    <a:lnTo>
                      <a:pt x="255" y="154"/>
                    </a:lnTo>
                    <a:lnTo>
                      <a:pt x="252" y="152"/>
                    </a:lnTo>
                    <a:lnTo>
                      <a:pt x="247" y="152"/>
                    </a:lnTo>
                    <a:lnTo>
                      <a:pt x="248" y="155"/>
                    </a:lnTo>
                    <a:lnTo>
                      <a:pt x="255" y="160"/>
                    </a:lnTo>
                    <a:lnTo>
                      <a:pt x="265" y="166"/>
                    </a:lnTo>
                    <a:lnTo>
                      <a:pt x="273" y="171"/>
                    </a:lnTo>
                    <a:lnTo>
                      <a:pt x="277" y="172"/>
                    </a:lnTo>
                    <a:lnTo>
                      <a:pt x="278" y="174"/>
                    </a:lnTo>
                    <a:lnTo>
                      <a:pt x="281" y="174"/>
                    </a:lnTo>
                    <a:lnTo>
                      <a:pt x="281" y="172"/>
                    </a:lnTo>
                    <a:lnTo>
                      <a:pt x="282" y="171"/>
                    </a:lnTo>
                    <a:lnTo>
                      <a:pt x="285" y="166"/>
                    </a:lnTo>
                    <a:lnTo>
                      <a:pt x="289" y="163"/>
                    </a:lnTo>
                    <a:lnTo>
                      <a:pt x="295" y="160"/>
                    </a:lnTo>
                    <a:lnTo>
                      <a:pt x="312" y="160"/>
                    </a:lnTo>
                    <a:lnTo>
                      <a:pt x="316" y="162"/>
                    </a:lnTo>
                    <a:lnTo>
                      <a:pt x="320" y="164"/>
                    </a:lnTo>
                    <a:lnTo>
                      <a:pt x="324" y="168"/>
                    </a:lnTo>
                    <a:lnTo>
                      <a:pt x="326" y="172"/>
                    </a:lnTo>
                    <a:lnTo>
                      <a:pt x="332" y="178"/>
                    </a:lnTo>
                    <a:lnTo>
                      <a:pt x="337" y="180"/>
                    </a:lnTo>
                    <a:lnTo>
                      <a:pt x="338" y="179"/>
                    </a:lnTo>
                    <a:lnTo>
                      <a:pt x="340" y="179"/>
                    </a:lnTo>
                    <a:lnTo>
                      <a:pt x="342" y="178"/>
                    </a:lnTo>
                    <a:lnTo>
                      <a:pt x="344" y="176"/>
                    </a:lnTo>
                    <a:lnTo>
                      <a:pt x="349" y="176"/>
                    </a:lnTo>
                    <a:lnTo>
                      <a:pt x="377" y="172"/>
                    </a:lnTo>
                    <a:lnTo>
                      <a:pt x="383" y="172"/>
                    </a:lnTo>
                    <a:lnTo>
                      <a:pt x="386" y="175"/>
                    </a:lnTo>
                    <a:lnTo>
                      <a:pt x="387" y="178"/>
                    </a:lnTo>
                    <a:lnTo>
                      <a:pt x="387" y="185"/>
                    </a:lnTo>
                    <a:lnTo>
                      <a:pt x="388" y="187"/>
                    </a:lnTo>
                    <a:lnTo>
                      <a:pt x="388" y="191"/>
                    </a:lnTo>
                    <a:lnTo>
                      <a:pt x="384" y="195"/>
                    </a:lnTo>
                    <a:lnTo>
                      <a:pt x="383" y="195"/>
                    </a:lnTo>
                    <a:lnTo>
                      <a:pt x="381" y="197"/>
                    </a:lnTo>
                    <a:lnTo>
                      <a:pt x="381" y="198"/>
                    </a:lnTo>
                    <a:lnTo>
                      <a:pt x="384" y="201"/>
                    </a:lnTo>
                    <a:lnTo>
                      <a:pt x="387" y="201"/>
                    </a:lnTo>
                    <a:lnTo>
                      <a:pt x="392" y="198"/>
                    </a:lnTo>
                    <a:lnTo>
                      <a:pt x="395" y="198"/>
                    </a:lnTo>
                    <a:lnTo>
                      <a:pt x="398" y="197"/>
                    </a:lnTo>
                    <a:lnTo>
                      <a:pt x="400" y="197"/>
                    </a:lnTo>
                    <a:lnTo>
                      <a:pt x="403" y="198"/>
                    </a:lnTo>
                    <a:lnTo>
                      <a:pt x="406" y="201"/>
                    </a:lnTo>
                    <a:lnTo>
                      <a:pt x="411" y="203"/>
                    </a:lnTo>
                    <a:lnTo>
                      <a:pt x="412" y="203"/>
                    </a:lnTo>
                    <a:lnTo>
                      <a:pt x="418" y="201"/>
                    </a:lnTo>
                    <a:lnTo>
                      <a:pt x="426" y="193"/>
                    </a:lnTo>
                    <a:lnTo>
                      <a:pt x="427" y="190"/>
                    </a:lnTo>
                    <a:lnTo>
                      <a:pt x="430" y="187"/>
                    </a:lnTo>
                    <a:lnTo>
                      <a:pt x="430" y="186"/>
                    </a:lnTo>
                    <a:lnTo>
                      <a:pt x="429" y="179"/>
                    </a:lnTo>
                    <a:lnTo>
                      <a:pt x="427" y="168"/>
                    </a:lnTo>
                    <a:lnTo>
                      <a:pt x="427" y="148"/>
                    </a:lnTo>
                    <a:lnTo>
                      <a:pt x="429" y="145"/>
                    </a:lnTo>
                    <a:lnTo>
                      <a:pt x="433" y="145"/>
                    </a:lnTo>
                    <a:lnTo>
                      <a:pt x="434" y="147"/>
                    </a:lnTo>
                    <a:lnTo>
                      <a:pt x="437" y="148"/>
                    </a:lnTo>
                    <a:lnTo>
                      <a:pt x="441" y="148"/>
                    </a:lnTo>
                    <a:lnTo>
                      <a:pt x="446" y="143"/>
                    </a:lnTo>
                    <a:lnTo>
                      <a:pt x="447" y="143"/>
                    </a:lnTo>
                    <a:lnTo>
                      <a:pt x="450" y="144"/>
                    </a:lnTo>
                    <a:lnTo>
                      <a:pt x="453" y="144"/>
                    </a:lnTo>
                    <a:lnTo>
                      <a:pt x="457" y="147"/>
                    </a:lnTo>
                    <a:lnTo>
                      <a:pt x="459" y="151"/>
                    </a:lnTo>
                    <a:lnTo>
                      <a:pt x="466" y="156"/>
                    </a:lnTo>
                    <a:lnTo>
                      <a:pt x="476" y="163"/>
                    </a:lnTo>
                    <a:lnTo>
                      <a:pt x="486" y="168"/>
                    </a:lnTo>
                    <a:lnTo>
                      <a:pt x="493" y="174"/>
                    </a:lnTo>
                    <a:lnTo>
                      <a:pt x="507" y="187"/>
                    </a:lnTo>
                    <a:lnTo>
                      <a:pt x="513" y="197"/>
                    </a:lnTo>
                    <a:lnTo>
                      <a:pt x="517" y="205"/>
                    </a:lnTo>
                    <a:lnTo>
                      <a:pt x="517" y="206"/>
                    </a:lnTo>
                    <a:lnTo>
                      <a:pt x="519" y="209"/>
                    </a:lnTo>
                    <a:lnTo>
                      <a:pt x="515" y="213"/>
                    </a:lnTo>
                    <a:lnTo>
                      <a:pt x="511" y="216"/>
                    </a:lnTo>
                    <a:lnTo>
                      <a:pt x="508" y="220"/>
                    </a:lnTo>
                    <a:lnTo>
                      <a:pt x="505" y="222"/>
                    </a:lnTo>
                    <a:lnTo>
                      <a:pt x="505" y="229"/>
                    </a:lnTo>
                    <a:lnTo>
                      <a:pt x="513" y="240"/>
                    </a:lnTo>
                    <a:lnTo>
                      <a:pt x="517" y="251"/>
                    </a:lnTo>
                    <a:lnTo>
                      <a:pt x="517" y="255"/>
                    </a:lnTo>
                    <a:lnTo>
                      <a:pt x="516" y="259"/>
                    </a:lnTo>
                    <a:lnTo>
                      <a:pt x="513" y="264"/>
                    </a:lnTo>
                    <a:lnTo>
                      <a:pt x="512" y="269"/>
                    </a:lnTo>
                    <a:lnTo>
                      <a:pt x="504" y="267"/>
                    </a:lnTo>
                    <a:lnTo>
                      <a:pt x="497" y="264"/>
                    </a:lnTo>
                    <a:lnTo>
                      <a:pt x="492" y="263"/>
                    </a:lnTo>
                    <a:lnTo>
                      <a:pt x="486" y="263"/>
                    </a:lnTo>
                    <a:lnTo>
                      <a:pt x="484" y="264"/>
                    </a:lnTo>
                    <a:lnTo>
                      <a:pt x="481" y="267"/>
                    </a:lnTo>
                    <a:lnTo>
                      <a:pt x="481" y="269"/>
                    </a:lnTo>
                    <a:lnTo>
                      <a:pt x="478" y="271"/>
                    </a:lnTo>
                    <a:lnTo>
                      <a:pt x="477" y="272"/>
                    </a:lnTo>
                    <a:lnTo>
                      <a:pt x="472" y="275"/>
                    </a:lnTo>
                    <a:lnTo>
                      <a:pt x="469" y="275"/>
                    </a:lnTo>
                    <a:lnTo>
                      <a:pt x="466" y="276"/>
                    </a:lnTo>
                    <a:lnTo>
                      <a:pt x="461" y="282"/>
                    </a:lnTo>
                    <a:lnTo>
                      <a:pt x="459" y="287"/>
                    </a:lnTo>
                    <a:lnTo>
                      <a:pt x="455" y="294"/>
                    </a:lnTo>
                    <a:lnTo>
                      <a:pt x="442" y="296"/>
                    </a:lnTo>
                    <a:lnTo>
                      <a:pt x="437" y="298"/>
                    </a:lnTo>
                    <a:lnTo>
                      <a:pt x="429" y="302"/>
                    </a:lnTo>
                    <a:lnTo>
                      <a:pt x="402" y="310"/>
                    </a:lnTo>
                    <a:lnTo>
                      <a:pt x="391" y="313"/>
                    </a:lnTo>
                    <a:lnTo>
                      <a:pt x="386" y="311"/>
                    </a:lnTo>
                    <a:lnTo>
                      <a:pt x="375" y="307"/>
                    </a:lnTo>
                    <a:lnTo>
                      <a:pt x="360" y="300"/>
                    </a:lnTo>
                    <a:lnTo>
                      <a:pt x="342" y="291"/>
                    </a:lnTo>
                    <a:lnTo>
                      <a:pt x="299" y="269"/>
                    </a:lnTo>
                    <a:lnTo>
                      <a:pt x="277" y="257"/>
                    </a:lnTo>
                    <a:lnTo>
                      <a:pt x="255" y="245"/>
                    </a:lnTo>
                    <a:lnTo>
                      <a:pt x="235" y="234"/>
                    </a:lnTo>
                    <a:lnTo>
                      <a:pt x="216" y="224"/>
                    </a:lnTo>
                    <a:lnTo>
                      <a:pt x="201" y="216"/>
                    </a:lnTo>
                    <a:lnTo>
                      <a:pt x="189" y="210"/>
                    </a:lnTo>
                    <a:lnTo>
                      <a:pt x="184" y="206"/>
                    </a:lnTo>
                    <a:lnTo>
                      <a:pt x="176" y="203"/>
                    </a:lnTo>
                    <a:lnTo>
                      <a:pt x="169" y="206"/>
                    </a:lnTo>
                    <a:lnTo>
                      <a:pt x="158" y="214"/>
                    </a:lnTo>
                    <a:lnTo>
                      <a:pt x="150" y="216"/>
                    </a:lnTo>
                    <a:lnTo>
                      <a:pt x="137" y="217"/>
                    </a:lnTo>
                    <a:lnTo>
                      <a:pt x="122" y="217"/>
                    </a:lnTo>
                    <a:lnTo>
                      <a:pt x="106" y="216"/>
                    </a:lnTo>
                    <a:lnTo>
                      <a:pt x="92" y="216"/>
                    </a:lnTo>
                    <a:lnTo>
                      <a:pt x="86" y="217"/>
                    </a:lnTo>
                    <a:lnTo>
                      <a:pt x="79" y="210"/>
                    </a:lnTo>
                    <a:lnTo>
                      <a:pt x="75" y="209"/>
                    </a:lnTo>
                    <a:lnTo>
                      <a:pt x="68" y="207"/>
                    </a:lnTo>
                    <a:lnTo>
                      <a:pt x="43" y="207"/>
                    </a:lnTo>
                    <a:lnTo>
                      <a:pt x="39" y="205"/>
                    </a:lnTo>
                    <a:lnTo>
                      <a:pt x="35" y="197"/>
                    </a:lnTo>
                    <a:lnTo>
                      <a:pt x="27" y="186"/>
                    </a:lnTo>
                    <a:lnTo>
                      <a:pt x="17" y="172"/>
                    </a:lnTo>
                    <a:lnTo>
                      <a:pt x="12" y="164"/>
                    </a:lnTo>
                    <a:lnTo>
                      <a:pt x="6" y="154"/>
                    </a:lnTo>
                    <a:lnTo>
                      <a:pt x="2" y="141"/>
                    </a:lnTo>
                    <a:lnTo>
                      <a:pt x="0" y="124"/>
                    </a:lnTo>
                    <a:lnTo>
                      <a:pt x="2" y="123"/>
                    </a:lnTo>
                    <a:lnTo>
                      <a:pt x="6" y="121"/>
                    </a:lnTo>
                    <a:lnTo>
                      <a:pt x="9" y="121"/>
                    </a:lnTo>
                    <a:lnTo>
                      <a:pt x="12" y="120"/>
                    </a:lnTo>
                    <a:lnTo>
                      <a:pt x="17" y="114"/>
                    </a:lnTo>
                    <a:lnTo>
                      <a:pt x="23" y="106"/>
                    </a:lnTo>
                    <a:lnTo>
                      <a:pt x="25" y="100"/>
                    </a:lnTo>
                    <a:lnTo>
                      <a:pt x="24" y="92"/>
                    </a:lnTo>
                    <a:lnTo>
                      <a:pt x="24" y="83"/>
                    </a:lnTo>
                    <a:lnTo>
                      <a:pt x="23" y="77"/>
                    </a:lnTo>
                    <a:lnTo>
                      <a:pt x="25" y="73"/>
                    </a:lnTo>
                    <a:lnTo>
                      <a:pt x="31" y="67"/>
                    </a:lnTo>
                    <a:lnTo>
                      <a:pt x="39" y="62"/>
                    </a:lnTo>
                    <a:lnTo>
                      <a:pt x="45" y="58"/>
                    </a:lnTo>
                    <a:lnTo>
                      <a:pt x="52" y="52"/>
                    </a:lnTo>
                    <a:lnTo>
                      <a:pt x="59" y="44"/>
                    </a:lnTo>
                    <a:lnTo>
                      <a:pt x="66" y="35"/>
                    </a:lnTo>
                    <a:lnTo>
                      <a:pt x="68" y="28"/>
                    </a:lnTo>
                    <a:lnTo>
                      <a:pt x="68" y="23"/>
                    </a:lnTo>
                    <a:lnTo>
                      <a:pt x="67" y="15"/>
                    </a:lnTo>
                    <a:lnTo>
                      <a:pt x="66" y="8"/>
                    </a:lnTo>
                    <a:lnTo>
                      <a:pt x="67" y="1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38" name="Freeform 86">
                <a:extLst>
                  <a:ext uri="{FF2B5EF4-FFF2-40B4-BE49-F238E27FC236}">
                    <a16:creationId xmlns:a16="http://schemas.microsoft.com/office/drawing/2014/main" id="{DA6CBAA1-FB3B-DDBD-CFDE-F73708C69A99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1625992" y="5981518"/>
                <a:ext cx="2417749" cy="1438180"/>
              </a:xfrm>
              <a:custGeom>
                <a:avLst/>
                <a:gdLst/>
                <a:ahLst/>
                <a:cxnLst>
                  <a:cxn ang="0">
                    <a:pos x="363" y="21"/>
                  </a:cxn>
                  <a:cxn ang="0">
                    <a:pos x="489" y="88"/>
                  </a:cxn>
                  <a:cxn ang="0">
                    <a:pos x="549" y="107"/>
                  </a:cxn>
                  <a:cxn ang="0">
                    <a:pos x="606" y="84"/>
                  </a:cxn>
                  <a:cxn ang="0">
                    <a:pos x="624" y="69"/>
                  </a:cxn>
                  <a:cxn ang="0">
                    <a:pos x="633" y="60"/>
                  </a:cxn>
                  <a:cxn ang="0">
                    <a:pos x="656" y="72"/>
                  </a:cxn>
                  <a:cxn ang="0">
                    <a:pos x="655" y="99"/>
                  </a:cxn>
                  <a:cxn ang="0">
                    <a:pos x="652" y="114"/>
                  </a:cxn>
                  <a:cxn ang="0">
                    <a:pos x="624" y="138"/>
                  </a:cxn>
                  <a:cxn ang="0">
                    <a:pos x="572" y="161"/>
                  </a:cxn>
                  <a:cxn ang="0">
                    <a:pos x="518" y="193"/>
                  </a:cxn>
                  <a:cxn ang="0">
                    <a:pos x="463" y="223"/>
                  </a:cxn>
                  <a:cxn ang="0">
                    <a:pos x="428" y="225"/>
                  </a:cxn>
                  <a:cxn ang="0">
                    <a:pos x="421" y="263"/>
                  </a:cxn>
                  <a:cxn ang="0">
                    <a:pos x="405" y="271"/>
                  </a:cxn>
                  <a:cxn ang="0">
                    <a:pos x="377" y="313"/>
                  </a:cxn>
                  <a:cxn ang="0">
                    <a:pos x="374" y="353"/>
                  </a:cxn>
                  <a:cxn ang="0">
                    <a:pos x="358" y="368"/>
                  </a:cxn>
                  <a:cxn ang="0">
                    <a:pos x="359" y="380"/>
                  </a:cxn>
                  <a:cxn ang="0">
                    <a:pos x="320" y="390"/>
                  </a:cxn>
                  <a:cxn ang="0">
                    <a:pos x="273" y="366"/>
                  </a:cxn>
                  <a:cxn ang="0">
                    <a:pos x="254" y="372"/>
                  </a:cxn>
                  <a:cxn ang="0">
                    <a:pos x="217" y="376"/>
                  </a:cxn>
                  <a:cxn ang="0">
                    <a:pos x="182" y="357"/>
                  </a:cxn>
                  <a:cxn ang="0">
                    <a:pos x="164" y="340"/>
                  </a:cxn>
                  <a:cxn ang="0">
                    <a:pos x="128" y="337"/>
                  </a:cxn>
                  <a:cxn ang="0">
                    <a:pos x="113" y="339"/>
                  </a:cxn>
                  <a:cxn ang="0">
                    <a:pos x="114" y="361"/>
                  </a:cxn>
                  <a:cxn ang="0">
                    <a:pos x="88" y="372"/>
                  </a:cxn>
                  <a:cxn ang="0">
                    <a:pos x="77" y="363"/>
                  </a:cxn>
                  <a:cxn ang="0">
                    <a:pos x="65" y="368"/>
                  </a:cxn>
                  <a:cxn ang="0">
                    <a:pos x="27" y="367"/>
                  </a:cxn>
                  <a:cxn ang="0">
                    <a:pos x="10" y="364"/>
                  </a:cxn>
                  <a:cxn ang="0">
                    <a:pos x="8" y="349"/>
                  </a:cxn>
                  <a:cxn ang="0">
                    <a:pos x="1" y="339"/>
                  </a:cxn>
                  <a:cxn ang="0">
                    <a:pos x="6" y="322"/>
                  </a:cxn>
                  <a:cxn ang="0">
                    <a:pos x="19" y="309"/>
                  </a:cxn>
                  <a:cxn ang="0">
                    <a:pos x="28" y="283"/>
                  </a:cxn>
                  <a:cxn ang="0">
                    <a:pos x="62" y="271"/>
                  </a:cxn>
                  <a:cxn ang="0">
                    <a:pos x="89" y="250"/>
                  </a:cxn>
                  <a:cxn ang="0">
                    <a:pos x="90" y="231"/>
                  </a:cxn>
                  <a:cxn ang="0">
                    <a:pos x="125" y="190"/>
                  </a:cxn>
                  <a:cxn ang="0">
                    <a:pos x="114" y="180"/>
                  </a:cxn>
                  <a:cxn ang="0">
                    <a:pos x="90" y="185"/>
                  </a:cxn>
                  <a:cxn ang="0">
                    <a:pos x="78" y="196"/>
                  </a:cxn>
                  <a:cxn ang="0">
                    <a:pos x="61" y="185"/>
                  </a:cxn>
                  <a:cxn ang="0">
                    <a:pos x="75" y="149"/>
                  </a:cxn>
                  <a:cxn ang="0">
                    <a:pos x="92" y="124"/>
                  </a:cxn>
                  <a:cxn ang="0">
                    <a:pos x="98" y="95"/>
                  </a:cxn>
                  <a:cxn ang="0">
                    <a:pos x="86" y="53"/>
                  </a:cxn>
                  <a:cxn ang="0">
                    <a:pos x="128" y="73"/>
                  </a:cxn>
                  <a:cxn ang="0">
                    <a:pos x="148" y="96"/>
                  </a:cxn>
                  <a:cxn ang="0">
                    <a:pos x="184" y="105"/>
                  </a:cxn>
                  <a:cxn ang="0">
                    <a:pos x="198" y="107"/>
                  </a:cxn>
                  <a:cxn ang="0">
                    <a:pos x="215" y="107"/>
                  </a:cxn>
                  <a:cxn ang="0">
                    <a:pos x="213" y="70"/>
                  </a:cxn>
                  <a:cxn ang="0">
                    <a:pos x="207" y="50"/>
                  </a:cxn>
                  <a:cxn ang="0">
                    <a:pos x="233" y="14"/>
                  </a:cxn>
                  <a:cxn ang="0">
                    <a:pos x="297" y="13"/>
                  </a:cxn>
                </a:cxnLst>
                <a:rect l="0" t="0" r="r" b="b"/>
                <a:pathLst>
                  <a:path w="659" h="392">
                    <a:moveTo>
                      <a:pt x="323" y="0"/>
                    </a:moveTo>
                    <a:lnTo>
                      <a:pt x="331" y="3"/>
                    </a:lnTo>
                    <a:lnTo>
                      <a:pt x="336" y="7"/>
                    </a:lnTo>
                    <a:lnTo>
                      <a:pt x="348" y="13"/>
                    </a:lnTo>
                    <a:lnTo>
                      <a:pt x="363" y="21"/>
                    </a:lnTo>
                    <a:lnTo>
                      <a:pt x="382" y="31"/>
                    </a:lnTo>
                    <a:lnTo>
                      <a:pt x="402" y="42"/>
                    </a:lnTo>
                    <a:lnTo>
                      <a:pt x="424" y="54"/>
                    </a:lnTo>
                    <a:lnTo>
                      <a:pt x="446" y="66"/>
                    </a:lnTo>
                    <a:lnTo>
                      <a:pt x="489" y="88"/>
                    </a:lnTo>
                    <a:lnTo>
                      <a:pt x="507" y="97"/>
                    </a:lnTo>
                    <a:lnTo>
                      <a:pt x="522" y="104"/>
                    </a:lnTo>
                    <a:lnTo>
                      <a:pt x="533" y="108"/>
                    </a:lnTo>
                    <a:lnTo>
                      <a:pt x="538" y="110"/>
                    </a:lnTo>
                    <a:lnTo>
                      <a:pt x="549" y="107"/>
                    </a:lnTo>
                    <a:lnTo>
                      <a:pt x="576" y="99"/>
                    </a:lnTo>
                    <a:lnTo>
                      <a:pt x="584" y="95"/>
                    </a:lnTo>
                    <a:lnTo>
                      <a:pt x="589" y="93"/>
                    </a:lnTo>
                    <a:lnTo>
                      <a:pt x="602" y="91"/>
                    </a:lnTo>
                    <a:lnTo>
                      <a:pt x="606" y="84"/>
                    </a:lnTo>
                    <a:lnTo>
                      <a:pt x="608" y="79"/>
                    </a:lnTo>
                    <a:lnTo>
                      <a:pt x="613" y="73"/>
                    </a:lnTo>
                    <a:lnTo>
                      <a:pt x="616" y="72"/>
                    </a:lnTo>
                    <a:lnTo>
                      <a:pt x="619" y="72"/>
                    </a:lnTo>
                    <a:lnTo>
                      <a:pt x="624" y="69"/>
                    </a:lnTo>
                    <a:lnTo>
                      <a:pt x="625" y="68"/>
                    </a:lnTo>
                    <a:lnTo>
                      <a:pt x="628" y="66"/>
                    </a:lnTo>
                    <a:lnTo>
                      <a:pt x="628" y="64"/>
                    </a:lnTo>
                    <a:lnTo>
                      <a:pt x="631" y="61"/>
                    </a:lnTo>
                    <a:lnTo>
                      <a:pt x="633" y="60"/>
                    </a:lnTo>
                    <a:lnTo>
                      <a:pt x="639" y="60"/>
                    </a:lnTo>
                    <a:lnTo>
                      <a:pt x="644" y="61"/>
                    </a:lnTo>
                    <a:lnTo>
                      <a:pt x="651" y="64"/>
                    </a:lnTo>
                    <a:lnTo>
                      <a:pt x="659" y="66"/>
                    </a:lnTo>
                    <a:lnTo>
                      <a:pt x="656" y="72"/>
                    </a:lnTo>
                    <a:lnTo>
                      <a:pt x="655" y="76"/>
                    </a:lnTo>
                    <a:lnTo>
                      <a:pt x="649" y="87"/>
                    </a:lnTo>
                    <a:lnTo>
                      <a:pt x="649" y="91"/>
                    </a:lnTo>
                    <a:lnTo>
                      <a:pt x="652" y="93"/>
                    </a:lnTo>
                    <a:lnTo>
                      <a:pt x="655" y="99"/>
                    </a:lnTo>
                    <a:lnTo>
                      <a:pt x="658" y="101"/>
                    </a:lnTo>
                    <a:lnTo>
                      <a:pt x="658" y="108"/>
                    </a:lnTo>
                    <a:lnTo>
                      <a:pt x="656" y="110"/>
                    </a:lnTo>
                    <a:lnTo>
                      <a:pt x="655" y="112"/>
                    </a:lnTo>
                    <a:lnTo>
                      <a:pt x="652" y="114"/>
                    </a:lnTo>
                    <a:lnTo>
                      <a:pt x="649" y="116"/>
                    </a:lnTo>
                    <a:lnTo>
                      <a:pt x="649" y="128"/>
                    </a:lnTo>
                    <a:lnTo>
                      <a:pt x="647" y="131"/>
                    </a:lnTo>
                    <a:lnTo>
                      <a:pt x="637" y="131"/>
                    </a:lnTo>
                    <a:lnTo>
                      <a:pt x="624" y="138"/>
                    </a:lnTo>
                    <a:lnTo>
                      <a:pt x="613" y="147"/>
                    </a:lnTo>
                    <a:lnTo>
                      <a:pt x="606" y="153"/>
                    </a:lnTo>
                    <a:lnTo>
                      <a:pt x="596" y="155"/>
                    </a:lnTo>
                    <a:lnTo>
                      <a:pt x="582" y="158"/>
                    </a:lnTo>
                    <a:lnTo>
                      <a:pt x="572" y="161"/>
                    </a:lnTo>
                    <a:lnTo>
                      <a:pt x="561" y="166"/>
                    </a:lnTo>
                    <a:lnTo>
                      <a:pt x="551" y="174"/>
                    </a:lnTo>
                    <a:lnTo>
                      <a:pt x="537" y="189"/>
                    </a:lnTo>
                    <a:lnTo>
                      <a:pt x="528" y="192"/>
                    </a:lnTo>
                    <a:lnTo>
                      <a:pt x="518" y="193"/>
                    </a:lnTo>
                    <a:lnTo>
                      <a:pt x="506" y="196"/>
                    </a:lnTo>
                    <a:lnTo>
                      <a:pt x="495" y="201"/>
                    </a:lnTo>
                    <a:lnTo>
                      <a:pt x="484" y="211"/>
                    </a:lnTo>
                    <a:lnTo>
                      <a:pt x="473" y="217"/>
                    </a:lnTo>
                    <a:lnTo>
                      <a:pt x="463" y="223"/>
                    </a:lnTo>
                    <a:lnTo>
                      <a:pt x="457" y="224"/>
                    </a:lnTo>
                    <a:lnTo>
                      <a:pt x="446" y="213"/>
                    </a:lnTo>
                    <a:lnTo>
                      <a:pt x="441" y="213"/>
                    </a:lnTo>
                    <a:lnTo>
                      <a:pt x="433" y="219"/>
                    </a:lnTo>
                    <a:lnTo>
                      <a:pt x="428" y="225"/>
                    </a:lnTo>
                    <a:lnTo>
                      <a:pt x="422" y="235"/>
                    </a:lnTo>
                    <a:lnTo>
                      <a:pt x="420" y="242"/>
                    </a:lnTo>
                    <a:lnTo>
                      <a:pt x="420" y="252"/>
                    </a:lnTo>
                    <a:lnTo>
                      <a:pt x="421" y="259"/>
                    </a:lnTo>
                    <a:lnTo>
                      <a:pt x="421" y="263"/>
                    </a:lnTo>
                    <a:lnTo>
                      <a:pt x="418" y="264"/>
                    </a:lnTo>
                    <a:lnTo>
                      <a:pt x="417" y="267"/>
                    </a:lnTo>
                    <a:lnTo>
                      <a:pt x="414" y="269"/>
                    </a:lnTo>
                    <a:lnTo>
                      <a:pt x="410" y="269"/>
                    </a:lnTo>
                    <a:lnTo>
                      <a:pt x="405" y="271"/>
                    </a:lnTo>
                    <a:lnTo>
                      <a:pt x="399" y="282"/>
                    </a:lnTo>
                    <a:lnTo>
                      <a:pt x="393" y="293"/>
                    </a:lnTo>
                    <a:lnTo>
                      <a:pt x="385" y="304"/>
                    </a:lnTo>
                    <a:lnTo>
                      <a:pt x="379" y="310"/>
                    </a:lnTo>
                    <a:lnTo>
                      <a:pt x="377" y="313"/>
                    </a:lnTo>
                    <a:lnTo>
                      <a:pt x="377" y="322"/>
                    </a:lnTo>
                    <a:lnTo>
                      <a:pt x="378" y="325"/>
                    </a:lnTo>
                    <a:lnTo>
                      <a:pt x="378" y="331"/>
                    </a:lnTo>
                    <a:lnTo>
                      <a:pt x="377" y="337"/>
                    </a:lnTo>
                    <a:lnTo>
                      <a:pt x="374" y="353"/>
                    </a:lnTo>
                    <a:lnTo>
                      <a:pt x="371" y="359"/>
                    </a:lnTo>
                    <a:lnTo>
                      <a:pt x="367" y="361"/>
                    </a:lnTo>
                    <a:lnTo>
                      <a:pt x="364" y="363"/>
                    </a:lnTo>
                    <a:lnTo>
                      <a:pt x="360" y="366"/>
                    </a:lnTo>
                    <a:lnTo>
                      <a:pt x="358" y="368"/>
                    </a:lnTo>
                    <a:lnTo>
                      <a:pt x="356" y="371"/>
                    </a:lnTo>
                    <a:lnTo>
                      <a:pt x="356" y="375"/>
                    </a:lnTo>
                    <a:lnTo>
                      <a:pt x="358" y="378"/>
                    </a:lnTo>
                    <a:lnTo>
                      <a:pt x="358" y="379"/>
                    </a:lnTo>
                    <a:lnTo>
                      <a:pt x="359" y="380"/>
                    </a:lnTo>
                    <a:lnTo>
                      <a:pt x="355" y="384"/>
                    </a:lnTo>
                    <a:lnTo>
                      <a:pt x="351" y="387"/>
                    </a:lnTo>
                    <a:lnTo>
                      <a:pt x="346" y="392"/>
                    </a:lnTo>
                    <a:lnTo>
                      <a:pt x="328" y="392"/>
                    </a:lnTo>
                    <a:lnTo>
                      <a:pt x="320" y="390"/>
                    </a:lnTo>
                    <a:lnTo>
                      <a:pt x="315" y="387"/>
                    </a:lnTo>
                    <a:lnTo>
                      <a:pt x="305" y="382"/>
                    </a:lnTo>
                    <a:lnTo>
                      <a:pt x="293" y="375"/>
                    </a:lnTo>
                    <a:lnTo>
                      <a:pt x="282" y="370"/>
                    </a:lnTo>
                    <a:lnTo>
                      <a:pt x="273" y="366"/>
                    </a:lnTo>
                    <a:lnTo>
                      <a:pt x="268" y="364"/>
                    </a:lnTo>
                    <a:lnTo>
                      <a:pt x="265" y="364"/>
                    </a:lnTo>
                    <a:lnTo>
                      <a:pt x="262" y="367"/>
                    </a:lnTo>
                    <a:lnTo>
                      <a:pt x="257" y="370"/>
                    </a:lnTo>
                    <a:lnTo>
                      <a:pt x="254" y="372"/>
                    </a:lnTo>
                    <a:lnTo>
                      <a:pt x="250" y="372"/>
                    </a:lnTo>
                    <a:lnTo>
                      <a:pt x="246" y="371"/>
                    </a:lnTo>
                    <a:lnTo>
                      <a:pt x="233" y="374"/>
                    </a:lnTo>
                    <a:lnTo>
                      <a:pt x="225" y="374"/>
                    </a:lnTo>
                    <a:lnTo>
                      <a:pt x="217" y="376"/>
                    </a:lnTo>
                    <a:lnTo>
                      <a:pt x="210" y="378"/>
                    </a:lnTo>
                    <a:lnTo>
                      <a:pt x="202" y="375"/>
                    </a:lnTo>
                    <a:lnTo>
                      <a:pt x="194" y="368"/>
                    </a:lnTo>
                    <a:lnTo>
                      <a:pt x="188" y="363"/>
                    </a:lnTo>
                    <a:lnTo>
                      <a:pt x="182" y="357"/>
                    </a:lnTo>
                    <a:lnTo>
                      <a:pt x="172" y="357"/>
                    </a:lnTo>
                    <a:lnTo>
                      <a:pt x="167" y="355"/>
                    </a:lnTo>
                    <a:lnTo>
                      <a:pt x="166" y="352"/>
                    </a:lnTo>
                    <a:lnTo>
                      <a:pt x="164" y="351"/>
                    </a:lnTo>
                    <a:lnTo>
                      <a:pt x="164" y="340"/>
                    </a:lnTo>
                    <a:lnTo>
                      <a:pt x="161" y="340"/>
                    </a:lnTo>
                    <a:lnTo>
                      <a:pt x="159" y="339"/>
                    </a:lnTo>
                    <a:lnTo>
                      <a:pt x="144" y="339"/>
                    </a:lnTo>
                    <a:lnTo>
                      <a:pt x="135" y="340"/>
                    </a:lnTo>
                    <a:lnTo>
                      <a:pt x="128" y="337"/>
                    </a:lnTo>
                    <a:lnTo>
                      <a:pt x="125" y="335"/>
                    </a:lnTo>
                    <a:lnTo>
                      <a:pt x="122" y="333"/>
                    </a:lnTo>
                    <a:lnTo>
                      <a:pt x="120" y="333"/>
                    </a:lnTo>
                    <a:lnTo>
                      <a:pt x="114" y="336"/>
                    </a:lnTo>
                    <a:lnTo>
                      <a:pt x="113" y="339"/>
                    </a:lnTo>
                    <a:lnTo>
                      <a:pt x="113" y="341"/>
                    </a:lnTo>
                    <a:lnTo>
                      <a:pt x="116" y="347"/>
                    </a:lnTo>
                    <a:lnTo>
                      <a:pt x="118" y="349"/>
                    </a:lnTo>
                    <a:lnTo>
                      <a:pt x="121" y="355"/>
                    </a:lnTo>
                    <a:lnTo>
                      <a:pt x="114" y="361"/>
                    </a:lnTo>
                    <a:lnTo>
                      <a:pt x="110" y="363"/>
                    </a:lnTo>
                    <a:lnTo>
                      <a:pt x="104" y="363"/>
                    </a:lnTo>
                    <a:lnTo>
                      <a:pt x="96" y="367"/>
                    </a:lnTo>
                    <a:lnTo>
                      <a:pt x="93" y="370"/>
                    </a:lnTo>
                    <a:lnTo>
                      <a:pt x="88" y="372"/>
                    </a:lnTo>
                    <a:lnTo>
                      <a:pt x="86" y="371"/>
                    </a:lnTo>
                    <a:lnTo>
                      <a:pt x="85" y="368"/>
                    </a:lnTo>
                    <a:lnTo>
                      <a:pt x="82" y="366"/>
                    </a:lnTo>
                    <a:lnTo>
                      <a:pt x="82" y="363"/>
                    </a:lnTo>
                    <a:lnTo>
                      <a:pt x="77" y="363"/>
                    </a:lnTo>
                    <a:lnTo>
                      <a:pt x="75" y="364"/>
                    </a:lnTo>
                    <a:lnTo>
                      <a:pt x="73" y="366"/>
                    </a:lnTo>
                    <a:lnTo>
                      <a:pt x="71" y="367"/>
                    </a:lnTo>
                    <a:lnTo>
                      <a:pt x="69" y="368"/>
                    </a:lnTo>
                    <a:lnTo>
                      <a:pt x="65" y="368"/>
                    </a:lnTo>
                    <a:lnTo>
                      <a:pt x="58" y="366"/>
                    </a:lnTo>
                    <a:lnTo>
                      <a:pt x="49" y="363"/>
                    </a:lnTo>
                    <a:lnTo>
                      <a:pt x="40" y="361"/>
                    </a:lnTo>
                    <a:lnTo>
                      <a:pt x="32" y="363"/>
                    </a:lnTo>
                    <a:lnTo>
                      <a:pt x="27" y="367"/>
                    </a:lnTo>
                    <a:lnTo>
                      <a:pt x="11" y="383"/>
                    </a:lnTo>
                    <a:lnTo>
                      <a:pt x="8" y="382"/>
                    </a:lnTo>
                    <a:lnTo>
                      <a:pt x="8" y="374"/>
                    </a:lnTo>
                    <a:lnTo>
                      <a:pt x="10" y="371"/>
                    </a:lnTo>
                    <a:lnTo>
                      <a:pt x="10" y="364"/>
                    </a:lnTo>
                    <a:lnTo>
                      <a:pt x="7" y="361"/>
                    </a:lnTo>
                    <a:lnTo>
                      <a:pt x="6" y="359"/>
                    </a:lnTo>
                    <a:lnTo>
                      <a:pt x="6" y="353"/>
                    </a:lnTo>
                    <a:lnTo>
                      <a:pt x="7" y="352"/>
                    </a:lnTo>
                    <a:lnTo>
                      <a:pt x="8" y="349"/>
                    </a:lnTo>
                    <a:lnTo>
                      <a:pt x="8" y="348"/>
                    </a:lnTo>
                    <a:lnTo>
                      <a:pt x="7" y="345"/>
                    </a:lnTo>
                    <a:lnTo>
                      <a:pt x="4" y="343"/>
                    </a:lnTo>
                    <a:lnTo>
                      <a:pt x="3" y="340"/>
                    </a:lnTo>
                    <a:lnTo>
                      <a:pt x="1" y="339"/>
                    </a:lnTo>
                    <a:lnTo>
                      <a:pt x="0" y="336"/>
                    </a:lnTo>
                    <a:lnTo>
                      <a:pt x="0" y="335"/>
                    </a:lnTo>
                    <a:lnTo>
                      <a:pt x="1" y="331"/>
                    </a:lnTo>
                    <a:lnTo>
                      <a:pt x="4" y="326"/>
                    </a:lnTo>
                    <a:lnTo>
                      <a:pt x="6" y="322"/>
                    </a:lnTo>
                    <a:lnTo>
                      <a:pt x="8" y="320"/>
                    </a:lnTo>
                    <a:lnTo>
                      <a:pt x="10" y="316"/>
                    </a:lnTo>
                    <a:lnTo>
                      <a:pt x="15" y="310"/>
                    </a:lnTo>
                    <a:lnTo>
                      <a:pt x="18" y="310"/>
                    </a:lnTo>
                    <a:lnTo>
                      <a:pt x="19" y="309"/>
                    </a:lnTo>
                    <a:lnTo>
                      <a:pt x="24" y="306"/>
                    </a:lnTo>
                    <a:lnTo>
                      <a:pt x="26" y="305"/>
                    </a:lnTo>
                    <a:lnTo>
                      <a:pt x="26" y="301"/>
                    </a:lnTo>
                    <a:lnTo>
                      <a:pt x="27" y="293"/>
                    </a:lnTo>
                    <a:lnTo>
                      <a:pt x="28" y="283"/>
                    </a:lnTo>
                    <a:lnTo>
                      <a:pt x="32" y="274"/>
                    </a:lnTo>
                    <a:lnTo>
                      <a:pt x="38" y="269"/>
                    </a:lnTo>
                    <a:lnTo>
                      <a:pt x="46" y="267"/>
                    </a:lnTo>
                    <a:lnTo>
                      <a:pt x="54" y="270"/>
                    </a:lnTo>
                    <a:lnTo>
                      <a:pt x="62" y="271"/>
                    </a:lnTo>
                    <a:lnTo>
                      <a:pt x="69" y="270"/>
                    </a:lnTo>
                    <a:lnTo>
                      <a:pt x="85" y="262"/>
                    </a:lnTo>
                    <a:lnTo>
                      <a:pt x="90" y="258"/>
                    </a:lnTo>
                    <a:lnTo>
                      <a:pt x="90" y="252"/>
                    </a:lnTo>
                    <a:lnTo>
                      <a:pt x="89" y="250"/>
                    </a:lnTo>
                    <a:lnTo>
                      <a:pt x="86" y="248"/>
                    </a:lnTo>
                    <a:lnTo>
                      <a:pt x="81" y="243"/>
                    </a:lnTo>
                    <a:lnTo>
                      <a:pt x="81" y="239"/>
                    </a:lnTo>
                    <a:lnTo>
                      <a:pt x="83" y="236"/>
                    </a:lnTo>
                    <a:lnTo>
                      <a:pt x="90" y="231"/>
                    </a:lnTo>
                    <a:lnTo>
                      <a:pt x="98" y="224"/>
                    </a:lnTo>
                    <a:lnTo>
                      <a:pt x="109" y="217"/>
                    </a:lnTo>
                    <a:lnTo>
                      <a:pt x="124" y="202"/>
                    </a:lnTo>
                    <a:lnTo>
                      <a:pt x="127" y="196"/>
                    </a:lnTo>
                    <a:lnTo>
                      <a:pt x="125" y="190"/>
                    </a:lnTo>
                    <a:lnTo>
                      <a:pt x="125" y="186"/>
                    </a:lnTo>
                    <a:lnTo>
                      <a:pt x="124" y="184"/>
                    </a:lnTo>
                    <a:lnTo>
                      <a:pt x="121" y="181"/>
                    </a:lnTo>
                    <a:lnTo>
                      <a:pt x="118" y="180"/>
                    </a:lnTo>
                    <a:lnTo>
                      <a:pt x="114" y="180"/>
                    </a:lnTo>
                    <a:lnTo>
                      <a:pt x="108" y="178"/>
                    </a:lnTo>
                    <a:lnTo>
                      <a:pt x="102" y="177"/>
                    </a:lnTo>
                    <a:lnTo>
                      <a:pt x="98" y="177"/>
                    </a:lnTo>
                    <a:lnTo>
                      <a:pt x="93" y="181"/>
                    </a:lnTo>
                    <a:lnTo>
                      <a:pt x="90" y="185"/>
                    </a:lnTo>
                    <a:lnTo>
                      <a:pt x="89" y="189"/>
                    </a:lnTo>
                    <a:lnTo>
                      <a:pt x="86" y="192"/>
                    </a:lnTo>
                    <a:lnTo>
                      <a:pt x="85" y="194"/>
                    </a:lnTo>
                    <a:lnTo>
                      <a:pt x="83" y="196"/>
                    </a:lnTo>
                    <a:lnTo>
                      <a:pt x="78" y="196"/>
                    </a:lnTo>
                    <a:lnTo>
                      <a:pt x="75" y="194"/>
                    </a:lnTo>
                    <a:lnTo>
                      <a:pt x="71" y="194"/>
                    </a:lnTo>
                    <a:lnTo>
                      <a:pt x="63" y="190"/>
                    </a:lnTo>
                    <a:lnTo>
                      <a:pt x="61" y="188"/>
                    </a:lnTo>
                    <a:lnTo>
                      <a:pt x="61" y="185"/>
                    </a:lnTo>
                    <a:lnTo>
                      <a:pt x="62" y="177"/>
                    </a:lnTo>
                    <a:lnTo>
                      <a:pt x="65" y="165"/>
                    </a:lnTo>
                    <a:lnTo>
                      <a:pt x="67" y="155"/>
                    </a:lnTo>
                    <a:lnTo>
                      <a:pt x="70" y="150"/>
                    </a:lnTo>
                    <a:lnTo>
                      <a:pt x="75" y="149"/>
                    </a:lnTo>
                    <a:lnTo>
                      <a:pt x="89" y="149"/>
                    </a:lnTo>
                    <a:lnTo>
                      <a:pt x="92" y="146"/>
                    </a:lnTo>
                    <a:lnTo>
                      <a:pt x="90" y="139"/>
                    </a:lnTo>
                    <a:lnTo>
                      <a:pt x="90" y="131"/>
                    </a:lnTo>
                    <a:lnTo>
                      <a:pt x="92" y="124"/>
                    </a:lnTo>
                    <a:lnTo>
                      <a:pt x="94" y="120"/>
                    </a:lnTo>
                    <a:lnTo>
                      <a:pt x="98" y="118"/>
                    </a:lnTo>
                    <a:lnTo>
                      <a:pt x="101" y="114"/>
                    </a:lnTo>
                    <a:lnTo>
                      <a:pt x="101" y="105"/>
                    </a:lnTo>
                    <a:lnTo>
                      <a:pt x="98" y="95"/>
                    </a:lnTo>
                    <a:lnTo>
                      <a:pt x="93" y="83"/>
                    </a:lnTo>
                    <a:lnTo>
                      <a:pt x="88" y="72"/>
                    </a:lnTo>
                    <a:lnTo>
                      <a:pt x="83" y="62"/>
                    </a:lnTo>
                    <a:lnTo>
                      <a:pt x="83" y="56"/>
                    </a:lnTo>
                    <a:lnTo>
                      <a:pt x="86" y="53"/>
                    </a:lnTo>
                    <a:lnTo>
                      <a:pt x="93" y="54"/>
                    </a:lnTo>
                    <a:lnTo>
                      <a:pt x="98" y="60"/>
                    </a:lnTo>
                    <a:lnTo>
                      <a:pt x="104" y="64"/>
                    </a:lnTo>
                    <a:lnTo>
                      <a:pt x="120" y="69"/>
                    </a:lnTo>
                    <a:lnTo>
                      <a:pt x="128" y="73"/>
                    </a:lnTo>
                    <a:lnTo>
                      <a:pt x="136" y="79"/>
                    </a:lnTo>
                    <a:lnTo>
                      <a:pt x="143" y="84"/>
                    </a:lnTo>
                    <a:lnTo>
                      <a:pt x="147" y="87"/>
                    </a:lnTo>
                    <a:lnTo>
                      <a:pt x="148" y="88"/>
                    </a:lnTo>
                    <a:lnTo>
                      <a:pt x="148" y="96"/>
                    </a:lnTo>
                    <a:lnTo>
                      <a:pt x="151" y="97"/>
                    </a:lnTo>
                    <a:lnTo>
                      <a:pt x="176" y="97"/>
                    </a:lnTo>
                    <a:lnTo>
                      <a:pt x="179" y="99"/>
                    </a:lnTo>
                    <a:lnTo>
                      <a:pt x="183" y="103"/>
                    </a:lnTo>
                    <a:lnTo>
                      <a:pt x="184" y="105"/>
                    </a:lnTo>
                    <a:lnTo>
                      <a:pt x="186" y="107"/>
                    </a:lnTo>
                    <a:lnTo>
                      <a:pt x="188" y="107"/>
                    </a:lnTo>
                    <a:lnTo>
                      <a:pt x="190" y="105"/>
                    </a:lnTo>
                    <a:lnTo>
                      <a:pt x="192" y="104"/>
                    </a:lnTo>
                    <a:lnTo>
                      <a:pt x="198" y="107"/>
                    </a:lnTo>
                    <a:lnTo>
                      <a:pt x="199" y="110"/>
                    </a:lnTo>
                    <a:lnTo>
                      <a:pt x="202" y="111"/>
                    </a:lnTo>
                    <a:lnTo>
                      <a:pt x="203" y="112"/>
                    </a:lnTo>
                    <a:lnTo>
                      <a:pt x="214" y="107"/>
                    </a:lnTo>
                    <a:lnTo>
                      <a:pt x="215" y="107"/>
                    </a:lnTo>
                    <a:lnTo>
                      <a:pt x="218" y="105"/>
                    </a:lnTo>
                    <a:lnTo>
                      <a:pt x="218" y="100"/>
                    </a:lnTo>
                    <a:lnTo>
                      <a:pt x="215" y="89"/>
                    </a:lnTo>
                    <a:lnTo>
                      <a:pt x="214" y="79"/>
                    </a:lnTo>
                    <a:lnTo>
                      <a:pt x="213" y="70"/>
                    </a:lnTo>
                    <a:lnTo>
                      <a:pt x="213" y="66"/>
                    </a:lnTo>
                    <a:lnTo>
                      <a:pt x="211" y="64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15" y="35"/>
                    </a:lnTo>
                    <a:lnTo>
                      <a:pt x="222" y="26"/>
                    </a:lnTo>
                    <a:lnTo>
                      <a:pt x="229" y="18"/>
                    </a:lnTo>
                    <a:lnTo>
                      <a:pt x="233" y="14"/>
                    </a:lnTo>
                    <a:lnTo>
                      <a:pt x="239" y="13"/>
                    </a:lnTo>
                    <a:lnTo>
                      <a:pt x="252" y="13"/>
                    </a:lnTo>
                    <a:lnTo>
                      <a:pt x="268" y="14"/>
                    </a:lnTo>
                    <a:lnTo>
                      <a:pt x="284" y="14"/>
                    </a:lnTo>
                    <a:lnTo>
                      <a:pt x="297" y="13"/>
                    </a:lnTo>
                    <a:lnTo>
                      <a:pt x="305" y="11"/>
                    </a:lnTo>
                    <a:lnTo>
                      <a:pt x="316" y="3"/>
                    </a:lnTo>
                    <a:lnTo>
                      <a:pt x="32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39" name="Freeform 87">
                <a:extLst>
                  <a:ext uri="{FF2B5EF4-FFF2-40B4-BE49-F238E27FC236}">
                    <a16:creationId xmlns:a16="http://schemas.microsoft.com/office/drawing/2014/main" id="{46AC7DB2-5FD2-6E09-1799-09EE1D8DC9D4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2775863" y="6890679"/>
                <a:ext cx="2718592" cy="1962820"/>
              </a:xfrm>
              <a:custGeom>
                <a:avLst/>
                <a:gdLst/>
                <a:ahLst/>
                <a:cxnLst>
                  <a:cxn ang="0">
                    <a:pos x="162" y="57"/>
                  </a:cxn>
                  <a:cxn ang="0">
                    <a:pos x="146" y="71"/>
                  </a:cxn>
                  <a:cxn ang="0">
                    <a:pos x="160" y="82"/>
                  </a:cxn>
                  <a:cxn ang="0">
                    <a:pos x="199" y="104"/>
                  </a:cxn>
                  <a:cxn ang="0">
                    <a:pos x="248" y="117"/>
                  </a:cxn>
                  <a:cxn ang="0">
                    <a:pos x="276" y="148"/>
                  </a:cxn>
                  <a:cxn ang="0">
                    <a:pos x="339" y="162"/>
                  </a:cxn>
                  <a:cxn ang="0">
                    <a:pos x="350" y="204"/>
                  </a:cxn>
                  <a:cxn ang="0">
                    <a:pos x="374" y="233"/>
                  </a:cxn>
                  <a:cxn ang="0">
                    <a:pos x="405" y="244"/>
                  </a:cxn>
                  <a:cxn ang="0">
                    <a:pos x="439" y="263"/>
                  </a:cxn>
                  <a:cxn ang="0">
                    <a:pos x="474" y="271"/>
                  </a:cxn>
                  <a:cxn ang="0">
                    <a:pos x="503" y="290"/>
                  </a:cxn>
                  <a:cxn ang="0">
                    <a:pos x="542" y="315"/>
                  </a:cxn>
                  <a:cxn ang="0">
                    <a:pos x="592" y="298"/>
                  </a:cxn>
                  <a:cxn ang="0">
                    <a:pos x="620" y="306"/>
                  </a:cxn>
                  <a:cxn ang="0">
                    <a:pos x="638" y="317"/>
                  </a:cxn>
                  <a:cxn ang="0">
                    <a:pos x="669" y="334"/>
                  </a:cxn>
                  <a:cxn ang="0">
                    <a:pos x="699" y="353"/>
                  </a:cxn>
                  <a:cxn ang="0">
                    <a:pos x="712" y="381"/>
                  </a:cxn>
                  <a:cxn ang="0">
                    <a:pos x="738" y="408"/>
                  </a:cxn>
                  <a:cxn ang="0">
                    <a:pos x="708" y="429"/>
                  </a:cxn>
                  <a:cxn ang="0">
                    <a:pos x="678" y="437"/>
                  </a:cxn>
                  <a:cxn ang="0">
                    <a:pos x="658" y="424"/>
                  </a:cxn>
                  <a:cxn ang="0">
                    <a:pos x="620" y="451"/>
                  </a:cxn>
                  <a:cxn ang="0">
                    <a:pos x="593" y="443"/>
                  </a:cxn>
                  <a:cxn ang="0">
                    <a:pos x="581" y="431"/>
                  </a:cxn>
                  <a:cxn ang="0">
                    <a:pos x="562" y="442"/>
                  </a:cxn>
                  <a:cxn ang="0">
                    <a:pos x="546" y="434"/>
                  </a:cxn>
                  <a:cxn ang="0">
                    <a:pos x="515" y="423"/>
                  </a:cxn>
                  <a:cxn ang="0">
                    <a:pos x="475" y="416"/>
                  </a:cxn>
                  <a:cxn ang="0">
                    <a:pos x="459" y="433"/>
                  </a:cxn>
                  <a:cxn ang="0">
                    <a:pos x="449" y="481"/>
                  </a:cxn>
                  <a:cxn ang="0">
                    <a:pos x="416" y="496"/>
                  </a:cxn>
                  <a:cxn ang="0">
                    <a:pos x="398" y="528"/>
                  </a:cxn>
                  <a:cxn ang="0">
                    <a:pos x="371" y="524"/>
                  </a:cxn>
                  <a:cxn ang="0">
                    <a:pos x="326" y="492"/>
                  </a:cxn>
                  <a:cxn ang="0">
                    <a:pos x="295" y="439"/>
                  </a:cxn>
                  <a:cxn ang="0">
                    <a:pos x="250" y="414"/>
                  </a:cxn>
                  <a:cxn ang="0">
                    <a:pos x="224" y="418"/>
                  </a:cxn>
                  <a:cxn ang="0">
                    <a:pos x="194" y="431"/>
                  </a:cxn>
                  <a:cxn ang="0">
                    <a:pos x="181" y="439"/>
                  </a:cxn>
                  <a:cxn ang="0">
                    <a:pos x="139" y="446"/>
                  </a:cxn>
                  <a:cxn ang="0">
                    <a:pos x="131" y="460"/>
                  </a:cxn>
                  <a:cxn ang="0">
                    <a:pos x="101" y="457"/>
                  </a:cxn>
                  <a:cxn ang="0">
                    <a:pos x="95" y="415"/>
                  </a:cxn>
                  <a:cxn ang="0">
                    <a:pos x="60" y="381"/>
                  </a:cxn>
                  <a:cxn ang="0">
                    <a:pos x="69" y="342"/>
                  </a:cxn>
                  <a:cxn ang="0">
                    <a:pos x="60" y="298"/>
                  </a:cxn>
                  <a:cxn ang="0">
                    <a:pos x="51" y="248"/>
                  </a:cxn>
                  <a:cxn ang="0">
                    <a:pos x="21" y="213"/>
                  </a:cxn>
                  <a:cxn ang="0">
                    <a:pos x="7" y="198"/>
                  </a:cxn>
                  <a:cxn ang="0">
                    <a:pos x="4" y="173"/>
                  </a:cxn>
                  <a:cxn ang="0">
                    <a:pos x="21" y="144"/>
                  </a:cxn>
                  <a:cxn ang="0">
                    <a:pos x="23" y="117"/>
                  </a:cxn>
                  <a:cxn ang="0">
                    <a:pos x="54" y="76"/>
                  </a:cxn>
                  <a:cxn ang="0">
                    <a:pos x="65" y="66"/>
                  </a:cxn>
                  <a:cxn ang="0">
                    <a:pos x="77" y="26"/>
                  </a:cxn>
                  <a:cxn ang="0">
                    <a:pos x="117" y="24"/>
                  </a:cxn>
                  <a:cxn ang="0">
                    <a:pos x="159" y="0"/>
                  </a:cxn>
                </a:cxnLst>
                <a:rect l="0" t="0" r="r" b="b"/>
                <a:pathLst>
                  <a:path w="741" h="535">
                    <a:moveTo>
                      <a:pt x="159" y="0"/>
                    </a:moveTo>
                    <a:lnTo>
                      <a:pt x="159" y="18"/>
                    </a:lnTo>
                    <a:lnTo>
                      <a:pt x="160" y="34"/>
                    </a:lnTo>
                    <a:lnTo>
                      <a:pt x="162" y="47"/>
                    </a:lnTo>
                    <a:lnTo>
                      <a:pt x="162" y="57"/>
                    </a:lnTo>
                    <a:lnTo>
                      <a:pt x="159" y="62"/>
                    </a:lnTo>
                    <a:lnTo>
                      <a:pt x="156" y="65"/>
                    </a:lnTo>
                    <a:lnTo>
                      <a:pt x="152" y="67"/>
                    </a:lnTo>
                    <a:lnTo>
                      <a:pt x="147" y="70"/>
                    </a:lnTo>
                    <a:lnTo>
                      <a:pt x="146" y="71"/>
                    </a:lnTo>
                    <a:lnTo>
                      <a:pt x="144" y="74"/>
                    </a:lnTo>
                    <a:lnTo>
                      <a:pt x="146" y="74"/>
                    </a:lnTo>
                    <a:lnTo>
                      <a:pt x="154" y="78"/>
                    </a:lnTo>
                    <a:lnTo>
                      <a:pt x="158" y="80"/>
                    </a:lnTo>
                    <a:lnTo>
                      <a:pt x="160" y="82"/>
                    </a:lnTo>
                    <a:lnTo>
                      <a:pt x="160" y="90"/>
                    </a:lnTo>
                    <a:lnTo>
                      <a:pt x="166" y="98"/>
                    </a:lnTo>
                    <a:lnTo>
                      <a:pt x="175" y="102"/>
                    </a:lnTo>
                    <a:lnTo>
                      <a:pt x="187" y="104"/>
                    </a:lnTo>
                    <a:lnTo>
                      <a:pt x="199" y="104"/>
                    </a:lnTo>
                    <a:lnTo>
                      <a:pt x="211" y="102"/>
                    </a:lnTo>
                    <a:lnTo>
                      <a:pt x="221" y="101"/>
                    </a:lnTo>
                    <a:lnTo>
                      <a:pt x="233" y="105"/>
                    </a:lnTo>
                    <a:lnTo>
                      <a:pt x="244" y="112"/>
                    </a:lnTo>
                    <a:lnTo>
                      <a:pt x="248" y="117"/>
                    </a:lnTo>
                    <a:lnTo>
                      <a:pt x="248" y="135"/>
                    </a:lnTo>
                    <a:lnTo>
                      <a:pt x="252" y="144"/>
                    </a:lnTo>
                    <a:lnTo>
                      <a:pt x="257" y="148"/>
                    </a:lnTo>
                    <a:lnTo>
                      <a:pt x="265" y="150"/>
                    </a:lnTo>
                    <a:lnTo>
                      <a:pt x="276" y="148"/>
                    </a:lnTo>
                    <a:lnTo>
                      <a:pt x="288" y="146"/>
                    </a:lnTo>
                    <a:lnTo>
                      <a:pt x="307" y="140"/>
                    </a:lnTo>
                    <a:lnTo>
                      <a:pt x="311" y="140"/>
                    </a:lnTo>
                    <a:lnTo>
                      <a:pt x="323" y="148"/>
                    </a:lnTo>
                    <a:lnTo>
                      <a:pt x="339" y="162"/>
                    </a:lnTo>
                    <a:lnTo>
                      <a:pt x="345" y="168"/>
                    </a:lnTo>
                    <a:lnTo>
                      <a:pt x="345" y="174"/>
                    </a:lnTo>
                    <a:lnTo>
                      <a:pt x="342" y="183"/>
                    </a:lnTo>
                    <a:lnTo>
                      <a:pt x="345" y="193"/>
                    </a:lnTo>
                    <a:lnTo>
                      <a:pt x="350" y="204"/>
                    </a:lnTo>
                    <a:lnTo>
                      <a:pt x="355" y="212"/>
                    </a:lnTo>
                    <a:lnTo>
                      <a:pt x="358" y="220"/>
                    </a:lnTo>
                    <a:lnTo>
                      <a:pt x="361" y="226"/>
                    </a:lnTo>
                    <a:lnTo>
                      <a:pt x="366" y="232"/>
                    </a:lnTo>
                    <a:lnTo>
                      <a:pt x="374" y="233"/>
                    </a:lnTo>
                    <a:lnTo>
                      <a:pt x="384" y="232"/>
                    </a:lnTo>
                    <a:lnTo>
                      <a:pt x="394" y="232"/>
                    </a:lnTo>
                    <a:lnTo>
                      <a:pt x="400" y="235"/>
                    </a:lnTo>
                    <a:lnTo>
                      <a:pt x="401" y="236"/>
                    </a:lnTo>
                    <a:lnTo>
                      <a:pt x="405" y="244"/>
                    </a:lnTo>
                    <a:lnTo>
                      <a:pt x="408" y="248"/>
                    </a:lnTo>
                    <a:lnTo>
                      <a:pt x="413" y="252"/>
                    </a:lnTo>
                    <a:lnTo>
                      <a:pt x="421" y="255"/>
                    </a:lnTo>
                    <a:lnTo>
                      <a:pt x="431" y="257"/>
                    </a:lnTo>
                    <a:lnTo>
                      <a:pt x="439" y="263"/>
                    </a:lnTo>
                    <a:lnTo>
                      <a:pt x="445" y="267"/>
                    </a:lnTo>
                    <a:lnTo>
                      <a:pt x="451" y="267"/>
                    </a:lnTo>
                    <a:lnTo>
                      <a:pt x="456" y="266"/>
                    </a:lnTo>
                    <a:lnTo>
                      <a:pt x="464" y="267"/>
                    </a:lnTo>
                    <a:lnTo>
                      <a:pt x="474" y="271"/>
                    </a:lnTo>
                    <a:lnTo>
                      <a:pt x="479" y="275"/>
                    </a:lnTo>
                    <a:lnTo>
                      <a:pt x="488" y="279"/>
                    </a:lnTo>
                    <a:lnTo>
                      <a:pt x="496" y="282"/>
                    </a:lnTo>
                    <a:lnTo>
                      <a:pt x="501" y="286"/>
                    </a:lnTo>
                    <a:lnTo>
                      <a:pt x="503" y="290"/>
                    </a:lnTo>
                    <a:lnTo>
                      <a:pt x="505" y="294"/>
                    </a:lnTo>
                    <a:lnTo>
                      <a:pt x="510" y="303"/>
                    </a:lnTo>
                    <a:lnTo>
                      <a:pt x="519" y="310"/>
                    </a:lnTo>
                    <a:lnTo>
                      <a:pt x="530" y="314"/>
                    </a:lnTo>
                    <a:lnTo>
                      <a:pt x="542" y="315"/>
                    </a:lnTo>
                    <a:lnTo>
                      <a:pt x="557" y="315"/>
                    </a:lnTo>
                    <a:lnTo>
                      <a:pt x="568" y="313"/>
                    </a:lnTo>
                    <a:lnTo>
                      <a:pt x="574" y="310"/>
                    </a:lnTo>
                    <a:lnTo>
                      <a:pt x="583" y="305"/>
                    </a:lnTo>
                    <a:lnTo>
                      <a:pt x="592" y="298"/>
                    </a:lnTo>
                    <a:lnTo>
                      <a:pt x="600" y="292"/>
                    </a:lnTo>
                    <a:lnTo>
                      <a:pt x="607" y="291"/>
                    </a:lnTo>
                    <a:lnTo>
                      <a:pt x="611" y="294"/>
                    </a:lnTo>
                    <a:lnTo>
                      <a:pt x="615" y="299"/>
                    </a:lnTo>
                    <a:lnTo>
                      <a:pt x="620" y="306"/>
                    </a:lnTo>
                    <a:lnTo>
                      <a:pt x="624" y="314"/>
                    </a:lnTo>
                    <a:lnTo>
                      <a:pt x="627" y="317"/>
                    </a:lnTo>
                    <a:lnTo>
                      <a:pt x="631" y="318"/>
                    </a:lnTo>
                    <a:lnTo>
                      <a:pt x="634" y="318"/>
                    </a:lnTo>
                    <a:lnTo>
                      <a:pt x="638" y="317"/>
                    </a:lnTo>
                    <a:lnTo>
                      <a:pt x="640" y="315"/>
                    </a:lnTo>
                    <a:lnTo>
                      <a:pt x="644" y="315"/>
                    </a:lnTo>
                    <a:lnTo>
                      <a:pt x="651" y="318"/>
                    </a:lnTo>
                    <a:lnTo>
                      <a:pt x="659" y="326"/>
                    </a:lnTo>
                    <a:lnTo>
                      <a:pt x="669" y="334"/>
                    </a:lnTo>
                    <a:lnTo>
                      <a:pt x="674" y="337"/>
                    </a:lnTo>
                    <a:lnTo>
                      <a:pt x="685" y="337"/>
                    </a:lnTo>
                    <a:lnTo>
                      <a:pt x="689" y="338"/>
                    </a:lnTo>
                    <a:lnTo>
                      <a:pt x="697" y="350"/>
                    </a:lnTo>
                    <a:lnTo>
                      <a:pt x="699" y="353"/>
                    </a:lnTo>
                    <a:lnTo>
                      <a:pt x="704" y="356"/>
                    </a:lnTo>
                    <a:lnTo>
                      <a:pt x="704" y="367"/>
                    </a:lnTo>
                    <a:lnTo>
                      <a:pt x="705" y="372"/>
                    </a:lnTo>
                    <a:lnTo>
                      <a:pt x="708" y="376"/>
                    </a:lnTo>
                    <a:lnTo>
                      <a:pt x="712" y="381"/>
                    </a:lnTo>
                    <a:lnTo>
                      <a:pt x="720" y="387"/>
                    </a:lnTo>
                    <a:lnTo>
                      <a:pt x="729" y="394"/>
                    </a:lnTo>
                    <a:lnTo>
                      <a:pt x="741" y="402"/>
                    </a:lnTo>
                    <a:lnTo>
                      <a:pt x="740" y="404"/>
                    </a:lnTo>
                    <a:lnTo>
                      <a:pt x="738" y="408"/>
                    </a:lnTo>
                    <a:lnTo>
                      <a:pt x="736" y="411"/>
                    </a:lnTo>
                    <a:lnTo>
                      <a:pt x="733" y="415"/>
                    </a:lnTo>
                    <a:lnTo>
                      <a:pt x="728" y="419"/>
                    </a:lnTo>
                    <a:lnTo>
                      <a:pt x="718" y="423"/>
                    </a:lnTo>
                    <a:lnTo>
                      <a:pt x="708" y="429"/>
                    </a:lnTo>
                    <a:lnTo>
                      <a:pt x="698" y="434"/>
                    </a:lnTo>
                    <a:lnTo>
                      <a:pt x="693" y="441"/>
                    </a:lnTo>
                    <a:lnTo>
                      <a:pt x="687" y="441"/>
                    </a:lnTo>
                    <a:lnTo>
                      <a:pt x="683" y="439"/>
                    </a:lnTo>
                    <a:lnTo>
                      <a:pt x="678" y="437"/>
                    </a:lnTo>
                    <a:lnTo>
                      <a:pt x="675" y="434"/>
                    </a:lnTo>
                    <a:lnTo>
                      <a:pt x="673" y="429"/>
                    </a:lnTo>
                    <a:lnTo>
                      <a:pt x="670" y="426"/>
                    </a:lnTo>
                    <a:lnTo>
                      <a:pt x="666" y="424"/>
                    </a:lnTo>
                    <a:lnTo>
                      <a:pt x="658" y="424"/>
                    </a:lnTo>
                    <a:lnTo>
                      <a:pt x="648" y="430"/>
                    </a:lnTo>
                    <a:lnTo>
                      <a:pt x="639" y="438"/>
                    </a:lnTo>
                    <a:lnTo>
                      <a:pt x="631" y="445"/>
                    </a:lnTo>
                    <a:lnTo>
                      <a:pt x="626" y="450"/>
                    </a:lnTo>
                    <a:lnTo>
                      <a:pt x="620" y="451"/>
                    </a:lnTo>
                    <a:lnTo>
                      <a:pt x="616" y="450"/>
                    </a:lnTo>
                    <a:lnTo>
                      <a:pt x="611" y="446"/>
                    </a:lnTo>
                    <a:lnTo>
                      <a:pt x="604" y="445"/>
                    </a:lnTo>
                    <a:lnTo>
                      <a:pt x="596" y="445"/>
                    </a:lnTo>
                    <a:lnTo>
                      <a:pt x="593" y="443"/>
                    </a:lnTo>
                    <a:lnTo>
                      <a:pt x="592" y="441"/>
                    </a:lnTo>
                    <a:lnTo>
                      <a:pt x="589" y="439"/>
                    </a:lnTo>
                    <a:lnTo>
                      <a:pt x="588" y="437"/>
                    </a:lnTo>
                    <a:lnTo>
                      <a:pt x="584" y="433"/>
                    </a:lnTo>
                    <a:lnTo>
                      <a:pt x="581" y="431"/>
                    </a:lnTo>
                    <a:lnTo>
                      <a:pt x="580" y="431"/>
                    </a:lnTo>
                    <a:lnTo>
                      <a:pt x="577" y="433"/>
                    </a:lnTo>
                    <a:lnTo>
                      <a:pt x="569" y="441"/>
                    </a:lnTo>
                    <a:lnTo>
                      <a:pt x="566" y="442"/>
                    </a:lnTo>
                    <a:lnTo>
                      <a:pt x="562" y="442"/>
                    </a:lnTo>
                    <a:lnTo>
                      <a:pt x="560" y="441"/>
                    </a:lnTo>
                    <a:lnTo>
                      <a:pt x="558" y="438"/>
                    </a:lnTo>
                    <a:lnTo>
                      <a:pt x="556" y="437"/>
                    </a:lnTo>
                    <a:lnTo>
                      <a:pt x="552" y="434"/>
                    </a:lnTo>
                    <a:lnTo>
                      <a:pt x="546" y="434"/>
                    </a:lnTo>
                    <a:lnTo>
                      <a:pt x="539" y="427"/>
                    </a:lnTo>
                    <a:lnTo>
                      <a:pt x="537" y="426"/>
                    </a:lnTo>
                    <a:lnTo>
                      <a:pt x="533" y="424"/>
                    </a:lnTo>
                    <a:lnTo>
                      <a:pt x="529" y="424"/>
                    </a:lnTo>
                    <a:lnTo>
                      <a:pt x="515" y="423"/>
                    </a:lnTo>
                    <a:lnTo>
                      <a:pt x="501" y="419"/>
                    </a:lnTo>
                    <a:lnTo>
                      <a:pt x="487" y="415"/>
                    </a:lnTo>
                    <a:lnTo>
                      <a:pt x="483" y="414"/>
                    </a:lnTo>
                    <a:lnTo>
                      <a:pt x="478" y="414"/>
                    </a:lnTo>
                    <a:lnTo>
                      <a:pt x="475" y="416"/>
                    </a:lnTo>
                    <a:lnTo>
                      <a:pt x="471" y="424"/>
                    </a:lnTo>
                    <a:lnTo>
                      <a:pt x="467" y="429"/>
                    </a:lnTo>
                    <a:lnTo>
                      <a:pt x="464" y="430"/>
                    </a:lnTo>
                    <a:lnTo>
                      <a:pt x="462" y="430"/>
                    </a:lnTo>
                    <a:lnTo>
                      <a:pt x="459" y="433"/>
                    </a:lnTo>
                    <a:lnTo>
                      <a:pt x="459" y="435"/>
                    </a:lnTo>
                    <a:lnTo>
                      <a:pt x="457" y="445"/>
                    </a:lnTo>
                    <a:lnTo>
                      <a:pt x="456" y="457"/>
                    </a:lnTo>
                    <a:lnTo>
                      <a:pt x="452" y="470"/>
                    </a:lnTo>
                    <a:lnTo>
                      <a:pt x="449" y="481"/>
                    </a:lnTo>
                    <a:lnTo>
                      <a:pt x="444" y="486"/>
                    </a:lnTo>
                    <a:lnTo>
                      <a:pt x="439" y="488"/>
                    </a:lnTo>
                    <a:lnTo>
                      <a:pt x="431" y="488"/>
                    </a:lnTo>
                    <a:lnTo>
                      <a:pt x="423" y="491"/>
                    </a:lnTo>
                    <a:lnTo>
                      <a:pt x="416" y="496"/>
                    </a:lnTo>
                    <a:lnTo>
                      <a:pt x="413" y="500"/>
                    </a:lnTo>
                    <a:lnTo>
                      <a:pt x="413" y="505"/>
                    </a:lnTo>
                    <a:lnTo>
                      <a:pt x="412" y="513"/>
                    </a:lnTo>
                    <a:lnTo>
                      <a:pt x="408" y="522"/>
                    </a:lnTo>
                    <a:lnTo>
                      <a:pt x="398" y="528"/>
                    </a:lnTo>
                    <a:lnTo>
                      <a:pt x="388" y="535"/>
                    </a:lnTo>
                    <a:lnTo>
                      <a:pt x="385" y="530"/>
                    </a:lnTo>
                    <a:lnTo>
                      <a:pt x="382" y="527"/>
                    </a:lnTo>
                    <a:lnTo>
                      <a:pt x="380" y="526"/>
                    </a:lnTo>
                    <a:lnTo>
                      <a:pt x="371" y="524"/>
                    </a:lnTo>
                    <a:lnTo>
                      <a:pt x="347" y="519"/>
                    </a:lnTo>
                    <a:lnTo>
                      <a:pt x="336" y="515"/>
                    </a:lnTo>
                    <a:lnTo>
                      <a:pt x="331" y="509"/>
                    </a:lnTo>
                    <a:lnTo>
                      <a:pt x="328" y="500"/>
                    </a:lnTo>
                    <a:lnTo>
                      <a:pt x="326" y="492"/>
                    </a:lnTo>
                    <a:lnTo>
                      <a:pt x="320" y="485"/>
                    </a:lnTo>
                    <a:lnTo>
                      <a:pt x="314" y="477"/>
                    </a:lnTo>
                    <a:lnTo>
                      <a:pt x="308" y="465"/>
                    </a:lnTo>
                    <a:lnTo>
                      <a:pt x="300" y="451"/>
                    </a:lnTo>
                    <a:lnTo>
                      <a:pt x="295" y="439"/>
                    </a:lnTo>
                    <a:lnTo>
                      <a:pt x="288" y="431"/>
                    </a:lnTo>
                    <a:lnTo>
                      <a:pt x="279" y="427"/>
                    </a:lnTo>
                    <a:lnTo>
                      <a:pt x="268" y="426"/>
                    </a:lnTo>
                    <a:lnTo>
                      <a:pt x="259" y="422"/>
                    </a:lnTo>
                    <a:lnTo>
                      <a:pt x="250" y="414"/>
                    </a:lnTo>
                    <a:lnTo>
                      <a:pt x="241" y="408"/>
                    </a:lnTo>
                    <a:lnTo>
                      <a:pt x="233" y="406"/>
                    </a:lnTo>
                    <a:lnTo>
                      <a:pt x="230" y="407"/>
                    </a:lnTo>
                    <a:lnTo>
                      <a:pt x="228" y="410"/>
                    </a:lnTo>
                    <a:lnTo>
                      <a:pt x="224" y="418"/>
                    </a:lnTo>
                    <a:lnTo>
                      <a:pt x="222" y="419"/>
                    </a:lnTo>
                    <a:lnTo>
                      <a:pt x="220" y="420"/>
                    </a:lnTo>
                    <a:lnTo>
                      <a:pt x="211" y="422"/>
                    </a:lnTo>
                    <a:lnTo>
                      <a:pt x="202" y="424"/>
                    </a:lnTo>
                    <a:lnTo>
                      <a:pt x="194" y="431"/>
                    </a:lnTo>
                    <a:lnTo>
                      <a:pt x="190" y="434"/>
                    </a:lnTo>
                    <a:lnTo>
                      <a:pt x="187" y="437"/>
                    </a:lnTo>
                    <a:lnTo>
                      <a:pt x="185" y="438"/>
                    </a:lnTo>
                    <a:lnTo>
                      <a:pt x="183" y="438"/>
                    </a:lnTo>
                    <a:lnTo>
                      <a:pt x="181" y="439"/>
                    </a:lnTo>
                    <a:lnTo>
                      <a:pt x="174" y="439"/>
                    </a:lnTo>
                    <a:lnTo>
                      <a:pt x="166" y="441"/>
                    </a:lnTo>
                    <a:lnTo>
                      <a:pt x="159" y="445"/>
                    </a:lnTo>
                    <a:lnTo>
                      <a:pt x="151" y="446"/>
                    </a:lnTo>
                    <a:lnTo>
                      <a:pt x="139" y="446"/>
                    </a:lnTo>
                    <a:lnTo>
                      <a:pt x="136" y="447"/>
                    </a:lnTo>
                    <a:lnTo>
                      <a:pt x="135" y="449"/>
                    </a:lnTo>
                    <a:lnTo>
                      <a:pt x="135" y="453"/>
                    </a:lnTo>
                    <a:lnTo>
                      <a:pt x="132" y="458"/>
                    </a:lnTo>
                    <a:lnTo>
                      <a:pt x="131" y="460"/>
                    </a:lnTo>
                    <a:lnTo>
                      <a:pt x="128" y="461"/>
                    </a:lnTo>
                    <a:lnTo>
                      <a:pt x="123" y="462"/>
                    </a:lnTo>
                    <a:lnTo>
                      <a:pt x="103" y="462"/>
                    </a:lnTo>
                    <a:lnTo>
                      <a:pt x="103" y="458"/>
                    </a:lnTo>
                    <a:lnTo>
                      <a:pt x="101" y="457"/>
                    </a:lnTo>
                    <a:lnTo>
                      <a:pt x="97" y="447"/>
                    </a:lnTo>
                    <a:lnTo>
                      <a:pt x="95" y="437"/>
                    </a:lnTo>
                    <a:lnTo>
                      <a:pt x="93" y="427"/>
                    </a:lnTo>
                    <a:lnTo>
                      <a:pt x="93" y="422"/>
                    </a:lnTo>
                    <a:lnTo>
                      <a:pt x="95" y="415"/>
                    </a:lnTo>
                    <a:lnTo>
                      <a:pt x="93" y="407"/>
                    </a:lnTo>
                    <a:lnTo>
                      <a:pt x="88" y="402"/>
                    </a:lnTo>
                    <a:lnTo>
                      <a:pt x="69" y="391"/>
                    </a:lnTo>
                    <a:lnTo>
                      <a:pt x="61" y="387"/>
                    </a:lnTo>
                    <a:lnTo>
                      <a:pt x="60" y="381"/>
                    </a:lnTo>
                    <a:lnTo>
                      <a:pt x="62" y="376"/>
                    </a:lnTo>
                    <a:lnTo>
                      <a:pt x="66" y="369"/>
                    </a:lnTo>
                    <a:lnTo>
                      <a:pt x="70" y="361"/>
                    </a:lnTo>
                    <a:lnTo>
                      <a:pt x="72" y="352"/>
                    </a:lnTo>
                    <a:lnTo>
                      <a:pt x="69" y="342"/>
                    </a:lnTo>
                    <a:lnTo>
                      <a:pt x="64" y="330"/>
                    </a:lnTo>
                    <a:lnTo>
                      <a:pt x="60" y="321"/>
                    </a:lnTo>
                    <a:lnTo>
                      <a:pt x="58" y="313"/>
                    </a:lnTo>
                    <a:lnTo>
                      <a:pt x="58" y="306"/>
                    </a:lnTo>
                    <a:lnTo>
                      <a:pt x="60" y="298"/>
                    </a:lnTo>
                    <a:lnTo>
                      <a:pt x="65" y="282"/>
                    </a:lnTo>
                    <a:lnTo>
                      <a:pt x="66" y="275"/>
                    </a:lnTo>
                    <a:lnTo>
                      <a:pt x="62" y="267"/>
                    </a:lnTo>
                    <a:lnTo>
                      <a:pt x="57" y="260"/>
                    </a:lnTo>
                    <a:lnTo>
                      <a:pt x="51" y="248"/>
                    </a:lnTo>
                    <a:lnTo>
                      <a:pt x="45" y="233"/>
                    </a:lnTo>
                    <a:lnTo>
                      <a:pt x="38" y="222"/>
                    </a:lnTo>
                    <a:lnTo>
                      <a:pt x="29" y="217"/>
                    </a:lnTo>
                    <a:lnTo>
                      <a:pt x="25" y="216"/>
                    </a:lnTo>
                    <a:lnTo>
                      <a:pt x="21" y="213"/>
                    </a:lnTo>
                    <a:lnTo>
                      <a:pt x="18" y="212"/>
                    </a:lnTo>
                    <a:lnTo>
                      <a:pt x="14" y="209"/>
                    </a:lnTo>
                    <a:lnTo>
                      <a:pt x="8" y="204"/>
                    </a:lnTo>
                    <a:lnTo>
                      <a:pt x="8" y="201"/>
                    </a:lnTo>
                    <a:lnTo>
                      <a:pt x="7" y="198"/>
                    </a:lnTo>
                    <a:lnTo>
                      <a:pt x="4" y="190"/>
                    </a:lnTo>
                    <a:lnTo>
                      <a:pt x="0" y="182"/>
                    </a:lnTo>
                    <a:lnTo>
                      <a:pt x="0" y="178"/>
                    </a:lnTo>
                    <a:lnTo>
                      <a:pt x="2" y="175"/>
                    </a:lnTo>
                    <a:lnTo>
                      <a:pt x="4" y="173"/>
                    </a:lnTo>
                    <a:lnTo>
                      <a:pt x="8" y="170"/>
                    </a:lnTo>
                    <a:lnTo>
                      <a:pt x="11" y="168"/>
                    </a:lnTo>
                    <a:lnTo>
                      <a:pt x="15" y="166"/>
                    </a:lnTo>
                    <a:lnTo>
                      <a:pt x="18" y="160"/>
                    </a:lnTo>
                    <a:lnTo>
                      <a:pt x="21" y="144"/>
                    </a:lnTo>
                    <a:lnTo>
                      <a:pt x="22" y="138"/>
                    </a:lnTo>
                    <a:lnTo>
                      <a:pt x="22" y="132"/>
                    </a:lnTo>
                    <a:lnTo>
                      <a:pt x="21" y="129"/>
                    </a:lnTo>
                    <a:lnTo>
                      <a:pt x="21" y="120"/>
                    </a:lnTo>
                    <a:lnTo>
                      <a:pt x="23" y="117"/>
                    </a:lnTo>
                    <a:lnTo>
                      <a:pt x="29" y="111"/>
                    </a:lnTo>
                    <a:lnTo>
                      <a:pt x="37" y="100"/>
                    </a:lnTo>
                    <a:lnTo>
                      <a:pt x="43" y="89"/>
                    </a:lnTo>
                    <a:lnTo>
                      <a:pt x="49" y="78"/>
                    </a:lnTo>
                    <a:lnTo>
                      <a:pt x="54" y="76"/>
                    </a:lnTo>
                    <a:lnTo>
                      <a:pt x="58" y="76"/>
                    </a:lnTo>
                    <a:lnTo>
                      <a:pt x="61" y="74"/>
                    </a:lnTo>
                    <a:lnTo>
                      <a:pt x="62" y="71"/>
                    </a:lnTo>
                    <a:lnTo>
                      <a:pt x="65" y="70"/>
                    </a:lnTo>
                    <a:lnTo>
                      <a:pt x="65" y="66"/>
                    </a:lnTo>
                    <a:lnTo>
                      <a:pt x="64" y="59"/>
                    </a:lnTo>
                    <a:lnTo>
                      <a:pt x="64" y="49"/>
                    </a:lnTo>
                    <a:lnTo>
                      <a:pt x="66" y="42"/>
                    </a:lnTo>
                    <a:lnTo>
                      <a:pt x="72" y="32"/>
                    </a:lnTo>
                    <a:lnTo>
                      <a:pt x="77" y="26"/>
                    </a:lnTo>
                    <a:lnTo>
                      <a:pt x="85" y="20"/>
                    </a:lnTo>
                    <a:lnTo>
                      <a:pt x="90" y="20"/>
                    </a:lnTo>
                    <a:lnTo>
                      <a:pt x="101" y="31"/>
                    </a:lnTo>
                    <a:lnTo>
                      <a:pt x="107" y="30"/>
                    </a:lnTo>
                    <a:lnTo>
                      <a:pt x="117" y="24"/>
                    </a:lnTo>
                    <a:lnTo>
                      <a:pt x="128" y="18"/>
                    </a:lnTo>
                    <a:lnTo>
                      <a:pt x="139" y="8"/>
                    </a:lnTo>
                    <a:lnTo>
                      <a:pt x="143" y="5"/>
                    </a:lnTo>
                    <a:lnTo>
                      <a:pt x="148" y="3"/>
                    </a:lnTo>
                    <a:lnTo>
                      <a:pt x="159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0" name="Freeform 88">
                <a:extLst>
                  <a:ext uri="{FF2B5EF4-FFF2-40B4-BE49-F238E27FC236}">
                    <a16:creationId xmlns:a16="http://schemas.microsoft.com/office/drawing/2014/main" id="{87849239-4D4F-0DAC-3848-6C01C020E06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2729787" y="8282398"/>
                <a:ext cx="1324442" cy="1071295"/>
              </a:xfrm>
              <a:custGeom>
                <a:avLst/>
                <a:gdLst/>
                <a:ahLst/>
                <a:cxnLst>
                  <a:cxn ang="0">
                    <a:pos x="223" y="8"/>
                  </a:cxn>
                  <a:cxn ang="0">
                    <a:pos x="252" y="21"/>
                  </a:cxn>
                  <a:cxn ang="0">
                    <a:pos x="273" y="45"/>
                  </a:cxn>
                  <a:cxn ang="0">
                    <a:pos x="293" y="79"/>
                  </a:cxn>
                  <a:cxn ang="0">
                    <a:pos x="304" y="103"/>
                  </a:cxn>
                  <a:cxn ang="0">
                    <a:pos x="344" y="118"/>
                  </a:cxn>
                  <a:cxn ang="0">
                    <a:pos x="358" y="124"/>
                  </a:cxn>
                  <a:cxn ang="0">
                    <a:pos x="343" y="138"/>
                  </a:cxn>
                  <a:cxn ang="0">
                    <a:pos x="307" y="145"/>
                  </a:cxn>
                  <a:cxn ang="0">
                    <a:pos x="277" y="146"/>
                  </a:cxn>
                  <a:cxn ang="0">
                    <a:pos x="250" y="132"/>
                  </a:cxn>
                  <a:cxn ang="0">
                    <a:pos x="230" y="132"/>
                  </a:cxn>
                  <a:cxn ang="0">
                    <a:pos x="229" y="124"/>
                  </a:cxn>
                  <a:cxn ang="0">
                    <a:pos x="237" y="109"/>
                  </a:cxn>
                  <a:cxn ang="0">
                    <a:pos x="230" y="103"/>
                  </a:cxn>
                  <a:cxn ang="0">
                    <a:pos x="210" y="118"/>
                  </a:cxn>
                  <a:cxn ang="0">
                    <a:pos x="199" y="144"/>
                  </a:cxn>
                  <a:cxn ang="0">
                    <a:pos x="203" y="159"/>
                  </a:cxn>
                  <a:cxn ang="0">
                    <a:pos x="198" y="160"/>
                  </a:cxn>
                  <a:cxn ang="0">
                    <a:pos x="194" y="165"/>
                  </a:cxn>
                  <a:cxn ang="0">
                    <a:pos x="197" y="173"/>
                  </a:cxn>
                  <a:cxn ang="0">
                    <a:pos x="206" y="173"/>
                  </a:cxn>
                  <a:cxn ang="0">
                    <a:pos x="213" y="176"/>
                  </a:cxn>
                  <a:cxn ang="0">
                    <a:pos x="223" y="206"/>
                  </a:cxn>
                  <a:cxn ang="0">
                    <a:pos x="205" y="219"/>
                  </a:cxn>
                  <a:cxn ang="0">
                    <a:pos x="186" y="237"/>
                  </a:cxn>
                  <a:cxn ang="0">
                    <a:pos x="172" y="261"/>
                  </a:cxn>
                  <a:cxn ang="0">
                    <a:pos x="168" y="277"/>
                  </a:cxn>
                  <a:cxn ang="0">
                    <a:pos x="163" y="281"/>
                  </a:cxn>
                  <a:cxn ang="0">
                    <a:pos x="152" y="292"/>
                  </a:cxn>
                  <a:cxn ang="0">
                    <a:pos x="145" y="284"/>
                  </a:cxn>
                  <a:cxn ang="0">
                    <a:pos x="135" y="274"/>
                  </a:cxn>
                  <a:cxn ang="0">
                    <a:pos x="101" y="264"/>
                  </a:cxn>
                  <a:cxn ang="0">
                    <a:pos x="94" y="262"/>
                  </a:cxn>
                  <a:cxn ang="0">
                    <a:pos x="84" y="244"/>
                  </a:cxn>
                  <a:cxn ang="0">
                    <a:pos x="66" y="230"/>
                  </a:cxn>
                  <a:cxn ang="0">
                    <a:pos x="55" y="210"/>
                  </a:cxn>
                  <a:cxn ang="0">
                    <a:pos x="38" y="206"/>
                  </a:cxn>
                  <a:cxn ang="0">
                    <a:pos x="26" y="198"/>
                  </a:cxn>
                  <a:cxn ang="0">
                    <a:pos x="16" y="192"/>
                  </a:cxn>
                  <a:cxn ang="0">
                    <a:pos x="12" y="180"/>
                  </a:cxn>
                  <a:cxn ang="0">
                    <a:pos x="0" y="161"/>
                  </a:cxn>
                  <a:cxn ang="0">
                    <a:pos x="6" y="151"/>
                  </a:cxn>
                  <a:cxn ang="0">
                    <a:pos x="15" y="148"/>
                  </a:cxn>
                  <a:cxn ang="0">
                    <a:pos x="16" y="137"/>
                  </a:cxn>
                  <a:cxn ang="0">
                    <a:pos x="11" y="125"/>
                  </a:cxn>
                  <a:cxn ang="0">
                    <a:pos x="15" y="109"/>
                  </a:cxn>
                  <a:cxn ang="0">
                    <a:pos x="22" y="101"/>
                  </a:cxn>
                  <a:cxn ang="0">
                    <a:pos x="27" y="89"/>
                  </a:cxn>
                  <a:cxn ang="0">
                    <a:pos x="43" y="89"/>
                  </a:cxn>
                  <a:cxn ang="0">
                    <a:pos x="57" y="86"/>
                  </a:cxn>
                  <a:cxn ang="0">
                    <a:pos x="76" y="76"/>
                  </a:cxn>
                  <a:cxn ang="0">
                    <a:pos x="77" y="62"/>
                  </a:cxn>
                  <a:cxn ang="0">
                    <a:pos x="101" y="55"/>
                  </a:cxn>
                  <a:cxn ang="0">
                    <a:pos x="108" y="47"/>
                  </a:cxn>
                  <a:cxn ang="0">
                    <a:pos x="112" y="40"/>
                  </a:cxn>
                  <a:cxn ang="0">
                    <a:pos x="139" y="35"/>
                  </a:cxn>
                  <a:cxn ang="0">
                    <a:pos x="156" y="32"/>
                  </a:cxn>
                  <a:cxn ang="0">
                    <a:pos x="163" y="28"/>
                  </a:cxn>
                  <a:cxn ang="0">
                    <a:pos x="184" y="16"/>
                  </a:cxn>
                  <a:cxn ang="0">
                    <a:pos x="197" y="12"/>
                  </a:cxn>
                  <a:cxn ang="0">
                    <a:pos x="206" y="0"/>
                  </a:cxn>
                </a:cxnLst>
                <a:rect l="0" t="0" r="r" b="b"/>
                <a:pathLst>
                  <a:path w="361" h="292">
                    <a:moveTo>
                      <a:pt x="206" y="0"/>
                    </a:moveTo>
                    <a:lnTo>
                      <a:pt x="214" y="2"/>
                    </a:lnTo>
                    <a:lnTo>
                      <a:pt x="223" y="8"/>
                    </a:lnTo>
                    <a:lnTo>
                      <a:pt x="232" y="16"/>
                    </a:lnTo>
                    <a:lnTo>
                      <a:pt x="241" y="20"/>
                    </a:lnTo>
                    <a:lnTo>
                      <a:pt x="252" y="21"/>
                    </a:lnTo>
                    <a:lnTo>
                      <a:pt x="261" y="25"/>
                    </a:lnTo>
                    <a:lnTo>
                      <a:pt x="268" y="33"/>
                    </a:lnTo>
                    <a:lnTo>
                      <a:pt x="273" y="45"/>
                    </a:lnTo>
                    <a:lnTo>
                      <a:pt x="281" y="59"/>
                    </a:lnTo>
                    <a:lnTo>
                      <a:pt x="287" y="71"/>
                    </a:lnTo>
                    <a:lnTo>
                      <a:pt x="293" y="79"/>
                    </a:lnTo>
                    <a:lnTo>
                      <a:pt x="299" y="86"/>
                    </a:lnTo>
                    <a:lnTo>
                      <a:pt x="301" y="94"/>
                    </a:lnTo>
                    <a:lnTo>
                      <a:pt x="304" y="103"/>
                    </a:lnTo>
                    <a:lnTo>
                      <a:pt x="309" y="109"/>
                    </a:lnTo>
                    <a:lnTo>
                      <a:pt x="320" y="113"/>
                    </a:lnTo>
                    <a:lnTo>
                      <a:pt x="344" y="118"/>
                    </a:lnTo>
                    <a:lnTo>
                      <a:pt x="353" y="120"/>
                    </a:lnTo>
                    <a:lnTo>
                      <a:pt x="355" y="121"/>
                    </a:lnTo>
                    <a:lnTo>
                      <a:pt x="358" y="124"/>
                    </a:lnTo>
                    <a:lnTo>
                      <a:pt x="361" y="129"/>
                    </a:lnTo>
                    <a:lnTo>
                      <a:pt x="354" y="133"/>
                    </a:lnTo>
                    <a:lnTo>
                      <a:pt x="343" y="138"/>
                    </a:lnTo>
                    <a:lnTo>
                      <a:pt x="328" y="148"/>
                    </a:lnTo>
                    <a:lnTo>
                      <a:pt x="316" y="148"/>
                    </a:lnTo>
                    <a:lnTo>
                      <a:pt x="307" y="145"/>
                    </a:lnTo>
                    <a:lnTo>
                      <a:pt x="296" y="144"/>
                    </a:lnTo>
                    <a:lnTo>
                      <a:pt x="287" y="146"/>
                    </a:lnTo>
                    <a:lnTo>
                      <a:pt x="277" y="146"/>
                    </a:lnTo>
                    <a:lnTo>
                      <a:pt x="266" y="142"/>
                    </a:lnTo>
                    <a:lnTo>
                      <a:pt x="257" y="134"/>
                    </a:lnTo>
                    <a:lnTo>
                      <a:pt x="250" y="132"/>
                    </a:lnTo>
                    <a:lnTo>
                      <a:pt x="246" y="130"/>
                    </a:lnTo>
                    <a:lnTo>
                      <a:pt x="241" y="132"/>
                    </a:lnTo>
                    <a:lnTo>
                      <a:pt x="230" y="132"/>
                    </a:lnTo>
                    <a:lnTo>
                      <a:pt x="227" y="130"/>
                    </a:lnTo>
                    <a:lnTo>
                      <a:pt x="227" y="126"/>
                    </a:lnTo>
                    <a:lnTo>
                      <a:pt x="229" y="124"/>
                    </a:lnTo>
                    <a:lnTo>
                      <a:pt x="233" y="120"/>
                    </a:lnTo>
                    <a:lnTo>
                      <a:pt x="237" y="111"/>
                    </a:lnTo>
                    <a:lnTo>
                      <a:pt x="237" y="109"/>
                    </a:lnTo>
                    <a:lnTo>
                      <a:pt x="236" y="106"/>
                    </a:lnTo>
                    <a:lnTo>
                      <a:pt x="233" y="103"/>
                    </a:lnTo>
                    <a:lnTo>
                      <a:pt x="230" y="103"/>
                    </a:lnTo>
                    <a:lnTo>
                      <a:pt x="227" y="105"/>
                    </a:lnTo>
                    <a:lnTo>
                      <a:pt x="223" y="107"/>
                    </a:lnTo>
                    <a:lnTo>
                      <a:pt x="210" y="118"/>
                    </a:lnTo>
                    <a:lnTo>
                      <a:pt x="199" y="128"/>
                    </a:lnTo>
                    <a:lnTo>
                      <a:pt x="198" y="136"/>
                    </a:lnTo>
                    <a:lnTo>
                      <a:pt x="199" y="144"/>
                    </a:lnTo>
                    <a:lnTo>
                      <a:pt x="202" y="153"/>
                    </a:lnTo>
                    <a:lnTo>
                      <a:pt x="203" y="156"/>
                    </a:lnTo>
                    <a:lnTo>
                      <a:pt x="203" y="159"/>
                    </a:lnTo>
                    <a:lnTo>
                      <a:pt x="202" y="159"/>
                    </a:lnTo>
                    <a:lnTo>
                      <a:pt x="201" y="160"/>
                    </a:lnTo>
                    <a:lnTo>
                      <a:pt x="198" y="160"/>
                    </a:lnTo>
                    <a:lnTo>
                      <a:pt x="197" y="161"/>
                    </a:lnTo>
                    <a:lnTo>
                      <a:pt x="194" y="163"/>
                    </a:lnTo>
                    <a:lnTo>
                      <a:pt x="194" y="165"/>
                    </a:lnTo>
                    <a:lnTo>
                      <a:pt x="193" y="167"/>
                    </a:lnTo>
                    <a:lnTo>
                      <a:pt x="194" y="169"/>
                    </a:lnTo>
                    <a:lnTo>
                      <a:pt x="197" y="173"/>
                    </a:lnTo>
                    <a:lnTo>
                      <a:pt x="198" y="175"/>
                    </a:lnTo>
                    <a:lnTo>
                      <a:pt x="203" y="175"/>
                    </a:lnTo>
                    <a:lnTo>
                      <a:pt x="206" y="173"/>
                    </a:lnTo>
                    <a:lnTo>
                      <a:pt x="209" y="173"/>
                    </a:lnTo>
                    <a:lnTo>
                      <a:pt x="211" y="175"/>
                    </a:lnTo>
                    <a:lnTo>
                      <a:pt x="213" y="176"/>
                    </a:lnTo>
                    <a:lnTo>
                      <a:pt x="219" y="184"/>
                    </a:lnTo>
                    <a:lnTo>
                      <a:pt x="223" y="195"/>
                    </a:lnTo>
                    <a:lnTo>
                      <a:pt x="223" y="206"/>
                    </a:lnTo>
                    <a:lnTo>
                      <a:pt x="218" y="213"/>
                    </a:lnTo>
                    <a:lnTo>
                      <a:pt x="211" y="217"/>
                    </a:lnTo>
                    <a:lnTo>
                      <a:pt x="205" y="219"/>
                    </a:lnTo>
                    <a:lnTo>
                      <a:pt x="197" y="222"/>
                    </a:lnTo>
                    <a:lnTo>
                      <a:pt x="189" y="229"/>
                    </a:lnTo>
                    <a:lnTo>
                      <a:pt x="186" y="237"/>
                    </a:lnTo>
                    <a:lnTo>
                      <a:pt x="186" y="245"/>
                    </a:lnTo>
                    <a:lnTo>
                      <a:pt x="183" y="250"/>
                    </a:lnTo>
                    <a:lnTo>
                      <a:pt x="172" y="261"/>
                    </a:lnTo>
                    <a:lnTo>
                      <a:pt x="170" y="268"/>
                    </a:lnTo>
                    <a:lnTo>
                      <a:pt x="170" y="274"/>
                    </a:lnTo>
                    <a:lnTo>
                      <a:pt x="168" y="277"/>
                    </a:lnTo>
                    <a:lnTo>
                      <a:pt x="167" y="279"/>
                    </a:lnTo>
                    <a:lnTo>
                      <a:pt x="166" y="279"/>
                    </a:lnTo>
                    <a:lnTo>
                      <a:pt x="163" y="281"/>
                    </a:lnTo>
                    <a:lnTo>
                      <a:pt x="160" y="283"/>
                    </a:lnTo>
                    <a:lnTo>
                      <a:pt x="159" y="285"/>
                    </a:lnTo>
                    <a:lnTo>
                      <a:pt x="152" y="292"/>
                    </a:lnTo>
                    <a:lnTo>
                      <a:pt x="150" y="291"/>
                    </a:lnTo>
                    <a:lnTo>
                      <a:pt x="147" y="288"/>
                    </a:lnTo>
                    <a:lnTo>
                      <a:pt x="145" y="284"/>
                    </a:lnTo>
                    <a:lnTo>
                      <a:pt x="143" y="280"/>
                    </a:lnTo>
                    <a:lnTo>
                      <a:pt x="140" y="277"/>
                    </a:lnTo>
                    <a:lnTo>
                      <a:pt x="135" y="274"/>
                    </a:lnTo>
                    <a:lnTo>
                      <a:pt x="116" y="266"/>
                    </a:lnTo>
                    <a:lnTo>
                      <a:pt x="108" y="264"/>
                    </a:lnTo>
                    <a:lnTo>
                      <a:pt x="101" y="264"/>
                    </a:lnTo>
                    <a:lnTo>
                      <a:pt x="100" y="266"/>
                    </a:lnTo>
                    <a:lnTo>
                      <a:pt x="97" y="268"/>
                    </a:lnTo>
                    <a:lnTo>
                      <a:pt x="94" y="262"/>
                    </a:lnTo>
                    <a:lnTo>
                      <a:pt x="93" y="258"/>
                    </a:lnTo>
                    <a:lnTo>
                      <a:pt x="90" y="253"/>
                    </a:lnTo>
                    <a:lnTo>
                      <a:pt x="84" y="244"/>
                    </a:lnTo>
                    <a:lnTo>
                      <a:pt x="76" y="238"/>
                    </a:lnTo>
                    <a:lnTo>
                      <a:pt x="69" y="234"/>
                    </a:lnTo>
                    <a:lnTo>
                      <a:pt x="66" y="230"/>
                    </a:lnTo>
                    <a:lnTo>
                      <a:pt x="66" y="219"/>
                    </a:lnTo>
                    <a:lnTo>
                      <a:pt x="59" y="213"/>
                    </a:lnTo>
                    <a:lnTo>
                      <a:pt x="55" y="210"/>
                    </a:lnTo>
                    <a:lnTo>
                      <a:pt x="50" y="207"/>
                    </a:lnTo>
                    <a:lnTo>
                      <a:pt x="42" y="206"/>
                    </a:lnTo>
                    <a:lnTo>
                      <a:pt x="38" y="206"/>
                    </a:lnTo>
                    <a:lnTo>
                      <a:pt x="34" y="204"/>
                    </a:lnTo>
                    <a:lnTo>
                      <a:pt x="29" y="199"/>
                    </a:lnTo>
                    <a:lnTo>
                      <a:pt x="26" y="198"/>
                    </a:lnTo>
                    <a:lnTo>
                      <a:pt x="23" y="198"/>
                    </a:lnTo>
                    <a:lnTo>
                      <a:pt x="18" y="195"/>
                    </a:lnTo>
                    <a:lnTo>
                      <a:pt x="16" y="192"/>
                    </a:lnTo>
                    <a:lnTo>
                      <a:pt x="16" y="187"/>
                    </a:lnTo>
                    <a:lnTo>
                      <a:pt x="15" y="184"/>
                    </a:lnTo>
                    <a:lnTo>
                      <a:pt x="12" y="180"/>
                    </a:lnTo>
                    <a:lnTo>
                      <a:pt x="7" y="173"/>
                    </a:lnTo>
                    <a:lnTo>
                      <a:pt x="3" y="168"/>
                    </a:lnTo>
                    <a:lnTo>
                      <a:pt x="0" y="161"/>
                    </a:lnTo>
                    <a:lnTo>
                      <a:pt x="2" y="155"/>
                    </a:lnTo>
                    <a:lnTo>
                      <a:pt x="3" y="152"/>
                    </a:lnTo>
                    <a:lnTo>
                      <a:pt x="6" y="151"/>
                    </a:lnTo>
                    <a:lnTo>
                      <a:pt x="7" y="149"/>
                    </a:lnTo>
                    <a:lnTo>
                      <a:pt x="10" y="148"/>
                    </a:lnTo>
                    <a:lnTo>
                      <a:pt x="15" y="148"/>
                    </a:lnTo>
                    <a:lnTo>
                      <a:pt x="18" y="145"/>
                    </a:lnTo>
                    <a:lnTo>
                      <a:pt x="18" y="141"/>
                    </a:lnTo>
                    <a:lnTo>
                      <a:pt x="16" y="137"/>
                    </a:lnTo>
                    <a:lnTo>
                      <a:pt x="12" y="129"/>
                    </a:lnTo>
                    <a:lnTo>
                      <a:pt x="11" y="128"/>
                    </a:lnTo>
                    <a:lnTo>
                      <a:pt x="11" y="125"/>
                    </a:lnTo>
                    <a:lnTo>
                      <a:pt x="14" y="120"/>
                    </a:lnTo>
                    <a:lnTo>
                      <a:pt x="15" y="116"/>
                    </a:lnTo>
                    <a:lnTo>
                      <a:pt x="15" y="109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22" y="101"/>
                    </a:lnTo>
                    <a:lnTo>
                      <a:pt x="24" y="95"/>
                    </a:lnTo>
                    <a:lnTo>
                      <a:pt x="26" y="91"/>
                    </a:lnTo>
                    <a:lnTo>
                      <a:pt x="27" y="89"/>
                    </a:lnTo>
                    <a:lnTo>
                      <a:pt x="31" y="85"/>
                    </a:lnTo>
                    <a:lnTo>
                      <a:pt x="35" y="85"/>
                    </a:lnTo>
                    <a:lnTo>
                      <a:pt x="43" y="89"/>
                    </a:lnTo>
                    <a:lnTo>
                      <a:pt x="46" y="89"/>
                    </a:lnTo>
                    <a:lnTo>
                      <a:pt x="50" y="87"/>
                    </a:lnTo>
                    <a:lnTo>
                      <a:pt x="57" y="86"/>
                    </a:lnTo>
                    <a:lnTo>
                      <a:pt x="66" y="83"/>
                    </a:lnTo>
                    <a:lnTo>
                      <a:pt x="73" y="80"/>
                    </a:lnTo>
                    <a:lnTo>
                      <a:pt x="76" y="76"/>
                    </a:lnTo>
                    <a:lnTo>
                      <a:pt x="76" y="72"/>
                    </a:lnTo>
                    <a:lnTo>
                      <a:pt x="77" y="67"/>
                    </a:lnTo>
                    <a:lnTo>
                      <a:pt x="77" y="62"/>
                    </a:lnTo>
                    <a:lnTo>
                      <a:pt x="76" y="56"/>
                    </a:lnTo>
                    <a:lnTo>
                      <a:pt x="96" y="56"/>
                    </a:lnTo>
                    <a:lnTo>
                      <a:pt x="101" y="55"/>
                    </a:lnTo>
                    <a:lnTo>
                      <a:pt x="104" y="54"/>
                    </a:lnTo>
                    <a:lnTo>
                      <a:pt x="105" y="52"/>
                    </a:lnTo>
                    <a:lnTo>
                      <a:pt x="108" y="47"/>
                    </a:lnTo>
                    <a:lnTo>
                      <a:pt x="108" y="43"/>
                    </a:lnTo>
                    <a:lnTo>
                      <a:pt x="109" y="41"/>
                    </a:lnTo>
                    <a:lnTo>
                      <a:pt x="112" y="40"/>
                    </a:lnTo>
                    <a:lnTo>
                      <a:pt x="124" y="40"/>
                    </a:lnTo>
                    <a:lnTo>
                      <a:pt x="132" y="39"/>
                    </a:lnTo>
                    <a:lnTo>
                      <a:pt x="139" y="35"/>
                    </a:lnTo>
                    <a:lnTo>
                      <a:pt x="147" y="33"/>
                    </a:lnTo>
                    <a:lnTo>
                      <a:pt x="154" y="33"/>
                    </a:lnTo>
                    <a:lnTo>
                      <a:pt x="156" y="32"/>
                    </a:lnTo>
                    <a:lnTo>
                      <a:pt x="158" y="32"/>
                    </a:lnTo>
                    <a:lnTo>
                      <a:pt x="160" y="31"/>
                    </a:lnTo>
                    <a:lnTo>
                      <a:pt x="163" y="28"/>
                    </a:lnTo>
                    <a:lnTo>
                      <a:pt x="167" y="25"/>
                    </a:lnTo>
                    <a:lnTo>
                      <a:pt x="175" y="18"/>
                    </a:lnTo>
                    <a:lnTo>
                      <a:pt x="184" y="16"/>
                    </a:lnTo>
                    <a:lnTo>
                      <a:pt x="193" y="14"/>
                    </a:lnTo>
                    <a:lnTo>
                      <a:pt x="195" y="13"/>
                    </a:lnTo>
                    <a:lnTo>
                      <a:pt x="197" y="12"/>
                    </a:lnTo>
                    <a:lnTo>
                      <a:pt x="201" y="4"/>
                    </a:lnTo>
                    <a:lnTo>
                      <a:pt x="203" y="1"/>
                    </a:lnTo>
                    <a:lnTo>
                      <a:pt x="206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1" name="Freeform 89">
                <a:extLst>
                  <a:ext uri="{FF2B5EF4-FFF2-40B4-BE49-F238E27FC236}">
                    <a16:creationId xmlns:a16="http://schemas.microsoft.com/office/drawing/2014/main" id="{0BF6C4DB-17D2-C094-91CE-4B2C35EEDAC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3449884" y="5549706"/>
                <a:ext cx="2245320" cy="2700253"/>
              </a:xfrm>
              <a:custGeom>
                <a:avLst/>
                <a:gdLst/>
                <a:ahLst/>
                <a:cxnLst>
                  <a:cxn ang="0">
                    <a:pos x="386" y="27"/>
                  </a:cxn>
                  <a:cxn ang="0">
                    <a:pos x="352" y="117"/>
                  </a:cxn>
                  <a:cxn ang="0">
                    <a:pos x="335" y="226"/>
                  </a:cxn>
                  <a:cxn ang="0">
                    <a:pos x="319" y="332"/>
                  </a:cxn>
                  <a:cxn ang="0">
                    <a:pos x="246" y="388"/>
                  </a:cxn>
                  <a:cxn ang="0">
                    <a:pos x="203" y="384"/>
                  </a:cxn>
                  <a:cxn ang="0">
                    <a:pos x="256" y="418"/>
                  </a:cxn>
                  <a:cxn ang="0">
                    <a:pos x="293" y="410"/>
                  </a:cxn>
                  <a:cxn ang="0">
                    <a:pos x="359" y="345"/>
                  </a:cxn>
                  <a:cxn ang="0">
                    <a:pos x="383" y="286"/>
                  </a:cxn>
                  <a:cxn ang="0">
                    <a:pos x="425" y="319"/>
                  </a:cxn>
                  <a:cxn ang="0">
                    <a:pos x="414" y="364"/>
                  </a:cxn>
                  <a:cxn ang="0">
                    <a:pos x="424" y="361"/>
                  </a:cxn>
                  <a:cxn ang="0">
                    <a:pos x="440" y="319"/>
                  </a:cxn>
                  <a:cxn ang="0">
                    <a:pos x="395" y="264"/>
                  </a:cxn>
                  <a:cxn ang="0">
                    <a:pos x="352" y="255"/>
                  </a:cxn>
                  <a:cxn ang="0">
                    <a:pos x="379" y="185"/>
                  </a:cxn>
                  <a:cxn ang="0">
                    <a:pos x="373" y="116"/>
                  </a:cxn>
                  <a:cxn ang="0">
                    <a:pos x="406" y="86"/>
                  </a:cxn>
                  <a:cxn ang="0">
                    <a:pos x="440" y="36"/>
                  </a:cxn>
                  <a:cxn ang="0">
                    <a:pos x="425" y="109"/>
                  </a:cxn>
                  <a:cxn ang="0">
                    <a:pos x="465" y="151"/>
                  </a:cxn>
                  <a:cxn ang="0">
                    <a:pos x="473" y="144"/>
                  </a:cxn>
                  <a:cxn ang="0">
                    <a:pos x="445" y="93"/>
                  </a:cxn>
                  <a:cxn ang="0">
                    <a:pos x="480" y="105"/>
                  </a:cxn>
                  <a:cxn ang="0">
                    <a:pos x="494" y="77"/>
                  </a:cxn>
                  <a:cxn ang="0">
                    <a:pos x="527" y="113"/>
                  </a:cxn>
                  <a:cxn ang="0">
                    <a:pos x="504" y="131"/>
                  </a:cxn>
                  <a:cxn ang="0">
                    <a:pos x="519" y="164"/>
                  </a:cxn>
                  <a:cxn ang="0">
                    <a:pos x="486" y="232"/>
                  </a:cxn>
                  <a:cxn ang="0">
                    <a:pos x="510" y="283"/>
                  </a:cxn>
                  <a:cxn ang="0">
                    <a:pos x="539" y="287"/>
                  </a:cxn>
                  <a:cxn ang="0">
                    <a:pos x="557" y="330"/>
                  </a:cxn>
                  <a:cxn ang="0">
                    <a:pos x="551" y="354"/>
                  </a:cxn>
                  <a:cxn ang="0">
                    <a:pos x="537" y="404"/>
                  </a:cxn>
                  <a:cxn ang="0">
                    <a:pos x="550" y="460"/>
                  </a:cxn>
                  <a:cxn ang="0">
                    <a:pos x="580" y="538"/>
                  </a:cxn>
                  <a:cxn ang="0">
                    <a:pos x="596" y="579"/>
                  </a:cxn>
                  <a:cxn ang="0">
                    <a:pos x="589" y="644"/>
                  </a:cxn>
                  <a:cxn ang="0">
                    <a:pos x="594" y="679"/>
                  </a:cxn>
                  <a:cxn ang="0">
                    <a:pos x="560" y="736"/>
                  </a:cxn>
                  <a:cxn ang="0">
                    <a:pos x="494" y="697"/>
                  </a:cxn>
                  <a:cxn ang="0">
                    <a:pos x="439" y="685"/>
                  </a:cxn>
                  <a:cxn ang="0">
                    <a:pos x="352" y="662"/>
                  </a:cxn>
                  <a:cxn ang="0">
                    <a:pos x="269" y="632"/>
                  </a:cxn>
                  <a:cxn ang="0">
                    <a:pos x="211" y="592"/>
                  </a:cxn>
                  <a:cxn ang="0">
                    <a:pos x="132" y="528"/>
                  </a:cxn>
                  <a:cxn ang="0">
                    <a:pos x="43" y="484"/>
                  </a:cxn>
                  <a:cxn ang="0">
                    <a:pos x="8" y="447"/>
                  </a:cxn>
                  <a:cxn ang="0">
                    <a:pos x="61" y="353"/>
                  </a:cxn>
                  <a:cxn ang="0">
                    <a:pos x="152" y="301"/>
                  </a:cxn>
                  <a:cxn ang="0">
                    <a:pos x="163" y="241"/>
                  </a:cxn>
                  <a:cxn ang="0">
                    <a:pos x="183" y="214"/>
                  </a:cxn>
                  <a:cxn ang="0">
                    <a:pos x="226" y="275"/>
                  </a:cxn>
                  <a:cxn ang="0">
                    <a:pos x="234" y="214"/>
                  </a:cxn>
                  <a:cxn ang="0">
                    <a:pos x="213" y="181"/>
                  </a:cxn>
                  <a:cxn ang="0">
                    <a:pos x="248" y="120"/>
                  </a:cxn>
                  <a:cxn ang="0">
                    <a:pos x="262" y="86"/>
                  </a:cxn>
                  <a:cxn ang="0">
                    <a:pos x="330" y="1"/>
                  </a:cxn>
                </a:cxnLst>
                <a:rect l="0" t="0" r="r" b="b"/>
                <a:pathLst>
                  <a:path w="612" h="736">
                    <a:moveTo>
                      <a:pt x="332" y="0"/>
                    </a:moveTo>
                    <a:lnTo>
                      <a:pt x="335" y="0"/>
                    </a:lnTo>
                    <a:lnTo>
                      <a:pt x="336" y="1"/>
                    </a:lnTo>
                    <a:lnTo>
                      <a:pt x="342" y="4"/>
                    </a:lnTo>
                    <a:lnTo>
                      <a:pt x="352" y="7"/>
                    </a:lnTo>
                    <a:lnTo>
                      <a:pt x="365" y="11"/>
                    </a:lnTo>
                    <a:lnTo>
                      <a:pt x="371" y="15"/>
                    </a:lnTo>
                    <a:lnTo>
                      <a:pt x="377" y="20"/>
                    </a:lnTo>
                    <a:lnTo>
                      <a:pt x="379" y="22"/>
                    </a:lnTo>
                    <a:lnTo>
                      <a:pt x="383" y="24"/>
                    </a:lnTo>
                    <a:lnTo>
                      <a:pt x="386" y="27"/>
                    </a:lnTo>
                    <a:lnTo>
                      <a:pt x="389" y="28"/>
                    </a:lnTo>
                    <a:lnTo>
                      <a:pt x="389" y="34"/>
                    </a:lnTo>
                    <a:lnTo>
                      <a:pt x="386" y="45"/>
                    </a:lnTo>
                    <a:lnTo>
                      <a:pt x="383" y="61"/>
                    </a:lnTo>
                    <a:lnTo>
                      <a:pt x="381" y="70"/>
                    </a:lnTo>
                    <a:lnTo>
                      <a:pt x="374" y="81"/>
                    </a:lnTo>
                    <a:lnTo>
                      <a:pt x="366" y="92"/>
                    </a:lnTo>
                    <a:lnTo>
                      <a:pt x="358" y="101"/>
                    </a:lnTo>
                    <a:lnTo>
                      <a:pt x="350" y="109"/>
                    </a:lnTo>
                    <a:lnTo>
                      <a:pt x="350" y="112"/>
                    </a:lnTo>
                    <a:lnTo>
                      <a:pt x="352" y="117"/>
                    </a:lnTo>
                    <a:lnTo>
                      <a:pt x="355" y="125"/>
                    </a:lnTo>
                    <a:lnTo>
                      <a:pt x="358" y="139"/>
                    </a:lnTo>
                    <a:lnTo>
                      <a:pt x="359" y="151"/>
                    </a:lnTo>
                    <a:lnTo>
                      <a:pt x="358" y="159"/>
                    </a:lnTo>
                    <a:lnTo>
                      <a:pt x="354" y="167"/>
                    </a:lnTo>
                    <a:lnTo>
                      <a:pt x="348" y="179"/>
                    </a:lnTo>
                    <a:lnTo>
                      <a:pt x="344" y="191"/>
                    </a:lnTo>
                    <a:lnTo>
                      <a:pt x="342" y="201"/>
                    </a:lnTo>
                    <a:lnTo>
                      <a:pt x="342" y="209"/>
                    </a:lnTo>
                    <a:lnTo>
                      <a:pt x="339" y="218"/>
                    </a:lnTo>
                    <a:lnTo>
                      <a:pt x="335" y="226"/>
                    </a:lnTo>
                    <a:lnTo>
                      <a:pt x="331" y="236"/>
                    </a:lnTo>
                    <a:lnTo>
                      <a:pt x="328" y="248"/>
                    </a:lnTo>
                    <a:lnTo>
                      <a:pt x="324" y="261"/>
                    </a:lnTo>
                    <a:lnTo>
                      <a:pt x="324" y="271"/>
                    </a:lnTo>
                    <a:lnTo>
                      <a:pt x="328" y="280"/>
                    </a:lnTo>
                    <a:lnTo>
                      <a:pt x="335" y="290"/>
                    </a:lnTo>
                    <a:lnTo>
                      <a:pt x="338" y="297"/>
                    </a:lnTo>
                    <a:lnTo>
                      <a:pt x="338" y="302"/>
                    </a:lnTo>
                    <a:lnTo>
                      <a:pt x="320" y="319"/>
                    </a:lnTo>
                    <a:lnTo>
                      <a:pt x="318" y="326"/>
                    </a:lnTo>
                    <a:lnTo>
                      <a:pt x="319" y="332"/>
                    </a:lnTo>
                    <a:lnTo>
                      <a:pt x="319" y="338"/>
                    </a:lnTo>
                    <a:lnTo>
                      <a:pt x="318" y="345"/>
                    </a:lnTo>
                    <a:lnTo>
                      <a:pt x="315" y="348"/>
                    </a:lnTo>
                    <a:lnTo>
                      <a:pt x="313" y="350"/>
                    </a:lnTo>
                    <a:lnTo>
                      <a:pt x="308" y="350"/>
                    </a:lnTo>
                    <a:lnTo>
                      <a:pt x="303" y="353"/>
                    </a:lnTo>
                    <a:lnTo>
                      <a:pt x="288" y="368"/>
                    </a:lnTo>
                    <a:lnTo>
                      <a:pt x="281" y="377"/>
                    </a:lnTo>
                    <a:lnTo>
                      <a:pt x="275" y="383"/>
                    </a:lnTo>
                    <a:lnTo>
                      <a:pt x="268" y="385"/>
                    </a:lnTo>
                    <a:lnTo>
                      <a:pt x="246" y="388"/>
                    </a:lnTo>
                    <a:lnTo>
                      <a:pt x="234" y="388"/>
                    </a:lnTo>
                    <a:lnTo>
                      <a:pt x="231" y="387"/>
                    </a:lnTo>
                    <a:lnTo>
                      <a:pt x="229" y="384"/>
                    </a:lnTo>
                    <a:lnTo>
                      <a:pt x="226" y="380"/>
                    </a:lnTo>
                    <a:lnTo>
                      <a:pt x="225" y="377"/>
                    </a:lnTo>
                    <a:lnTo>
                      <a:pt x="219" y="375"/>
                    </a:lnTo>
                    <a:lnTo>
                      <a:pt x="211" y="375"/>
                    </a:lnTo>
                    <a:lnTo>
                      <a:pt x="209" y="373"/>
                    </a:lnTo>
                    <a:lnTo>
                      <a:pt x="206" y="373"/>
                    </a:lnTo>
                    <a:lnTo>
                      <a:pt x="203" y="376"/>
                    </a:lnTo>
                    <a:lnTo>
                      <a:pt x="203" y="384"/>
                    </a:lnTo>
                    <a:lnTo>
                      <a:pt x="205" y="387"/>
                    </a:lnTo>
                    <a:lnTo>
                      <a:pt x="207" y="391"/>
                    </a:lnTo>
                    <a:lnTo>
                      <a:pt x="210" y="394"/>
                    </a:lnTo>
                    <a:lnTo>
                      <a:pt x="218" y="399"/>
                    </a:lnTo>
                    <a:lnTo>
                      <a:pt x="222" y="403"/>
                    </a:lnTo>
                    <a:lnTo>
                      <a:pt x="223" y="406"/>
                    </a:lnTo>
                    <a:lnTo>
                      <a:pt x="225" y="410"/>
                    </a:lnTo>
                    <a:lnTo>
                      <a:pt x="229" y="412"/>
                    </a:lnTo>
                    <a:lnTo>
                      <a:pt x="238" y="415"/>
                    </a:lnTo>
                    <a:lnTo>
                      <a:pt x="249" y="416"/>
                    </a:lnTo>
                    <a:lnTo>
                      <a:pt x="256" y="418"/>
                    </a:lnTo>
                    <a:lnTo>
                      <a:pt x="258" y="419"/>
                    </a:lnTo>
                    <a:lnTo>
                      <a:pt x="261" y="422"/>
                    </a:lnTo>
                    <a:lnTo>
                      <a:pt x="262" y="425"/>
                    </a:lnTo>
                    <a:lnTo>
                      <a:pt x="265" y="426"/>
                    </a:lnTo>
                    <a:lnTo>
                      <a:pt x="268" y="429"/>
                    </a:lnTo>
                    <a:lnTo>
                      <a:pt x="272" y="430"/>
                    </a:lnTo>
                    <a:lnTo>
                      <a:pt x="275" y="430"/>
                    </a:lnTo>
                    <a:lnTo>
                      <a:pt x="279" y="422"/>
                    </a:lnTo>
                    <a:lnTo>
                      <a:pt x="279" y="418"/>
                    </a:lnTo>
                    <a:lnTo>
                      <a:pt x="283" y="410"/>
                    </a:lnTo>
                    <a:lnTo>
                      <a:pt x="293" y="410"/>
                    </a:lnTo>
                    <a:lnTo>
                      <a:pt x="312" y="404"/>
                    </a:lnTo>
                    <a:lnTo>
                      <a:pt x="318" y="402"/>
                    </a:lnTo>
                    <a:lnTo>
                      <a:pt x="323" y="398"/>
                    </a:lnTo>
                    <a:lnTo>
                      <a:pt x="327" y="391"/>
                    </a:lnTo>
                    <a:lnTo>
                      <a:pt x="334" y="377"/>
                    </a:lnTo>
                    <a:lnTo>
                      <a:pt x="335" y="373"/>
                    </a:lnTo>
                    <a:lnTo>
                      <a:pt x="338" y="371"/>
                    </a:lnTo>
                    <a:lnTo>
                      <a:pt x="340" y="367"/>
                    </a:lnTo>
                    <a:lnTo>
                      <a:pt x="348" y="361"/>
                    </a:lnTo>
                    <a:lnTo>
                      <a:pt x="354" y="354"/>
                    </a:lnTo>
                    <a:lnTo>
                      <a:pt x="359" y="345"/>
                    </a:lnTo>
                    <a:lnTo>
                      <a:pt x="362" y="334"/>
                    </a:lnTo>
                    <a:lnTo>
                      <a:pt x="362" y="329"/>
                    </a:lnTo>
                    <a:lnTo>
                      <a:pt x="361" y="325"/>
                    </a:lnTo>
                    <a:lnTo>
                      <a:pt x="361" y="322"/>
                    </a:lnTo>
                    <a:lnTo>
                      <a:pt x="359" y="319"/>
                    </a:lnTo>
                    <a:lnTo>
                      <a:pt x="359" y="314"/>
                    </a:lnTo>
                    <a:lnTo>
                      <a:pt x="361" y="306"/>
                    </a:lnTo>
                    <a:lnTo>
                      <a:pt x="363" y="297"/>
                    </a:lnTo>
                    <a:lnTo>
                      <a:pt x="367" y="290"/>
                    </a:lnTo>
                    <a:lnTo>
                      <a:pt x="373" y="287"/>
                    </a:lnTo>
                    <a:lnTo>
                      <a:pt x="383" y="286"/>
                    </a:lnTo>
                    <a:lnTo>
                      <a:pt x="397" y="286"/>
                    </a:lnTo>
                    <a:lnTo>
                      <a:pt x="408" y="284"/>
                    </a:lnTo>
                    <a:lnTo>
                      <a:pt x="416" y="284"/>
                    </a:lnTo>
                    <a:lnTo>
                      <a:pt x="416" y="290"/>
                    </a:lnTo>
                    <a:lnTo>
                      <a:pt x="414" y="292"/>
                    </a:lnTo>
                    <a:lnTo>
                      <a:pt x="414" y="295"/>
                    </a:lnTo>
                    <a:lnTo>
                      <a:pt x="416" y="298"/>
                    </a:lnTo>
                    <a:lnTo>
                      <a:pt x="417" y="302"/>
                    </a:lnTo>
                    <a:lnTo>
                      <a:pt x="422" y="310"/>
                    </a:lnTo>
                    <a:lnTo>
                      <a:pt x="426" y="318"/>
                    </a:lnTo>
                    <a:lnTo>
                      <a:pt x="425" y="319"/>
                    </a:lnTo>
                    <a:lnTo>
                      <a:pt x="425" y="321"/>
                    </a:lnTo>
                    <a:lnTo>
                      <a:pt x="424" y="322"/>
                    </a:lnTo>
                    <a:lnTo>
                      <a:pt x="421" y="322"/>
                    </a:lnTo>
                    <a:lnTo>
                      <a:pt x="418" y="325"/>
                    </a:lnTo>
                    <a:lnTo>
                      <a:pt x="418" y="328"/>
                    </a:lnTo>
                    <a:lnTo>
                      <a:pt x="420" y="330"/>
                    </a:lnTo>
                    <a:lnTo>
                      <a:pt x="421" y="334"/>
                    </a:lnTo>
                    <a:lnTo>
                      <a:pt x="421" y="340"/>
                    </a:lnTo>
                    <a:lnTo>
                      <a:pt x="418" y="348"/>
                    </a:lnTo>
                    <a:lnTo>
                      <a:pt x="416" y="354"/>
                    </a:lnTo>
                    <a:lnTo>
                      <a:pt x="414" y="364"/>
                    </a:lnTo>
                    <a:lnTo>
                      <a:pt x="417" y="371"/>
                    </a:lnTo>
                    <a:lnTo>
                      <a:pt x="424" y="376"/>
                    </a:lnTo>
                    <a:lnTo>
                      <a:pt x="443" y="381"/>
                    </a:lnTo>
                    <a:lnTo>
                      <a:pt x="448" y="381"/>
                    </a:lnTo>
                    <a:lnTo>
                      <a:pt x="448" y="379"/>
                    </a:lnTo>
                    <a:lnTo>
                      <a:pt x="444" y="375"/>
                    </a:lnTo>
                    <a:lnTo>
                      <a:pt x="441" y="373"/>
                    </a:lnTo>
                    <a:lnTo>
                      <a:pt x="436" y="373"/>
                    </a:lnTo>
                    <a:lnTo>
                      <a:pt x="432" y="371"/>
                    </a:lnTo>
                    <a:lnTo>
                      <a:pt x="426" y="365"/>
                    </a:lnTo>
                    <a:lnTo>
                      <a:pt x="424" y="361"/>
                    </a:lnTo>
                    <a:lnTo>
                      <a:pt x="424" y="354"/>
                    </a:lnTo>
                    <a:lnTo>
                      <a:pt x="425" y="352"/>
                    </a:lnTo>
                    <a:lnTo>
                      <a:pt x="426" y="348"/>
                    </a:lnTo>
                    <a:lnTo>
                      <a:pt x="429" y="342"/>
                    </a:lnTo>
                    <a:lnTo>
                      <a:pt x="432" y="341"/>
                    </a:lnTo>
                    <a:lnTo>
                      <a:pt x="433" y="338"/>
                    </a:lnTo>
                    <a:lnTo>
                      <a:pt x="436" y="337"/>
                    </a:lnTo>
                    <a:lnTo>
                      <a:pt x="441" y="332"/>
                    </a:lnTo>
                    <a:lnTo>
                      <a:pt x="443" y="328"/>
                    </a:lnTo>
                    <a:lnTo>
                      <a:pt x="443" y="323"/>
                    </a:lnTo>
                    <a:lnTo>
                      <a:pt x="440" y="319"/>
                    </a:lnTo>
                    <a:lnTo>
                      <a:pt x="437" y="311"/>
                    </a:lnTo>
                    <a:lnTo>
                      <a:pt x="437" y="303"/>
                    </a:lnTo>
                    <a:lnTo>
                      <a:pt x="439" y="297"/>
                    </a:lnTo>
                    <a:lnTo>
                      <a:pt x="437" y="292"/>
                    </a:lnTo>
                    <a:lnTo>
                      <a:pt x="432" y="287"/>
                    </a:lnTo>
                    <a:lnTo>
                      <a:pt x="424" y="282"/>
                    </a:lnTo>
                    <a:lnTo>
                      <a:pt x="416" y="275"/>
                    </a:lnTo>
                    <a:lnTo>
                      <a:pt x="409" y="270"/>
                    </a:lnTo>
                    <a:lnTo>
                      <a:pt x="404" y="267"/>
                    </a:lnTo>
                    <a:lnTo>
                      <a:pt x="400" y="264"/>
                    </a:lnTo>
                    <a:lnTo>
                      <a:pt x="395" y="264"/>
                    </a:lnTo>
                    <a:lnTo>
                      <a:pt x="391" y="266"/>
                    </a:lnTo>
                    <a:lnTo>
                      <a:pt x="389" y="267"/>
                    </a:lnTo>
                    <a:lnTo>
                      <a:pt x="385" y="268"/>
                    </a:lnTo>
                    <a:lnTo>
                      <a:pt x="382" y="270"/>
                    </a:lnTo>
                    <a:lnTo>
                      <a:pt x="374" y="267"/>
                    </a:lnTo>
                    <a:lnTo>
                      <a:pt x="369" y="264"/>
                    </a:lnTo>
                    <a:lnTo>
                      <a:pt x="363" y="264"/>
                    </a:lnTo>
                    <a:lnTo>
                      <a:pt x="358" y="263"/>
                    </a:lnTo>
                    <a:lnTo>
                      <a:pt x="354" y="263"/>
                    </a:lnTo>
                    <a:lnTo>
                      <a:pt x="351" y="260"/>
                    </a:lnTo>
                    <a:lnTo>
                      <a:pt x="352" y="255"/>
                    </a:lnTo>
                    <a:lnTo>
                      <a:pt x="361" y="241"/>
                    </a:lnTo>
                    <a:lnTo>
                      <a:pt x="362" y="239"/>
                    </a:lnTo>
                    <a:lnTo>
                      <a:pt x="362" y="233"/>
                    </a:lnTo>
                    <a:lnTo>
                      <a:pt x="361" y="231"/>
                    </a:lnTo>
                    <a:lnTo>
                      <a:pt x="361" y="228"/>
                    </a:lnTo>
                    <a:lnTo>
                      <a:pt x="362" y="221"/>
                    </a:lnTo>
                    <a:lnTo>
                      <a:pt x="365" y="212"/>
                    </a:lnTo>
                    <a:lnTo>
                      <a:pt x="367" y="205"/>
                    </a:lnTo>
                    <a:lnTo>
                      <a:pt x="370" y="200"/>
                    </a:lnTo>
                    <a:lnTo>
                      <a:pt x="374" y="194"/>
                    </a:lnTo>
                    <a:lnTo>
                      <a:pt x="379" y="185"/>
                    </a:lnTo>
                    <a:lnTo>
                      <a:pt x="386" y="177"/>
                    </a:lnTo>
                    <a:lnTo>
                      <a:pt x="389" y="170"/>
                    </a:lnTo>
                    <a:lnTo>
                      <a:pt x="387" y="163"/>
                    </a:lnTo>
                    <a:lnTo>
                      <a:pt x="385" y="154"/>
                    </a:lnTo>
                    <a:lnTo>
                      <a:pt x="381" y="143"/>
                    </a:lnTo>
                    <a:lnTo>
                      <a:pt x="379" y="133"/>
                    </a:lnTo>
                    <a:lnTo>
                      <a:pt x="379" y="129"/>
                    </a:lnTo>
                    <a:lnTo>
                      <a:pt x="378" y="125"/>
                    </a:lnTo>
                    <a:lnTo>
                      <a:pt x="377" y="123"/>
                    </a:lnTo>
                    <a:lnTo>
                      <a:pt x="375" y="121"/>
                    </a:lnTo>
                    <a:lnTo>
                      <a:pt x="373" y="116"/>
                    </a:lnTo>
                    <a:lnTo>
                      <a:pt x="373" y="113"/>
                    </a:lnTo>
                    <a:lnTo>
                      <a:pt x="375" y="112"/>
                    </a:lnTo>
                    <a:lnTo>
                      <a:pt x="377" y="109"/>
                    </a:lnTo>
                    <a:lnTo>
                      <a:pt x="382" y="107"/>
                    </a:lnTo>
                    <a:lnTo>
                      <a:pt x="385" y="104"/>
                    </a:lnTo>
                    <a:lnTo>
                      <a:pt x="386" y="101"/>
                    </a:lnTo>
                    <a:lnTo>
                      <a:pt x="387" y="97"/>
                    </a:lnTo>
                    <a:lnTo>
                      <a:pt x="389" y="94"/>
                    </a:lnTo>
                    <a:lnTo>
                      <a:pt x="394" y="89"/>
                    </a:lnTo>
                    <a:lnTo>
                      <a:pt x="398" y="88"/>
                    </a:lnTo>
                    <a:lnTo>
                      <a:pt x="406" y="86"/>
                    </a:lnTo>
                    <a:lnTo>
                      <a:pt x="416" y="82"/>
                    </a:lnTo>
                    <a:lnTo>
                      <a:pt x="424" y="78"/>
                    </a:lnTo>
                    <a:lnTo>
                      <a:pt x="429" y="74"/>
                    </a:lnTo>
                    <a:lnTo>
                      <a:pt x="430" y="69"/>
                    </a:lnTo>
                    <a:lnTo>
                      <a:pt x="430" y="41"/>
                    </a:lnTo>
                    <a:lnTo>
                      <a:pt x="432" y="34"/>
                    </a:lnTo>
                    <a:lnTo>
                      <a:pt x="433" y="31"/>
                    </a:lnTo>
                    <a:lnTo>
                      <a:pt x="434" y="31"/>
                    </a:lnTo>
                    <a:lnTo>
                      <a:pt x="436" y="32"/>
                    </a:lnTo>
                    <a:lnTo>
                      <a:pt x="439" y="34"/>
                    </a:lnTo>
                    <a:lnTo>
                      <a:pt x="440" y="36"/>
                    </a:lnTo>
                    <a:lnTo>
                      <a:pt x="441" y="41"/>
                    </a:lnTo>
                    <a:lnTo>
                      <a:pt x="441" y="49"/>
                    </a:lnTo>
                    <a:lnTo>
                      <a:pt x="440" y="58"/>
                    </a:lnTo>
                    <a:lnTo>
                      <a:pt x="440" y="67"/>
                    </a:lnTo>
                    <a:lnTo>
                      <a:pt x="437" y="78"/>
                    </a:lnTo>
                    <a:lnTo>
                      <a:pt x="430" y="88"/>
                    </a:lnTo>
                    <a:lnTo>
                      <a:pt x="426" y="93"/>
                    </a:lnTo>
                    <a:lnTo>
                      <a:pt x="425" y="96"/>
                    </a:lnTo>
                    <a:lnTo>
                      <a:pt x="424" y="100"/>
                    </a:lnTo>
                    <a:lnTo>
                      <a:pt x="424" y="104"/>
                    </a:lnTo>
                    <a:lnTo>
                      <a:pt x="425" y="109"/>
                    </a:lnTo>
                    <a:lnTo>
                      <a:pt x="425" y="116"/>
                    </a:lnTo>
                    <a:lnTo>
                      <a:pt x="424" y="119"/>
                    </a:lnTo>
                    <a:lnTo>
                      <a:pt x="424" y="120"/>
                    </a:lnTo>
                    <a:lnTo>
                      <a:pt x="422" y="123"/>
                    </a:lnTo>
                    <a:lnTo>
                      <a:pt x="422" y="129"/>
                    </a:lnTo>
                    <a:lnTo>
                      <a:pt x="426" y="135"/>
                    </a:lnTo>
                    <a:lnTo>
                      <a:pt x="436" y="140"/>
                    </a:lnTo>
                    <a:lnTo>
                      <a:pt x="447" y="144"/>
                    </a:lnTo>
                    <a:lnTo>
                      <a:pt x="456" y="148"/>
                    </a:lnTo>
                    <a:lnTo>
                      <a:pt x="463" y="150"/>
                    </a:lnTo>
                    <a:lnTo>
                      <a:pt x="465" y="151"/>
                    </a:lnTo>
                    <a:lnTo>
                      <a:pt x="467" y="154"/>
                    </a:lnTo>
                    <a:lnTo>
                      <a:pt x="468" y="155"/>
                    </a:lnTo>
                    <a:lnTo>
                      <a:pt x="469" y="158"/>
                    </a:lnTo>
                    <a:lnTo>
                      <a:pt x="469" y="160"/>
                    </a:lnTo>
                    <a:lnTo>
                      <a:pt x="472" y="166"/>
                    </a:lnTo>
                    <a:lnTo>
                      <a:pt x="473" y="167"/>
                    </a:lnTo>
                    <a:lnTo>
                      <a:pt x="478" y="163"/>
                    </a:lnTo>
                    <a:lnTo>
                      <a:pt x="479" y="160"/>
                    </a:lnTo>
                    <a:lnTo>
                      <a:pt x="479" y="152"/>
                    </a:lnTo>
                    <a:lnTo>
                      <a:pt x="476" y="147"/>
                    </a:lnTo>
                    <a:lnTo>
                      <a:pt x="473" y="144"/>
                    </a:lnTo>
                    <a:lnTo>
                      <a:pt x="471" y="143"/>
                    </a:lnTo>
                    <a:lnTo>
                      <a:pt x="467" y="142"/>
                    </a:lnTo>
                    <a:lnTo>
                      <a:pt x="456" y="131"/>
                    </a:lnTo>
                    <a:lnTo>
                      <a:pt x="452" y="128"/>
                    </a:lnTo>
                    <a:lnTo>
                      <a:pt x="447" y="125"/>
                    </a:lnTo>
                    <a:lnTo>
                      <a:pt x="445" y="124"/>
                    </a:lnTo>
                    <a:lnTo>
                      <a:pt x="443" y="119"/>
                    </a:lnTo>
                    <a:lnTo>
                      <a:pt x="441" y="107"/>
                    </a:lnTo>
                    <a:lnTo>
                      <a:pt x="441" y="97"/>
                    </a:lnTo>
                    <a:lnTo>
                      <a:pt x="443" y="94"/>
                    </a:lnTo>
                    <a:lnTo>
                      <a:pt x="445" y="93"/>
                    </a:lnTo>
                    <a:lnTo>
                      <a:pt x="448" y="93"/>
                    </a:lnTo>
                    <a:lnTo>
                      <a:pt x="451" y="92"/>
                    </a:lnTo>
                    <a:lnTo>
                      <a:pt x="455" y="93"/>
                    </a:lnTo>
                    <a:lnTo>
                      <a:pt x="457" y="93"/>
                    </a:lnTo>
                    <a:lnTo>
                      <a:pt x="460" y="96"/>
                    </a:lnTo>
                    <a:lnTo>
                      <a:pt x="464" y="98"/>
                    </a:lnTo>
                    <a:lnTo>
                      <a:pt x="472" y="107"/>
                    </a:lnTo>
                    <a:lnTo>
                      <a:pt x="475" y="108"/>
                    </a:lnTo>
                    <a:lnTo>
                      <a:pt x="479" y="108"/>
                    </a:lnTo>
                    <a:lnTo>
                      <a:pt x="480" y="107"/>
                    </a:lnTo>
                    <a:lnTo>
                      <a:pt x="480" y="105"/>
                    </a:lnTo>
                    <a:lnTo>
                      <a:pt x="483" y="105"/>
                    </a:lnTo>
                    <a:lnTo>
                      <a:pt x="483" y="93"/>
                    </a:lnTo>
                    <a:lnTo>
                      <a:pt x="479" y="89"/>
                    </a:lnTo>
                    <a:lnTo>
                      <a:pt x="478" y="89"/>
                    </a:lnTo>
                    <a:lnTo>
                      <a:pt x="475" y="86"/>
                    </a:lnTo>
                    <a:lnTo>
                      <a:pt x="475" y="84"/>
                    </a:lnTo>
                    <a:lnTo>
                      <a:pt x="478" y="82"/>
                    </a:lnTo>
                    <a:lnTo>
                      <a:pt x="480" y="80"/>
                    </a:lnTo>
                    <a:lnTo>
                      <a:pt x="484" y="78"/>
                    </a:lnTo>
                    <a:lnTo>
                      <a:pt x="491" y="78"/>
                    </a:lnTo>
                    <a:lnTo>
                      <a:pt x="494" y="77"/>
                    </a:lnTo>
                    <a:lnTo>
                      <a:pt x="500" y="77"/>
                    </a:lnTo>
                    <a:lnTo>
                      <a:pt x="498" y="85"/>
                    </a:lnTo>
                    <a:lnTo>
                      <a:pt x="498" y="90"/>
                    </a:lnTo>
                    <a:lnTo>
                      <a:pt x="499" y="94"/>
                    </a:lnTo>
                    <a:lnTo>
                      <a:pt x="506" y="101"/>
                    </a:lnTo>
                    <a:lnTo>
                      <a:pt x="508" y="103"/>
                    </a:lnTo>
                    <a:lnTo>
                      <a:pt x="511" y="103"/>
                    </a:lnTo>
                    <a:lnTo>
                      <a:pt x="514" y="104"/>
                    </a:lnTo>
                    <a:lnTo>
                      <a:pt x="522" y="107"/>
                    </a:lnTo>
                    <a:lnTo>
                      <a:pt x="525" y="109"/>
                    </a:lnTo>
                    <a:lnTo>
                      <a:pt x="527" y="113"/>
                    </a:lnTo>
                    <a:lnTo>
                      <a:pt x="529" y="116"/>
                    </a:lnTo>
                    <a:lnTo>
                      <a:pt x="529" y="119"/>
                    </a:lnTo>
                    <a:lnTo>
                      <a:pt x="526" y="121"/>
                    </a:lnTo>
                    <a:lnTo>
                      <a:pt x="525" y="124"/>
                    </a:lnTo>
                    <a:lnTo>
                      <a:pt x="522" y="125"/>
                    </a:lnTo>
                    <a:lnTo>
                      <a:pt x="519" y="129"/>
                    </a:lnTo>
                    <a:lnTo>
                      <a:pt x="518" y="132"/>
                    </a:lnTo>
                    <a:lnTo>
                      <a:pt x="516" y="133"/>
                    </a:lnTo>
                    <a:lnTo>
                      <a:pt x="514" y="133"/>
                    </a:lnTo>
                    <a:lnTo>
                      <a:pt x="511" y="131"/>
                    </a:lnTo>
                    <a:lnTo>
                      <a:pt x="504" y="131"/>
                    </a:lnTo>
                    <a:lnTo>
                      <a:pt x="502" y="132"/>
                    </a:lnTo>
                    <a:lnTo>
                      <a:pt x="499" y="138"/>
                    </a:lnTo>
                    <a:lnTo>
                      <a:pt x="498" y="142"/>
                    </a:lnTo>
                    <a:lnTo>
                      <a:pt x="496" y="144"/>
                    </a:lnTo>
                    <a:lnTo>
                      <a:pt x="500" y="148"/>
                    </a:lnTo>
                    <a:lnTo>
                      <a:pt x="506" y="151"/>
                    </a:lnTo>
                    <a:lnTo>
                      <a:pt x="508" y="154"/>
                    </a:lnTo>
                    <a:lnTo>
                      <a:pt x="511" y="159"/>
                    </a:lnTo>
                    <a:lnTo>
                      <a:pt x="515" y="163"/>
                    </a:lnTo>
                    <a:lnTo>
                      <a:pt x="518" y="163"/>
                    </a:lnTo>
                    <a:lnTo>
                      <a:pt x="519" y="164"/>
                    </a:lnTo>
                    <a:lnTo>
                      <a:pt x="522" y="170"/>
                    </a:lnTo>
                    <a:lnTo>
                      <a:pt x="523" y="179"/>
                    </a:lnTo>
                    <a:lnTo>
                      <a:pt x="525" y="190"/>
                    </a:lnTo>
                    <a:lnTo>
                      <a:pt x="525" y="200"/>
                    </a:lnTo>
                    <a:lnTo>
                      <a:pt x="523" y="208"/>
                    </a:lnTo>
                    <a:lnTo>
                      <a:pt x="521" y="210"/>
                    </a:lnTo>
                    <a:lnTo>
                      <a:pt x="518" y="209"/>
                    </a:lnTo>
                    <a:lnTo>
                      <a:pt x="516" y="208"/>
                    </a:lnTo>
                    <a:lnTo>
                      <a:pt x="514" y="208"/>
                    </a:lnTo>
                    <a:lnTo>
                      <a:pt x="511" y="206"/>
                    </a:lnTo>
                    <a:lnTo>
                      <a:pt x="486" y="232"/>
                    </a:lnTo>
                    <a:lnTo>
                      <a:pt x="480" y="239"/>
                    </a:lnTo>
                    <a:lnTo>
                      <a:pt x="480" y="247"/>
                    </a:lnTo>
                    <a:lnTo>
                      <a:pt x="484" y="255"/>
                    </a:lnTo>
                    <a:lnTo>
                      <a:pt x="487" y="257"/>
                    </a:lnTo>
                    <a:lnTo>
                      <a:pt x="491" y="270"/>
                    </a:lnTo>
                    <a:lnTo>
                      <a:pt x="492" y="272"/>
                    </a:lnTo>
                    <a:lnTo>
                      <a:pt x="495" y="275"/>
                    </a:lnTo>
                    <a:lnTo>
                      <a:pt x="498" y="276"/>
                    </a:lnTo>
                    <a:lnTo>
                      <a:pt x="502" y="279"/>
                    </a:lnTo>
                    <a:lnTo>
                      <a:pt x="506" y="280"/>
                    </a:lnTo>
                    <a:lnTo>
                      <a:pt x="510" y="283"/>
                    </a:lnTo>
                    <a:lnTo>
                      <a:pt x="512" y="284"/>
                    </a:lnTo>
                    <a:lnTo>
                      <a:pt x="515" y="287"/>
                    </a:lnTo>
                    <a:lnTo>
                      <a:pt x="519" y="287"/>
                    </a:lnTo>
                    <a:lnTo>
                      <a:pt x="525" y="286"/>
                    </a:lnTo>
                    <a:lnTo>
                      <a:pt x="530" y="282"/>
                    </a:lnTo>
                    <a:lnTo>
                      <a:pt x="535" y="279"/>
                    </a:lnTo>
                    <a:lnTo>
                      <a:pt x="539" y="276"/>
                    </a:lnTo>
                    <a:lnTo>
                      <a:pt x="541" y="276"/>
                    </a:lnTo>
                    <a:lnTo>
                      <a:pt x="541" y="282"/>
                    </a:lnTo>
                    <a:lnTo>
                      <a:pt x="539" y="284"/>
                    </a:lnTo>
                    <a:lnTo>
                      <a:pt x="539" y="287"/>
                    </a:lnTo>
                    <a:lnTo>
                      <a:pt x="538" y="290"/>
                    </a:lnTo>
                    <a:lnTo>
                      <a:pt x="538" y="291"/>
                    </a:lnTo>
                    <a:lnTo>
                      <a:pt x="539" y="292"/>
                    </a:lnTo>
                    <a:lnTo>
                      <a:pt x="542" y="294"/>
                    </a:lnTo>
                    <a:lnTo>
                      <a:pt x="543" y="294"/>
                    </a:lnTo>
                    <a:lnTo>
                      <a:pt x="547" y="298"/>
                    </a:lnTo>
                    <a:lnTo>
                      <a:pt x="546" y="301"/>
                    </a:lnTo>
                    <a:lnTo>
                      <a:pt x="546" y="307"/>
                    </a:lnTo>
                    <a:lnTo>
                      <a:pt x="554" y="321"/>
                    </a:lnTo>
                    <a:lnTo>
                      <a:pt x="557" y="328"/>
                    </a:lnTo>
                    <a:lnTo>
                      <a:pt x="557" y="330"/>
                    </a:lnTo>
                    <a:lnTo>
                      <a:pt x="555" y="332"/>
                    </a:lnTo>
                    <a:lnTo>
                      <a:pt x="554" y="332"/>
                    </a:lnTo>
                    <a:lnTo>
                      <a:pt x="553" y="330"/>
                    </a:lnTo>
                    <a:lnTo>
                      <a:pt x="550" y="330"/>
                    </a:lnTo>
                    <a:lnTo>
                      <a:pt x="549" y="332"/>
                    </a:lnTo>
                    <a:lnTo>
                      <a:pt x="549" y="337"/>
                    </a:lnTo>
                    <a:lnTo>
                      <a:pt x="550" y="341"/>
                    </a:lnTo>
                    <a:lnTo>
                      <a:pt x="551" y="344"/>
                    </a:lnTo>
                    <a:lnTo>
                      <a:pt x="553" y="348"/>
                    </a:lnTo>
                    <a:lnTo>
                      <a:pt x="553" y="350"/>
                    </a:lnTo>
                    <a:lnTo>
                      <a:pt x="551" y="354"/>
                    </a:lnTo>
                    <a:lnTo>
                      <a:pt x="546" y="361"/>
                    </a:lnTo>
                    <a:lnTo>
                      <a:pt x="538" y="372"/>
                    </a:lnTo>
                    <a:lnTo>
                      <a:pt x="537" y="373"/>
                    </a:lnTo>
                    <a:lnTo>
                      <a:pt x="529" y="373"/>
                    </a:lnTo>
                    <a:lnTo>
                      <a:pt x="527" y="375"/>
                    </a:lnTo>
                    <a:lnTo>
                      <a:pt x="527" y="379"/>
                    </a:lnTo>
                    <a:lnTo>
                      <a:pt x="529" y="384"/>
                    </a:lnTo>
                    <a:lnTo>
                      <a:pt x="533" y="391"/>
                    </a:lnTo>
                    <a:lnTo>
                      <a:pt x="535" y="398"/>
                    </a:lnTo>
                    <a:lnTo>
                      <a:pt x="537" y="400"/>
                    </a:lnTo>
                    <a:lnTo>
                      <a:pt x="537" y="404"/>
                    </a:lnTo>
                    <a:lnTo>
                      <a:pt x="535" y="406"/>
                    </a:lnTo>
                    <a:lnTo>
                      <a:pt x="533" y="411"/>
                    </a:lnTo>
                    <a:lnTo>
                      <a:pt x="533" y="416"/>
                    </a:lnTo>
                    <a:lnTo>
                      <a:pt x="541" y="430"/>
                    </a:lnTo>
                    <a:lnTo>
                      <a:pt x="546" y="438"/>
                    </a:lnTo>
                    <a:lnTo>
                      <a:pt x="549" y="443"/>
                    </a:lnTo>
                    <a:lnTo>
                      <a:pt x="550" y="447"/>
                    </a:lnTo>
                    <a:lnTo>
                      <a:pt x="551" y="450"/>
                    </a:lnTo>
                    <a:lnTo>
                      <a:pt x="553" y="454"/>
                    </a:lnTo>
                    <a:lnTo>
                      <a:pt x="553" y="457"/>
                    </a:lnTo>
                    <a:lnTo>
                      <a:pt x="550" y="460"/>
                    </a:lnTo>
                    <a:lnTo>
                      <a:pt x="547" y="464"/>
                    </a:lnTo>
                    <a:lnTo>
                      <a:pt x="545" y="469"/>
                    </a:lnTo>
                    <a:lnTo>
                      <a:pt x="546" y="474"/>
                    </a:lnTo>
                    <a:lnTo>
                      <a:pt x="550" y="480"/>
                    </a:lnTo>
                    <a:lnTo>
                      <a:pt x="553" y="485"/>
                    </a:lnTo>
                    <a:lnTo>
                      <a:pt x="553" y="489"/>
                    </a:lnTo>
                    <a:lnTo>
                      <a:pt x="551" y="497"/>
                    </a:lnTo>
                    <a:lnTo>
                      <a:pt x="554" y="505"/>
                    </a:lnTo>
                    <a:lnTo>
                      <a:pt x="561" y="512"/>
                    </a:lnTo>
                    <a:lnTo>
                      <a:pt x="572" y="522"/>
                    </a:lnTo>
                    <a:lnTo>
                      <a:pt x="580" y="538"/>
                    </a:lnTo>
                    <a:lnTo>
                      <a:pt x="581" y="546"/>
                    </a:lnTo>
                    <a:lnTo>
                      <a:pt x="578" y="550"/>
                    </a:lnTo>
                    <a:lnTo>
                      <a:pt x="566" y="562"/>
                    </a:lnTo>
                    <a:lnTo>
                      <a:pt x="566" y="566"/>
                    </a:lnTo>
                    <a:lnTo>
                      <a:pt x="572" y="569"/>
                    </a:lnTo>
                    <a:lnTo>
                      <a:pt x="584" y="569"/>
                    </a:lnTo>
                    <a:lnTo>
                      <a:pt x="588" y="573"/>
                    </a:lnTo>
                    <a:lnTo>
                      <a:pt x="589" y="575"/>
                    </a:lnTo>
                    <a:lnTo>
                      <a:pt x="592" y="578"/>
                    </a:lnTo>
                    <a:lnTo>
                      <a:pt x="594" y="579"/>
                    </a:lnTo>
                    <a:lnTo>
                      <a:pt x="596" y="579"/>
                    </a:lnTo>
                    <a:lnTo>
                      <a:pt x="601" y="577"/>
                    </a:lnTo>
                    <a:lnTo>
                      <a:pt x="603" y="575"/>
                    </a:lnTo>
                    <a:lnTo>
                      <a:pt x="605" y="575"/>
                    </a:lnTo>
                    <a:lnTo>
                      <a:pt x="607" y="577"/>
                    </a:lnTo>
                    <a:lnTo>
                      <a:pt x="608" y="585"/>
                    </a:lnTo>
                    <a:lnTo>
                      <a:pt x="608" y="596"/>
                    </a:lnTo>
                    <a:lnTo>
                      <a:pt x="611" y="606"/>
                    </a:lnTo>
                    <a:lnTo>
                      <a:pt x="612" y="616"/>
                    </a:lnTo>
                    <a:lnTo>
                      <a:pt x="608" y="623"/>
                    </a:lnTo>
                    <a:lnTo>
                      <a:pt x="594" y="636"/>
                    </a:lnTo>
                    <a:lnTo>
                      <a:pt x="589" y="644"/>
                    </a:lnTo>
                    <a:lnTo>
                      <a:pt x="585" y="651"/>
                    </a:lnTo>
                    <a:lnTo>
                      <a:pt x="584" y="652"/>
                    </a:lnTo>
                    <a:lnTo>
                      <a:pt x="584" y="654"/>
                    </a:lnTo>
                    <a:lnTo>
                      <a:pt x="585" y="656"/>
                    </a:lnTo>
                    <a:lnTo>
                      <a:pt x="589" y="660"/>
                    </a:lnTo>
                    <a:lnTo>
                      <a:pt x="592" y="664"/>
                    </a:lnTo>
                    <a:lnTo>
                      <a:pt x="593" y="670"/>
                    </a:lnTo>
                    <a:lnTo>
                      <a:pt x="594" y="674"/>
                    </a:lnTo>
                    <a:lnTo>
                      <a:pt x="596" y="676"/>
                    </a:lnTo>
                    <a:lnTo>
                      <a:pt x="596" y="679"/>
                    </a:lnTo>
                    <a:lnTo>
                      <a:pt x="594" y="679"/>
                    </a:lnTo>
                    <a:lnTo>
                      <a:pt x="594" y="681"/>
                    </a:lnTo>
                    <a:lnTo>
                      <a:pt x="593" y="681"/>
                    </a:lnTo>
                    <a:lnTo>
                      <a:pt x="593" y="683"/>
                    </a:lnTo>
                    <a:lnTo>
                      <a:pt x="590" y="690"/>
                    </a:lnTo>
                    <a:lnTo>
                      <a:pt x="586" y="697"/>
                    </a:lnTo>
                    <a:lnTo>
                      <a:pt x="584" y="705"/>
                    </a:lnTo>
                    <a:lnTo>
                      <a:pt x="581" y="710"/>
                    </a:lnTo>
                    <a:lnTo>
                      <a:pt x="574" y="717"/>
                    </a:lnTo>
                    <a:lnTo>
                      <a:pt x="569" y="725"/>
                    </a:lnTo>
                    <a:lnTo>
                      <a:pt x="562" y="732"/>
                    </a:lnTo>
                    <a:lnTo>
                      <a:pt x="560" y="736"/>
                    </a:lnTo>
                    <a:lnTo>
                      <a:pt x="555" y="733"/>
                    </a:lnTo>
                    <a:lnTo>
                      <a:pt x="553" y="730"/>
                    </a:lnTo>
                    <a:lnTo>
                      <a:pt x="545" y="718"/>
                    </a:lnTo>
                    <a:lnTo>
                      <a:pt x="541" y="717"/>
                    </a:lnTo>
                    <a:lnTo>
                      <a:pt x="530" y="717"/>
                    </a:lnTo>
                    <a:lnTo>
                      <a:pt x="525" y="714"/>
                    </a:lnTo>
                    <a:lnTo>
                      <a:pt x="515" y="706"/>
                    </a:lnTo>
                    <a:lnTo>
                      <a:pt x="507" y="698"/>
                    </a:lnTo>
                    <a:lnTo>
                      <a:pt x="500" y="695"/>
                    </a:lnTo>
                    <a:lnTo>
                      <a:pt x="496" y="695"/>
                    </a:lnTo>
                    <a:lnTo>
                      <a:pt x="494" y="697"/>
                    </a:lnTo>
                    <a:lnTo>
                      <a:pt x="490" y="698"/>
                    </a:lnTo>
                    <a:lnTo>
                      <a:pt x="487" y="698"/>
                    </a:lnTo>
                    <a:lnTo>
                      <a:pt x="483" y="697"/>
                    </a:lnTo>
                    <a:lnTo>
                      <a:pt x="480" y="694"/>
                    </a:lnTo>
                    <a:lnTo>
                      <a:pt x="476" y="686"/>
                    </a:lnTo>
                    <a:lnTo>
                      <a:pt x="471" y="679"/>
                    </a:lnTo>
                    <a:lnTo>
                      <a:pt x="467" y="674"/>
                    </a:lnTo>
                    <a:lnTo>
                      <a:pt x="463" y="671"/>
                    </a:lnTo>
                    <a:lnTo>
                      <a:pt x="456" y="672"/>
                    </a:lnTo>
                    <a:lnTo>
                      <a:pt x="448" y="678"/>
                    </a:lnTo>
                    <a:lnTo>
                      <a:pt x="439" y="685"/>
                    </a:lnTo>
                    <a:lnTo>
                      <a:pt x="430" y="690"/>
                    </a:lnTo>
                    <a:lnTo>
                      <a:pt x="424" y="693"/>
                    </a:lnTo>
                    <a:lnTo>
                      <a:pt x="413" y="695"/>
                    </a:lnTo>
                    <a:lnTo>
                      <a:pt x="398" y="695"/>
                    </a:lnTo>
                    <a:lnTo>
                      <a:pt x="386" y="694"/>
                    </a:lnTo>
                    <a:lnTo>
                      <a:pt x="375" y="690"/>
                    </a:lnTo>
                    <a:lnTo>
                      <a:pt x="366" y="683"/>
                    </a:lnTo>
                    <a:lnTo>
                      <a:pt x="361" y="674"/>
                    </a:lnTo>
                    <a:lnTo>
                      <a:pt x="359" y="670"/>
                    </a:lnTo>
                    <a:lnTo>
                      <a:pt x="357" y="666"/>
                    </a:lnTo>
                    <a:lnTo>
                      <a:pt x="352" y="662"/>
                    </a:lnTo>
                    <a:lnTo>
                      <a:pt x="344" y="659"/>
                    </a:lnTo>
                    <a:lnTo>
                      <a:pt x="335" y="655"/>
                    </a:lnTo>
                    <a:lnTo>
                      <a:pt x="330" y="651"/>
                    </a:lnTo>
                    <a:lnTo>
                      <a:pt x="320" y="647"/>
                    </a:lnTo>
                    <a:lnTo>
                      <a:pt x="312" y="646"/>
                    </a:lnTo>
                    <a:lnTo>
                      <a:pt x="307" y="647"/>
                    </a:lnTo>
                    <a:lnTo>
                      <a:pt x="301" y="647"/>
                    </a:lnTo>
                    <a:lnTo>
                      <a:pt x="295" y="643"/>
                    </a:lnTo>
                    <a:lnTo>
                      <a:pt x="287" y="637"/>
                    </a:lnTo>
                    <a:lnTo>
                      <a:pt x="277" y="635"/>
                    </a:lnTo>
                    <a:lnTo>
                      <a:pt x="269" y="632"/>
                    </a:lnTo>
                    <a:lnTo>
                      <a:pt x="264" y="628"/>
                    </a:lnTo>
                    <a:lnTo>
                      <a:pt x="261" y="624"/>
                    </a:lnTo>
                    <a:lnTo>
                      <a:pt x="257" y="616"/>
                    </a:lnTo>
                    <a:lnTo>
                      <a:pt x="256" y="615"/>
                    </a:lnTo>
                    <a:lnTo>
                      <a:pt x="250" y="612"/>
                    </a:lnTo>
                    <a:lnTo>
                      <a:pt x="240" y="612"/>
                    </a:lnTo>
                    <a:lnTo>
                      <a:pt x="230" y="613"/>
                    </a:lnTo>
                    <a:lnTo>
                      <a:pt x="222" y="612"/>
                    </a:lnTo>
                    <a:lnTo>
                      <a:pt x="217" y="606"/>
                    </a:lnTo>
                    <a:lnTo>
                      <a:pt x="214" y="600"/>
                    </a:lnTo>
                    <a:lnTo>
                      <a:pt x="211" y="592"/>
                    </a:lnTo>
                    <a:lnTo>
                      <a:pt x="206" y="584"/>
                    </a:lnTo>
                    <a:lnTo>
                      <a:pt x="201" y="573"/>
                    </a:lnTo>
                    <a:lnTo>
                      <a:pt x="198" y="563"/>
                    </a:lnTo>
                    <a:lnTo>
                      <a:pt x="201" y="554"/>
                    </a:lnTo>
                    <a:lnTo>
                      <a:pt x="201" y="548"/>
                    </a:lnTo>
                    <a:lnTo>
                      <a:pt x="195" y="542"/>
                    </a:lnTo>
                    <a:lnTo>
                      <a:pt x="179" y="528"/>
                    </a:lnTo>
                    <a:lnTo>
                      <a:pt x="167" y="520"/>
                    </a:lnTo>
                    <a:lnTo>
                      <a:pt x="163" y="520"/>
                    </a:lnTo>
                    <a:lnTo>
                      <a:pt x="144" y="526"/>
                    </a:lnTo>
                    <a:lnTo>
                      <a:pt x="132" y="528"/>
                    </a:lnTo>
                    <a:lnTo>
                      <a:pt x="121" y="530"/>
                    </a:lnTo>
                    <a:lnTo>
                      <a:pt x="113" y="528"/>
                    </a:lnTo>
                    <a:lnTo>
                      <a:pt x="108" y="524"/>
                    </a:lnTo>
                    <a:lnTo>
                      <a:pt x="104" y="515"/>
                    </a:lnTo>
                    <a:lnTo>
                      <a:pt x="104" y="497"/>
                    </a:lnTo>
                    <a:lnTo>
                      <a:pt x="100" y="492"/>
                    </a:lnTo>
                    <a:lnTo>
                      <a:pt x="89" y="485"/>
                    </a:lnTo>
                    <a:lnTo>
                      <a:pt x="77" y="481"/>
                    </a:lnTo>
                    <a:lnTo>
                      <a:pt x="67" y="482"/>
                    </a:lnTo>
                    <a:lnTo>
                      <a:pt x="55" y="484"/>
                    </a:lnTo>
                    <a:lnTo>
                      <a:pt x="43" y="484"/>
                    </a:lnTo>
                    <a:lnTo>
                      <a:pt x="31" y="482"/>
                    </a:lnTo>
                    <a:lnTo>
                      <a:pt x="22" y="478"/>
                    </a:lnTo>
                    <a:lnTo>
                      <a:pt x="16" y="470"/>
                    </a:lnTo>
                    <a:lnTo>
                      <a:pt x="16" y="462"/>
                    </a:lnTo>
                    <a:lnTo>
                      <a:pt x="14" y="460"/>
                    </a:lnTo>
                    <a:lnTo>
                      <a:pt x="10" y="458"/>
                    </a:lnTo>
                    <a:lnTo>
                      <a:pt x="2" y="454"/>
                    </a:lnTo>
                    <a:lnTo>
                      <a:pt x="0" y="454"/>
                    </a:lnTo>
                    <a:lnTo>
                      <a:pt x="2" y="451"/>
                    </a:lnTo>
                    <a:lnTo>
                      <a:pt x="3" y="450"/>
                    </a:lnTo>
                    <a:lnTo>
                      <a:pt x="8" y="447"/>
                    </a:lnTo>
                    <a:lnTo>
                      <a:pt x="12" y="445"/>
                    </a:lnTo>
                    <a:lnTo>
                      <a:pt x="15" y="442"/>
                    </a:lnTo>
                    <a:lnTo>
                      <a:pt x="18" y="437"/>
                    </a:lnTo>
                    <a:lnTo>
                      <a:pt x="18" y="427"/>
                    </a:lnTo>
                    <a:lnTo>
                      <a:pt x="16" y="414"/>
                    </a:lnTo>
                    <a:lnTo>
                      <a:pt x="15" y="398"/>
                    </a:lnTo>
                    <a:lnTo>
                      <a:pt x="15" y="380"/>
                    </a:lnTo>
                    <a:lnTo>
                      <a:pt x="27" y="379"/>
                    </a:lnTo>
                    <a:lnTo>
                      <a:pt x="37" y="376"/>
                    </a:lnTo>
                    <a:lnTo>
                      <a:pt x="51" y="361"/>
                    </a:lnTo>
                    <a:lnTo>
                      <a:pt x="61" y="353"/>
                    </a:lnTo>
                    <a:lnTo>
                      <a:pt x="72" y="348"/>
                    </a:lnTo>
                    <a:lnTo>
                      <a:pt x="82" y="345"/>
                    </a:lnTo>
                    <a:lnTo>
                      <a:pt x="96" y="342"/>
                    </a:lnTo>
                    <a:lnTo>
                      <a:pt x="106" y="340"/>
                    </a:lnTo>
                    <a:lnTo>
                      <a:pt x="113" y="334"/>
                    </a:lnTo>
                    <a:lnTo>
                      <a:pt x="124" y="325"/>
                    </a:lnTo>
                    <a:lnTo>
                      <a:pt x="137" y="318"/>
                    </a:lnTo>
                    <a:lnTo>
                      <a:pt x="147" y="318"/>
                    </a:lnTo>
                    <a:lnTo>
                      <a:pt x="149" y="315"/>
                    </a:lnTo>
                    <a:lnTo>
                      <a:pt x="149" y="303"/>
                    </a:lnTo>
                    <a:lnTo>
                      <a:pt x="152" y="301"/>
                    </a:lnTo>
                    <a:lnTo>
                      <a:pt x="155" y="299"/>
                    </a:lnTo>
                    <a:lnTo>
                      <a:pt x="156" y="297"/>
                    </a:lnTo>
                    <a:lnTo>
                      <a:pt x="158" y="295"/>
                    </a:lnTo>
                    <a:lnTo>
                      <a:pt x="158" y="288"/>
                    </a:lnTo>
                    <a:lnTo>
                      <a:pt x="155" y="286"/>
                    </a:lnTo>
                    <a:lnTo>
                      <a:pt x="152" y="280"/>
                    </a:lnTo>
                    <a:lnTo>
                      <a:pt x="149" y="278"/>
                    </a:lnTo>
                    <a:lnTo>
                      <a:pt x="149" y="274"/>
                    </a:lnTo>
                    <a:lnTo>
                      <a:pt x="152" y="268"/>
                    </a:lnTo>
                    <a:lnTo>
                      <a:pt x="155" y="260"/>
                    </a:lnTo>
                    <a:lnTo>
                      <a:pt x="163" y="241"/>
                    </a:lnTo>
                    <a:lnTo>
                      <a:pt x="164" y="235"/>
                    </a:lnTo>
                    <a:lnTo>
                      <a:pt x="160" y="224"/>
                    </a:lnTo>
                    <a:lnTo>
                      <a:pt x="152" y="213"/>
                    </a:lnTo>
                    <a:lnTo>
                      <a:pt x="152" y="206"/>
                    </a:lnTo>
                    <a:lnTo>
                      <a:pt x="155" y="204"/>
                    </a:lnTo>
                    <a:lnTo>
                      <a:pt x="158" y="200"/>
                    </a:lnTo>
                    <a:lnTo>
                      <a:pt x="162" y="197"/>
                    </a:lnTo>
                    <a:lnTo>
                      <a:pt x="166" y="193"/>
                    </a:lnTo>
                    <a:lnTo>
                      <a:pt x="172" y="201"/>
                    </a:lnTo>
                    <a:lnTo>
                      <a:pt x="179" y="208"/>
                    </a:lnTo>
                    <a:lnTo>
                      <a:pt x="183" y="214"/>
                    </a:lnTo>
                    <a:lnTo>
                      <a:pt x="188" y="221"/>
                    </a:lnTo>
                    <a:lnTo>
                      <a:pt x="195" y="229"/>
                    </a:lnTo>
                    <a:lnTo>
                      <a:pt x="201" y="237"/>
                    </a:lnTo>
                    <a:lnTo>
                      <a:pt x="203" y="248"/>
                    </a:lnTo>
                    <a:lnTo>
                      <a:pt x="209" y="259"/>
                    </a:lnTo>
                    <a:lnTo>
                      <a:pt x="215" y="268"/>
                    </a:lnTo>
                    <a:lnTo>
                      <a:pt x="218" y="271"/>
                    </a:lnTo>
                    <a:lnTo>
                      <a:pt x="218" y="280"/>
                    </a:lnTo>
                    <a:lnTo>
                      <a:pt x="219" y="282"/>
                    </a:lnTo>
                    <a:lnTo>
                      <a:pt x="222" y="280"/>
                    </a:lnTo>
                    <a:lnTo>
                      <a:pt x="226" y="275"/>
                    </a:lnTo>
                    <a:lnTo>
                      <a:pt x="231" y="267"/>
                    </a:lnTo>
                    <a:lnTo>
                      <a:pt x="238" y="260"/>
                    </a:lnTo>
                    <a:lnTo>
                      <a:pt x="242" y="253"/>
                    </a:lnTo>
                    <a:lnTo>
                      <a:pt x="245" y="249"/>
                    </a:lnTo>
                    <a:lnTo>
                      <a:pt x="246" y="248"/>
                    </a:lnTo>
                    <a:lnTo>
                      <a:pt x="244" y="248"/>
                    </a:lnTo>
                    <a:lnTo>
                      <a:pt x="242" y="247"/>
                    </a:lnTo>
                    <a:lnTo>
                      <a:pt x="240" y="245"/>
                    </a:lnTo>
                    <a:lnTo>
                      <a:pt x="237" y="241"/>
                    </a:lnTo>
                    <a:lnTo>
                      <a:pt x="234" y="222"/>
                    </a:lnTo>
                    <a:lnTo>
                      <a:pt x="234" y="214"/>
                    </a:lnTo>
                    <a:lnTo>
                      <a:pt x="236" y="209"/>
                    </a:lnTo>
                    <a:lnTo>
                      <a:pt x="237" y="206"/>
                    </a:lnTo>
                    <a:lnTo>
                      <a:pt x="234" y="201"/>
                    </a:lnTo>
                    <a:lnTo>
                      <a:pt x="233" y="197"/>
                    </a:lnTo>
                    <a:lnTo>
                      <a:pt x="222" y="186"/>
                    </a:lnTo>
                    <a:lnTo>
                      <a:pt x="218" y="186"/>
                    </a:lnTo>
                    <a:lnTo>
                      <a:pt x="215" y="187"/>
                    </a:lnTo>
                    <a:lnTo>
                      <a:pt x="213" y="190"/>
                    </a:lnTo>
                    <a:lnTo>
                      <a:pt x="211" y="190"/>
                    </a:lnTo>
                    <a:lnTo>
                      <a:pt x="211" y="186"/>
                    </a:lnTo>
                    <a:lnTo>
                      <a:pt x="213" y="181"/>
                    </a:lnTo>
                    <a:lnTo>
                      <a:pt x="215" y="174"/>
                    </a:lnTo>
                    <a:lnTo>
                      <a:pt x="219" y="166"/>
                    </a:lnTo>
                    <a:lnTo>
                      <a:pt x="230" y="166"/>
                    </a:lnTo>
                    <a:lnTo>
                      <a:pt x="231" y="163"/>
                    </a:lnTo>
                    <a:lnTo>
                      <a:pt x="233" y="162"/>
                    </a:lnTo>
                    <a:lnTo>
                      <a:pt x="233" y="155"/>
                    </a:lnTo>
                    <a:lnTo>
                      <a:pt x="234" y="152"/>
                    </a:lnTo>
                    <a:lnTo>
                      <a:pt x="234" y="150"/>
                    </a:lnTo>
                    <a:lnTo>
                      <a:pt x="237" y="144"/>
                    </a:lnTo>
                    <a:lnTo>
                      <a:pt x="245" y="125"/>
                    </a:lnTo>
                    <a:lnTo>
                      <a:pt x="248" y="120"/>
                    </a:lnTo>
                    <a:lnTo>
                      <a:pt x="248" y="117"/>
                    </a:lnTo>
                    <a:lnTo>
                      <a:pt x="246" y="116"/>
                    </a:lnTo>
                    <a:lnTo>
                      <a:pt x="236" y="116"/>
                    </a:lnTo>
                    <a:lnTo>
                      <a:pt x="233" y="115"/>
                    </a:lnTo>
                    <a:lnTo>
                      <a:pt x="234" y="109"/>
                    </a:lnTo>
                    <a:lnTo>
                      <a:pt x="237" y="103"/>
                    </a:lnTo>
                    <a:lnTo>
                      <a:pt x="242" y="97"/>
                    </a:lnTo>
                    <a:lnTo>
                      <a:pt x="246" y="92"/>
                    </a:lnTo>
                    <a:lnTo>
                      <a:pt x="250" y="90"/>
                    </a:lnTo>
                    <a:lnTo>
                      <a:pt x="256" y="89"/>
                    </a:lnTo>
                    <a:lnTo>
                      <a:pt x="262" y="86"/>
                    </a:lnTo>
                    <a:lnTo>
                      <a:pt x="272" y="82"/>
                    </a:lnTo>
                    <a:lnTo>
                      <a:pt x="279" y="77"/>
                    </a:lnTo>
                    <a:lnTo>
                      <a:pt x="284" y="74"/>
                    </a:lnTo>
                    <a:lnTo>
                      <a:pt x="288" y="70"/>
                    </a:lnTo>
                    <a:lnTo>
                      <a:pt x="293" y="61"/>
                    </a:lnTo>
                    <a:lnTo>
                      <a:pt x="300" y="50"/>
                    </a:lnTo>
                    <a:lnTo>
                      <a:pt x="307" y="36"/>
                    </a:lnTo>
                    <a:lnTo>
                      <a:pt x="313" y="24"/>
                    </a:lnTo>
                    <a:lnTo>
                      <a:pt x="319" y="15"/>
                    </a:lnTo>
                    <a:lnTo>
                      <a:pt x="323" y="8"/>
                    </a:lnTo>
                    <a:lnTo>
                      <a:pt x="330" y="1"/>
                    </a:lnTo>
                    <a:lnTo>
                      <a:pt x="332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2" name="Freeform 90">
                <a:extLst>
                  <a:ext uri="{FF2B5EF4-FFF2-40B4-BE49-F238E27FC236}">
                    <a16:creationId xmlns:a16="http://schemas.microsoft.com/office/drawing/2014/main" id="{84A7D2C4-0ACE-45FC-8E52-26431D9580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3949420" y="10014413"/>
                <a:ext cx="1229053" cy="891525"/>
              </a:xfrm>
              <a:custGeom>
                <a:avLst/>
                <a:gdLst/>
                <a:ahLst/>
                <a:cxnLst>
                  <a:cxn ang="0">
                    <a:pos x="121" y="4"/>
                  </a:cxn>
                  <a:cxn ang="0">
                    <a:pos x="124" y="23"/>
                  </a:cxn>
                  <a:cxn ang="0">
                    <a:pos x="144" y="34"/>
                  </a:cxn>
                  <a:cxn ang="0">
                    <a:pos x="143" y="42"/>
                  </a:cxn>
                  <a:cxn ang="0">
                    <a:pos x="157" y="49"/>
                  </a:cxn>
                  <a:cxn ang="0">
                    <a:pos x="167" y="60"/>
                  </a:cxn>
                  <a:cxn ang="0">
                    <a:pos x="191" y="30"/>
                  </a:cxn>
                  <a:cxn ang="0">
                    <a:pos x="202" y="37"/>
                  </a:cxn>
                  <a:cxn ang="0">
                    <a:pos x="206" y="35"/>
                  </a:cxn>
                  <a:cxn ang="0">
                    <a:pos x="214" y="27"/>
                  </a:cxn>
                  <a:cxn ang="0">
                    <a:pos x="225" y="29"/>
                  </a:cxn>
                  <a:cxn ang="0">
                    <a:pos x="235" y="25"/>
                  </a:cxn>
                  <a:cxn ang="0">
                    <a:pos x="249" y="22"/>
                  </a:cxn>
                  <a:cxn ang="0">
                    <a:pos x="250" y="12"/>
                  </a:cxn>
                  <a:cxn ang="0">
                    <a:pos x="264" y="8"/>
                  </a:cxn>
                  <a:cxn ang="0">
                    <a:pos x="273" y="15"/>
                  </a:cxn>
                  <a:cxn ang="0">
                    <a:pos x="289" y="35"/>
                  </a:cxn>
                  <a:cxn ang="0">
                    <a:pos x="312" y="70"/>
                  </a:cxn>
                  <a:cxn ang="0">
                    <a:pos x="326" y="76"/>
                  </a:cxn>
                  <a:cxn ang="0">
                    <a:pos x="324" y="85"/>
                  </a:cxn>
                  <a:cxn ang="0">
                    <a:pos x="320" y="91"/>
                  </a:cxn>
                  <a:cxn ang="0">
                    <a:pos x="335" y="103"/>
                  </a:cxn>
                  <a:cxn ang="0">
                    <a:pos x="330" y="119"/>
                  </a:cxn>
                  <a:cxn ang="0">
                    <a:pos x="328" y="127"/>
                  </a:cxn>
                  <a:cxn ang="0">
                    <a:pos x="316" y="130"/>
                  </a:cxn>
                  <a:cxn ang="0">
                    <a:pos x="312" y="140"/>
                  </a:cxn>
                  <a:cxn ang="0">
                    <a:pos x="319" y="158"/>
                  </a:cxn>
                  <a:cxn ang="0">
                    <a:pos x="293" y="167"/>
                  </a:cxn>
                  <a:cxn ang="0">
                    <a:pos x="288" y="159"/>
                  </a:cxn>
                  <a:cxn ang="0">
                    <a:pos x="272" y="182"/>
                  </a:cxn>
                  <a:cxn ang="0">
                    <a:pos x="261" y="190"/>
                  </a:cxn>
                  <a:cxn ang="0">
                    <a:pos x="222" y="207"/>
                  </a:cxn>
                  <a:cxn ang="0">
                    <a:pos x="219" y="217"/>
                  </a:cxn>
                  <a:cxn ang="0">
                    <a:pos x="229" y="227"/>
                  </a:cxn>
                  <a:cxn ang="0">
                    <a:pos x="229" y="235"/>
                  </a:cxn>
                  <a:cxn ang="0">
                    <a:pos x="221" y="243"/>
                  </a:cxn>
                  <a:cxn ang="0">
                    <a:pos x="201" y="216"/>
                  </a:cxn>
                  <a:cxn ang="0">
                    <a:pos x="174" y="216"/>
                  </a:cxn>
                  <a:cxn ang="0">
                    <a:pos x="166" y="217"/>
                  </a:cxn>
                  <a:cxn ang="0">
                    <a:pos x="152" y="224"/>
                  </a:cxn>
                  <a:cxn ang="0">
                    <a:pos x="114" y="220"/>
                  </a:cxn>
                  <a:cxn ang="0">
                    <a:pos x="105" y="207"/>
                  </a:cxn>
                  <a:cxn ang="0">
                    <a:pos x="100" y="198"/>
                  </a:cxn>
                  <a:cxn ang="0">
                    <a:pos x="94" y="186"/>
                  </a:cxn>
                  <a:cxn ang="0">
                    <a:pos x="81" y="190"/>
                  </a:cxn>
                  <a:cxn ang="0">
                    <a:pos x="77" y="202"/>
                  </a:cxn>
                  <a:cxn ang="0">
                    <a:pos x="65" y="205"/>
                  </a:cxn>
                  <a:cxn ang="0">
                    <a:pos x="50" y="171"/>
                  </a:cxn>
                  <a:cxn ang="0">
                    <a:pos x="22" y="91"/>
                  </a:cxn>
                  <a:cxn ang="0">
                    <a:pos x="6" y="42"/>
                  </a:cxn>
                  <a:cxn ang="0">
                    <a:pos x="7" y="31"/>
                  </a:cxn>
                  <a:cxn ang="0">
                    <a:pos x="16" y="35"/>
                  </a:cxn>
                  <a:cxn ang="0">
                    <a:pos x="22" y="35"/>
                  </a:cxn>
                  <a:cxn ang="0">
                    <a:pos x="61" y="31"/>
                  </a:cxn>
                  <a:cxn ang="0">
                    <a:pos x="90" y="11"/>
                  </a:cxn>
                </a:cxnLst>
                <a:rect l="0" t="0" r="r" b="b"/>
                <a:pathLst>
                  <a:path w="335" h="243">
                    <a:moveTo>
                      <a:pt x="117" y="0"/>
                    </a:moveTo>
                    <a:lnTo>
                      <a:pt x="118" y="0"/>
                    </a:lnTo>
                    <a:lnTo>
                      <a:pt x="120" y="3"/>
                    </a:lnTo>
                    <a:lnTo>
                      <a:pt x="121" y="4"/>
                    </a:lnTo>
                    <a:lnTo>
                      <a:pt x="121" y="11"/>
                    </a:lnTo>
                    <a:lnTo>
                      <a:pt x="123" y="14"/>
                    </a:lnTo>
                    <a:lnTo>
                      <a:pt x="123" y="21"/>
                    </a:lnTo>
                    <a:lnTo>
                      <a:pt x="124" y="23"/>
                    </a:lnTo>
                    <a:lnTo>
                      <a:pt x="132" y="27"/>
                    </a:lnTo>
                    <a:lnTo>
                      <a:pt x="135" y="30"/>
                    </a:lnTo>
                    <a:lnTo>
                      <a:pt x="139" y="31"/>
                    </a:lnTo>
                    <a:lnTo>
                      <a:pt x="144" y="34"/>
                    </a:lnTo>
                    <a:lnTo>
                      <a:pt x="144" y="35"/>
                    </a:lnTo>
                    <a:lnTo>
                      <a:pt x="140" y="39"/>
                    </a:lnTo>
                    <a:lnTo>
                      <a:pt x="141" y="42"/>
                    </a:lnTo>
                    <a:lnTo>
                      <a:pt x="143" y="42"/>
                    </a:lnTo>
                    <a:lnTo>
                      <a:pt x="147" y="45"/>
                    </a:lnTo>
                    <a:lnTo>
                      <a:pt x="151" y="46"/>
                    </a:lnTo>
                    <a:lnTo>
                      <a:pt x="156" y="49"/>
                    </a:lnTo>
                    <a:lnTo>
                      <a:pt x="157" y="49"/>
                    </a:lnTo>
                    <a:lnTo>
                      <a:pt x="159" y="50"/>
                    </a:lnTo>
                    <a:lnTo>
                      <a:pt x="163" y="58"/>
                    </a:lnTo>
                    <a:lnTo>
                      <a:pt x="166" y="60"/>
                    </a:lnTo>
                    <a:lnTo>
                      <a:pt x="167" y="60"/>
                    </a:lnTo>
                    <a:lnTo>
                      <a:pt x="168" y="58"/>
                    </a:lnTo>
                    <a:lnTo>
                      <a:pt x="168" y="57"/>
                    </a:lnTo>
                    <a:lnTo>
                      <a:pt x="172" y="49"/>
                    </a:lnTo>
                    <a:lnTo>
                      <a:pt x="191" y="30"/>
                    </a:lnTo>
                    <a:lnTo>
                      <a:pt x="194" y="29"/>
                    </a:lnTo>
                    <a:lnTo>
                      <a:pt x="196" y="30"/>
                    </a:lnTo>
                    <a:lnTo>
                      <a:pt x="201" y="34"/>
                    </a:lnTo>
                    <a:lnTo>
                      <a:pt x="202" y="37"/>
                    </a:lnTo>
                    <a:lnTo>
                      <a:pt x="205" y="39"/>
                    </a:lnTo>
                    <a:lnTo>
                      <a:pt x="205" y="38"/>
                    </a:lnTo>
                    <a:lnTo>
                      <a:pt x="206" y="37"/>
                    </a:lnTo>
                    <a:lnTo>
                      <a:pt x="206" y="35"/>
                    </a:lnTo>
                    <a:lnTo>
                      <a:pt x="209" y="30"/>
                    </a:lnTo>
                    <a:lnTo>
                      <a:pt x="210" y="29"/>
                    </a:lnTo>
                    <a:lnTo>
                      <a:pt x="213" y="27"/>
                    </a:lnTo>
                    <a:lnTo>
                      <a:pt x="214" y="27"/>
                    </a:lnTo>
                    <a:lnTo>
                      <a:pt x="215" y="29"/>
                    </a:lnTo>
                    <a:lnTo>
                      <a:pt x="218" y="30"/>
                    </a:lnTo>
                    <a:lnTo>
                      <a:pt x="222" y="30"/>
                    </a:lnTo>
                    <a:lnTo>
                      <a:pt x="225" y="29"/>
                    </a:lnTo>
                    <a:lnTo>
                      <a:pt x="226" y="27"/>
                    </a:lnTo>
                    <a:lnTo>
                      <a:pt x="229" y="26"/>
                    </a:lnTo>
                    <a:lnTo>
                      <a:pt x="231" y="26"/>
                    </a:lnTo>
                    <a:lnTo>
                      <a:pt x="235" y="25"/>
                    </a:lnTo>
                    <a:lnTo>
                      <a:pt x="245" y="25"/>
                    </a:lnTo>
                    <a:lnTo>
                      <a:pt x="248" y="23"/>
                    </a:lnTo>
                    <a:lnTo>
                      <a:pt x="249" y="23"/>
                    </a:lnTo>
                    <a:lnTo>
                      <a:pt x="249" y="22"/>
                    </a:lnTo>
                    <a:lnTo>
                      <a:pt x="248" y="21"/>
                    </a:lnTo>
                    <a:lnTo>
                      <a:pt x="248" y="17"/>
                    </a:lnTo>
                    <a:lnTo>
                      <a:pt x="249" y="15"/>
                    </a:lnTo>
                    <a:lnTo>
                      <a:pt x="250" y="12"/>
                    </a:lnTo>
                    <a:lnTo>
                      <a:pt x="253" y="11"/>
                    </a:lnTo>
                    <a:lnTo>
                      <a:pt x="257" y="10"/>
                    </a:lnTo>
                    <a:lnTo>
                      <a:pt x="260" y="10"/>
                    </a:lnTo>
                    <a:lnTo>
                      <a:pt x="264" y="8"/>
                    </a:lnTo>
                    <a:lnTo>
                      <a:pt x="270" y="8"/>
                    </a:lnTo>
                    <a:lnTo>
                      <a:pt x="272" y="11"/>
                    </a:lnTo>
                    <a:lnTo>
                      <a:pt x="272" y="12"/>
                    </a:lnTo>
                    <a:lnTo>
                      <a:pt x="273" y="15"/>
                    </a:lnTo>
                    <a:lnTo>
                      <a:pt x="273" y="19"/>
                    </a:lnTo>
                    <a:lnTo>
                      <a:pt x="274" y="22"/>
                    </a:lnTo>
                    <a:lnTo>
                      <a:pt x="280" y="29"/>
                    </a:lnTo>
                    <a:lnTo>
                      <a:pt x="289" y="35"/>
                    </a:lnTo>
                    <a:lnTo>
                      <a:pt x="304" y="50"/>
                    </a:lnTo>
                    <a:lnTo>
                      <a:pt x="307" y="56"/>
                    </a:lnTo>
                    <a:lnTo>
                      <a:pt x="311" y="66"/>
                    </a:lnTo>
                    <a:lnTo>
                      <a:pt x="312" y="70"/>
                    </a:lnTo>
                    <a:lnTo>
                      <a:pt x="313" y="73"/>
                    </a:lnTo>
                    <a:lnTo>
                      <a:pt x="316" y="74"/>
                    </a:lnTo>
                    <a:lnTo>
                      <a:pt x="324" y="74"/>
                    </a:lnTo>
                    <a:lnTo>
                      <a:pt x="326" y="76"/>
                    </a:lnTo>
                    <a:lnTo>
                      <a:pt x="327" y="79"/>
                    </a:lnTo>
                    <a:lnTo>
                      <a:pt x="327" y="84"/>
                    </a:lnTo>
                    <a:lnTo>
                      <a:pt x="326" y="84"/>
                    </a:lnTo>
                    <a:lnTo>
                      <a:pt x="324" y="85"/>
                    </a:lnTo>
                    <a:lnTo>
                      <a:pt x="316" y="85"/>
                    </a:lnTo>
                    <a:lnTo>
                      <a:pt x="315" y="87"/>
                    </a:lnTo>
                    <a:lnTo>
                      <a:pt x="315" y="88"/>
                    </a:lnTo>
                    <a:lnTo>
                      <a:pt x="320" y="91"/>
                    </a:lnTo>
                    <a:lnTo>
                      <a:pt x="323" y="93"/>
                    </a:lnTo>
                    <a:lnTo>
                      <a:pt x="328" y="97"/>
                    </a:lnTo>
                    <a:lnTo>
                      <a:pt x="332" y="100"/>
                    </a:lnTo>
                    <a:lnTo>
                      <a:pt x="335" y="103"/>
                    </a:lnTo>
                    <a:lnTo>
                      <a:pt x="335" y="107"/>
                    </a:lnTo>
                    <a:lnTo>
                      <a:pt x="328" y="114"/>
                    </a:lnTo>
                    <a:lnTo>
                      <a:pt x="328" y="116"/>
                    </a:lnTo>
                    <a:lnTo>
                      <a:pt x="330" y="119"/>
                    </a:lnTo>
                    <a:lnTo>
                      <a:pt x="332" y="126"/>
                    </a:lnTo>
                    <a:lnTo>
                      <a:pt x="335" y="131"/>
                    </a:lnTo>
                    <a:lnTo>
                      <a:pt x="332" y="130"/>
                    </a:lnTo>
                    <a:lnTo>
                      <a:pt x="328" y="127"/>
                    </a:lnTo>
                    <a:lnTo>
                      <a:pt x="324" y="126"/>
                    </a:lnTo>
                    <a:lnTo>
                      <a:pt x="321" y="126"/>
                    </a:lnTo>
                    <a:lnTo>
                      <a:pt x="319" y="127"/>
                    </a:lnTo>
                    <a:lnTo>
                      <a:pt x="316" y="130"/>
                    </a:lnTo>
                    <a:lnTo>
                      <a:pt x="315" y="132"/>
                    </a:lnTo>
                    <a:lnTo>
                      <a:pt x="313" y="134"/>
                    </a:lnTo>
                    <a:lnTo>
                      <a:pt x="312" y="136"/>
                    </a:lnTo>
                    <a:lnTo>
                      <a:pt x="312" y="140"/>
                    </a:lnTo>
                    <a:lnTo>
                      <a:pt x="315" y="146"/>
                    </a:lnTo>
                    <a:lnTo>
                      <a:pt x="317" y="150"/>
                    </a:lnTo>
                    <a:lnTo>
                      <a:pt x="319" y="153"/>
                    </a:lnTo>
                    <a:lnTo>
                      <a:pt x="319" y="158"/>
                    </a:lnTo>
                    <a:lnTo>
                      <a:pt x="311" y="162"/>
                    </a:lnTo>
                    <a:lnTo>
                      <a:pt x="299" y="166"/>
                    </a:lnTo>
                    <a:lnTo>
                      <a:pt x="296" y="167"/>
                    </a:lnTo>
                    <a:lnTo>
                      <a:pt x="293" y="167"/>
                    </a:lnTo>
                    <a:lnTo>
                      <a:pt x="293" y="166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88" y="159"/>
                    </a:lnTo>
                    <a:lnTo>
                      <a:pt x="283" y="162"/>
                    </a:lnTo>
                    <a:lnTo>
                      <a:pt x="278" y="170"/>
                    </a:lnTo>
                    <a:lnTo>
                      <a:pt x="276" y="178"/>
                    </a:lnTo>
                    <a:lnTo>
                      <a:pt x="272" y="182"/>
                    </a:lnTo>
                    <a:lnTo>
                      <a:pt x="269" y="184"/>
                    </a:lnTo>
                    <a:lnTo>
                      <a:pt x="268" y="186"/>
                    </a:lnTo>
                    <a:lnTo>
                      <a:pt x="265" y="188"/>
                    </a:lnTo>
                    <a:lnTo>
                      <a:pt x="261" y="190"/>
                    </a:lnTo>
                    <a:lnTo>
                      <a:pt x="258" y="192"/>
                    </a:lnTo>
                    <a:lnTo>
                      <a:pt x="246" y="196"/>
                    </a:lnTo>
                    <a:lnTo>
                      <a:pt x="238" y="201"/>
                    </a:lnTo>
                    <a:lnTo>
                      <a:pt x="222" y="207"/>
                    </a:lnTo>
                    <a:lnTo>
                      <a:pt x="219" y="209"/>
                    </a:lnTo>
                    <a:lnTo>
                      <a:pt x="218" y="213"/>
                    </a:lnTo>
                    <a:lnTo>
                      <a:pt x="218" y="216"/>
                    </a:lnTo>
                    <a:lnTo>
                      <a:pt x="219" y="217"/>
                    </a:lnTo>
                    <a:lnTo>
                      <a:pt x="221" y="220"/>
                    </a:lnTo>
                    <a:lnTo>
                      <a:pt x="223" y="223"/>
                    </a:lnTo>
                    <a:lnTo>
                      <a:pt x="226" y="224"/>
                    </a:lnTo>
                    <a:lnTo>
                      <a:pt x="229" y="227"/>
                    </a:lnTo>
                    <a:lnTo>
                      <a:pt x="230" y="229"/>
                    </a:lnTo>
                    <a:lnTo>
                      <a:pt x="230" y="232"/>
                    </a:lnTo>
                    <a:lnTo>
                      <a:pt x="229" y="233"/>
                    </a:lnTo>
                    <a:lnTo>
                      <a:pt x="229" y="235"/>
                    </a:lnTo>
                    <a:lnTo>
                      <a:pt x="227" y="236"/>
                    </a:lnTo>
                    <a:lnTo>
                      <a:pt x="227" y="239"/>
                    </a:lnTo>
                    <a:lnTo>
                      <a:pt x="226" y="240"/>
                    </a:lnTo>
                    <a:lnTo>
                      <a:pt x="221" y="243"/>
                    </a:lnTo>
                    <a:lnTo>
                      <a:pt x="217" y="243"/>
                    </a:lnTo>
                    <a:lnTo>
                      <a:pt x="213" y="231"/>
                    </a:lnTo>
                    <a:lnTo>
                      <a:pt x="207" y="221"/>
                    </a:lnTo>
                    <a:lnTo>
                      <a:pt x="201" y="216"/>
                    </a:lnTo>
                    <a:lnTo>
                      <a:pt x="192" y="213"/>
                    </a:lnTo>
                    <a:lnTo>
                      <a:pt x="183" y="215"/>
                    </a:lnTo>
                    <a:lnTo>
                      <a:pt x="179" y="216"/>
                    </a:lnTo>
                    <a:lnTo>
                      <a:pt x="174" y="216"/>
                    </a:lnTo>
                    <a:lnTo>
                      <a:pt x="172" y="215"/>
                    </a:lnTo>
                    <a:lnTo>
                      <a:pt x="170" y="215"/>
                    </a:lnTo>
                    <a:lnTo>
                      <a:pt x="168" y="216"/>
                    </a:lnTo>
                    <a:lnTo>
                      <a:pt x="166" y="217"/>
                    </a:lnTo>
                    <a:lnTo>
                      <a:pt x="162" y="221"/>
                    </a:lnTo>
                    <a:lnTo>
                      <a:pt x="159" y="223"/>
                    </a:lnTo>
                    <a:lnTo>
                      <a:pt x="156" y="223"/>
                    </a:lnTo>
                    <a:lnTo>
                      <a:pt x="152" y="224"/>
                    </a:lnTo>
                    <a:lnTo>
                      <a:pt x="148" y="223"/>
                    </a:lnTo>
                    <a:lnTo>
                      <a:pt x="118" y="223"/>
                    </a:lnTo>
                    <a:lnTo>
                      <a:pt x="116" y="221"/>
                    </a:lnTo>
                    <a:lnTo>
                      <a:pt x="114" y="220"/>
                    </a:lnTo>
                    <a:lnTo>
                      <a:pt x="113" y="217"/>
                    </a:lnTo>
                    <a:lnTo>
                      <a:pt x="113" y="215"/>
                    </a:lnTo>
                    <a:lnTo>
                      <a:pt x="110" y="209"/>
                    </a:lnTo>
                    <a:lnTo>
                      <a:pt x="105" y="207"/>
                    </a:lnTo>
                    <a:lnTo>
                      <a:pt x="101" y="205"/>
                    </a:lnTo>
                    <a:lnTo>
                      <a:pt x="98" y="202"/>
                    </a:lnTo>
                    <a:lnTo>
                      <a:pt x="100" y="201"/>
                    </a:lnTo>
                    <a:lnTo>
                      <a:pt x="100" y="198"/>
                    </a:lnTo>
                    <a:lnTo>
                      <a:pt x="101" y="196"/>
                    </a:lnTo>
                    <a:lnTo>
                      <a:pt x="101" y="190"/>
                    </a:lnTo>
                    <a:lnTo>
                      <a:pt x="100" y="189"/>
                    </a:lnTo>
                    <a:lnTo>
                      <a:pt x="94" y="186"/>
                    </a:lnTo>
                    <a:lnTo>
                      <a:pt x="90" y="185"/>
                    </a:lnTo>
                    <a:lnTo>
                      <a:pt x="88" y="185"/>
                    </a:lnTo>
                    <a:lnTo>
                      <a:pt x="82" y="188"/>
                    </a:lnTo>
                    <a:lnTo>
                      <a:pt x="81" y="190"/>
                    </a:lnTo>
                    <a:lnTo>
                      <a:pt x="80" y="194"/>
                    </a:lnTo>
                    <a:lnTo>
                      <a:pt x="78" y="197"/>
                    </a:lnTo>
                    <a:lnTo>
                      <a:pt x="78" y="200"/>
                    </a:lnTo>
                    <a:lnTo>
                      <a:pt x="77" y="202"/>
                    </a:lnTo>
                    <a:lnTo>
                      <a:pt x="75" y="204"/>
                    </a:lnTo>
                    <a:lnTo>
                      <a:pt x="70" y="207"/>
                    </a:lnTo>
                    <a:lnTo>
                      <a:pt x="67" y="205"/>
                    </a:lnTo>
                    <a:lnTo>
                      <a:pt x="65" y="205"/>
                    </a:lnTo>
                    <a:lnTo>
                      <a:pt x="62" y="202"/>
                    </a:lnTo>
                    <a:lnTo>
                      <a:pt x="59" y="197"/>
                    </a:lnTo>
                    <a:lnTo>
                      <a:pt x="55" y="186"/>
                    </a:lnTo>
                    <a:lnTo>
                      <a:pt x="50" y="171"/>
                    </a:lnTo>
                    <a:lnTo>
                      <a:pt x="43" y="153"/>
                    </a:lnTo>
                    <a:lnTo>
                      <a:pt x="36" y="132"/>
                    </a:lnTo>
                    <a:lnTo>
                      <a:pt x="30" y="111"/>
                    </a:lnTo>
                    <a:lnTo>
                      <a:pt x="22" y="91"/>
                    </a:lnTo>
                    <a:lnTo>
                      <a:pt x="16" y="72"/>
                    </a:lnTo>
                    <a:lnTo>
                      <a:pt x="11" y="57"/>
                    </a:lnTo>
                    <a:lnTo>
                      <a:pt x="7" y="46"/>
                    </a:lnTo>
                    <a:lnTo>
                      <a:pt x="6" y="42"/>
                    </a:lnTo>
                    <a:lnTo>
                      <a:pt x="6" y="41"/>
                    </a:lnTo>
                    <a:lnTo>
                      <a:pt x="0" y="35"/>
                    </a:lnTo>
                    <a:lnTo>
                      <a:pt x="4" y="34"/>
                    </a:lnTo>
                    <a:lnTo>
                      <a:pt x="7" y="31"/>
                    </a:lnTo>
                    <a:lnTo>
                      <a:pt x="10" y="30"/>
                    </a:lnTo>
                    <a:lnTo>
                      <a:pt x="15" y="30"/>
                    </a:lnTo>
                    <a:lnTo>
                      <a:pt x="16" y="31"/>
                    </a:lnTo>
                    <a:lnTo>
                      <a:pt x="16" y="35"/>
                    </a:lnTo>
                    <a:lnTo>
                      <a:pt x="18" y="37"/>
                    </a:lnTo>
                    <a:lnTo>
                      <a:pt x="19" y="37"/>
                    </a:lnTo>
                    <a:lnTo>
                      <a:pt x="20" y="35"/>
                    </a:lnTo>
                    <a:lnTo>
                      <a:pt x="22" y="35"/>
                    </a:lnTo>
                    <a:lnTo>
                      <a:pt x="23" y="33"/>
                    </a:lnTo>
                    <a:lnTo>
                      <a:pt x="26" y="33"/>
                    </a:lnTo>
                    <a:lnTo>
                      <a:pt x="28" y="31"/>
                    </a:lnTo>
                    <a:lnTo>
                      <a:pt x="61" y="31"/>
                    </a:lnTo>
                    <a:lnTo>
                      <a:pt x="67" y="29"/>
                    </a:lnTo>
                    <a:lnTo>
                      <a:pt x="74" y="23"/>
                    </a:lnTo>
                    <a:lnTo>
                      <a:pt x="82" y="17"/>
                    </a:lnTo>
                    <a:lnTo>
                      <a:pt x="90" y="11"/>
                    </a:lnTo>
                    <a:lnTo>
                      <a:pt x="102" y="7"/>
                    </a:lnTo>
                    <a:lnTo>
                      <a:pt x="112" y="3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3" name="Freeform 91">
                <a:extLst>
                  <a:ext uri="{FF2B5EF4-FFF2-40B4-BE49-F238E27FC236}">
                    <a16:creationId xmlns:a16="http://schemas.microsoft.com/office/drawing/2014/main" id="{556FD962-1DFF-5F8F-0696-3722AD24BE2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3221405" y="8699893"/>
                <a:ext cx="818145" cy="1181361"/>
              </a:xfrm>
              <a:custGeom>
                <a:avLst/>
                <a:gdLst/>
                <a:ahLst/>
                <a:cxnLst>
                  <a:cxn ang="0">
                    <a:pos x="85" y="6"/>
                  </a:cxn>
                  <a:cxn ang="0">
                    <a:pos x="75" y="23"/>
                  </a:cxn>
                  <a:cxn ang="0">
                    <a:pos x="94" y="27"/>
                  </a:cxn>
                  <a:cxn ang="0">
                    <a:pos x="125" y="43"/>
                  </a:cxn>
                  <a:cxn ang="0">
                    <a:pos x="164" y="45"/>
                  </a:cxn>
                  <a:cxn ang="0">
                    <a:pos x="209" y="26"/>
                  </a:cxn>
                  <a:cxn ang="0">
                    <a:pos x="206" y="52"/>
                  </a:cxn>
                  <a:cxn ang="0">
                    <a:pos x="210" y="64"/>
                  </a:cxn>
                  <a:cxn ang="0">
                    <a:pos x="214" y="76"/>
                  </a:cxn>
                  <a:cxn ang="0">
                    <a:pos x="213" y="92"/>
                  </a:cxn>
                  <a:cxn ang="0">
                    <a:pos x="223" y="142"/>
                  </a:cxn>
                  <a:cxn ang="0">
                    <a:pos x="209" y="159"/>
                  </a:cxn>
                  <a:cxn ang="0">
                    <a:pos x="217" y="184"/>
                  </a:cxn>
                  <a:cxn ang="0">
                    <a:pos x="196" y="182"/>
                  </a:cxn>
                  <a:cxn ang="0">
                    <a:pos x="174" y="205"/>
                  </a:cxn>
                  <a:cxn ang="0">
                    <a:pos x="168" y="217"/>
                  </a:cxn>
                  <a:cxn ang="0">
                    <a:pos x="170" y="240"/>
                  </a:cxn>
                  <a:cxn ang="0">
                    <a:pos x="176" y="277"/>
                  </a:cxn>
                  <a:cxn ang="0">
                    <a:pos x="174" y="297"/>
                  </a:cxn>
                  <a:cxn ang="0">
                    <a:pos x="163" y="306"/>
                  </a:cxn>
                  <a:cxn ang="0">
                    <a:pos x="144" y="310"/>
                  </a:cxn>
                  <a:cxn ang="0">
                    <a:pos x="119" y="322"/>
                  </a:cxn>
                  <a:cxn ang="0">
                    <a:pos x="110" y="317"/>
                  </a:cxn>
                  <a:cxn ang="0">
                    <a:pos x="100" y="312"/>
                  </a:cxn>
                  <a:cxn ang="0">
                    <a:pos x="86" y="316"/>
                  </a:cxn>
                  <a:cxn ang="0">
                    <a:pos x="88" y="304"/>
                  </a:cxn>
                  <a:cxn ang="0">
                    <a:pos x="100" y="290"/>
                  </a:cxn>
                  <a:cxn ang="0">
                    <a:pos x="102" y="285"/>
                  </a:cxn>
                  <a:cxn ang="0">
                    <a:pos x="89" y="290"/>
                  </a:cxn>
                  <a:cxn ang="0">
                    <a:pos x="75" y="279"/>
                  </a:cxn>
                  <a:cxn ang="0">
                    <a:pos x="67" y="274"/>
                  </a:cxn>
                  <a:cxn ang="0">
                    <a:pos x="57" y="282"/>
                  </a:cxn>
                  <a:cxn ang="0">
                    <a:pos x="53" y="259"/>
                  </a:cxn>
                  <a:cxn ang="0">
                    <a:pos x="42" y="254"/>
                  </a:cxn>
                  <a:cxn ang="0">
                    <a:pos x="30" y="259"/>
                  </a:cxn>
                  <a:cxn ang="0">
                    <a:pos x="20" y="258"/>
                  </a:cxn>
                  <a:cxn ang="0">
                    <a:pos x="11" y="247"/>
                  </a:cxn>
                  <a:cxn ang="0">
                    <a:pos x="26" y="215"/>
                  </a:cxn>
                  <a:cxn ang="0">
                    <a:pos x="16" y="185"/>
                  </a:cxn>
                  <a:cxn ang="0">
                    <a:pos x="0" y="189"/>
                  </a:cxn>
                  <a:cxn ang="0">
                    <a:pos x="14" y="176"/>
                  </a:cxn>
                  <a:cxn ang="0">
                    <a:pos x="18" y="165"/>
                  </a:cxn>
                  <a:cxn ang="0">
                    <a:pos x="34" y="134"/>
                  </a:cxn>
                  <a:cxn ang="0">
                    <a:pos x="59" y="114"/>
                  </a:cxn>
                  <a:cxn ang="0">
                    <a:pos x="67" y="81"/>
                  </a:cxn>
                  <a:cxn ang="0">
                    <a:pos x="54" y="70"/>
                  </a:cxn>
                  <a:cxn ang="0">
                    <a:pos x="42" y="66"/>
                  </a:cxn>
                  <a:cxn ang="0">
                    <a:pos x="45" y="58"/>
                  </a:cxn>
                  <a:cxn ang="0">
                    <a:pos x="51" y="56"/>
                  </a:cxn>
                  <a:cxn ang="0">
                    <a:pos x="46" y="33"/>
                  </a:cxn>
                  <a:cxn ang="0">
                    <a:pos x="75" y="2"/>
                  </a:cxn>
                </a:cxnLst>
                <a:rect l="0" t="0" r="r" b="b"/>
                <a:pathLst>
                  <a:path w="223" h="322">
                    <a:moveTo>
                      <a:pt x="78" y="0"/>
                    </a:moveTo>
                    <a:lnTo>
                      <a:pt x="81" y="0"/>
                    </a:lnTo>
                    <a:lnTo>
                      <a:pt x="84" y="3"/>
                    </a:lnTo>
                    <a:lnTo>
                      <a:pt x="85" y="6"/>
                    </a:lnTo>
                    <a:lnTo>
                      <a:pt x="85" y="8"/>
                    </a:lnTo>
                    <a:lnTo>
                      <a:pt x="81" y="17"/>
                    </a:lnTo>
                    <a:lnTo>
                      <a:pt x="77" y="21"/>
                    </a:lnTo>
                    <a:lnTo>
                      <a:pt x="75" y="23"/>
                    </a:lnTo>
                    <a:lnTo>
                      <a:pt x="75" y="27"/>
                    </a:lnTo>
                    <a:lnTo>
                      <a:pt x="78" y="29"/>
                    </a:lnTo>
                    <a:lnTo>
                      <a:pt x="89" y="29"/>
                    </a:lnTo>
                    <a:lnTo>
                      <a:pt x="94" y="27"/>
                    </a:lnTo>
                    <a:lnTo>
                      <a:pt x="98" y="29"/>
                    </a:lnTo>
                    <a:lnTo>
                      <a:pt x="105" y="31"/>
                    </a:lnTo>
                    <a:lnTo>
                      <a:pt x="114" y="39"/>
                    </a:lnTo>
                    <a:lnTo>
                      <a:pt x="125" y="43"/>
                    </a:lnTo>
                    <a:lnTo>
                      <a:pt x="135" y="43"/>
                    </a:lnTo>
                    <a:lnTo>
                      <a:pt x="144" y="41"/>
                    </a:lnTo>
                    <a:lnTo>
                      <a:pt x="155" y="42"/>
                    </a:lnTo>
                    <a:lnTo>
                      <a:pt x="164" y="45"/>
                    </a:lnTo>
                    <a:lnTo>
                      <a:pt x="176" y="45"/>
                    </a:lnTo>
                    <a:lnTo>
                      <a:pt x="191" y="35"/>
                    </a:lnTo>
                    <a:lnTo>
                      <a:pt x="202" y="30"/>
                    </a:lnTo>
                    <a:lnTo>
                      <a:pt x="209" y="26"/>
                    </a:lnTo>
                    <a:lnTo>
                      <a:pt x="210" y="31"/>
                    </a:lnTo>
                    <a:lnTo>
                      <a:pt x="210" y="42"/>
                    </a:lnTo>
                    <a:lnTo>
                      <a:pt x="209" y="48"/>
                    </a:lnTo>
                    <a:lnTo>
                      <a:pt x="206" y="52"/>
                    </a:lnTo>
                    <a:lnTo>
                      <a:pt x="205" y="56"/>
                    </a:lnTo>
                    <a:lnTo>
                      <a:pt x="205" y="60"/>
                    </a:lnTo>
                    <a:lnTo>
                      <a:pt x="207" y="62"/>
                    </a:lnTo>
                    <a:lnTo>
                      <a:pt x="210" y="64"/>
                    </a:lnTo>
                    <a:lnTo>
                      <a:pt x="211" y="65"/>
                    </a:lnTo>
                    <a:lnTo>
                      <a:pt x="213" y="68"/>
                    </a:lnTo>
                    <a:lnTo>
                      <a:pt x="214" y="72"/>
                    </a:lnTo>
                    <a:lnTo>
                      <a:pt x="214" y="76"/>
                    </a:lnTo>
                    <a:lnTo>
                      <a:pt x="213" y="79"/>
                    </a:lnTo>
                    <a:lnTo>
                      <a:pt x="211" y="83"/>
                    </a:lnTo>
                    <a:lnTo>
                      <a:pt x="211" y="85"/>
                    </a:lnTo>
                    <a:lnTo>
                      <a:pt x="213" y="92"/>
                    </a:lnTo>
                    <a:lnTo>
                      <a:pt x="217" y="100"/>
                    </a:lnTo>
                    <a:lnTo>
                      <a:pt x="222" y="114"/>
                    </a:lnTo>
                    <a:lnTo>
                      <a:pt x="223" y="120"/>
                    </a:lnTo>
                    <a:lnTo>
                      <a:pt x="223" y="142"/>
                    </a:lnTo>
                    <a:lnTo>
                      <a:pt x="222" y="149"/>
                    </a:lnTo>
                    <a:lnTo>
                      <a:pt x="217" y="154"/>
                    </a:lnTo>
                    <a:lnTo>
                      <a:pt x="211" y="157"/>
                    </a:lnTo>
                    <a:lnTo>
                      <a:pt x="209" y="159"/>
                    </a:lnTo>
                    <a:lnTo>
                      <a:pt x="207" y="162"/>
                    </a:lnTo>
                    <a:lnTo>
                      <a:pt x="215" y="170"/>
                    </a:lnTo>
                    <a:lnTo>
                      <a:pt x="218" y="178"/>
                    </a:lnTo>
                    <a:lnTo>
                      <a:pt x="217" y="184"/>
                    </a:lnTo>
                    <a:lnTo>
                      <a:pt x="214" y="185"/>
                    </a:lnTo>
                    <a:lnTo>
                      <a:pt x="210" y="184"/>
                    </a:lnTo>
                    <a:lnTo>
                      <a:pt x="203" y="182"/>
                    </a:lnTo>
                    <a:lnTo>
                      <a:pt x="196" y="182"/>
                    </a:lnTo>
                    <a:lnTo>
                      <a:pt x="188" y="185"/>
                    </a:lnTo>
                    <a:lnTo>
                      <a:pt x="180" y="189"/>
                    </a:lnTo>
                    <a:lnTo>
                      <a:pt x="175" y="196"/>
                    </a:lnTo>
                    <a:lnTo>
                      <a:pt x="174" y="205"/>
                    </a:lnTo>
                    <a:lnTo>
                      <a:pt x="174" y="209"/>
                    </a:lnTo>
                    <a:lnTo>
                      <a:pt x="172" y="212"/>
                    </a:lnTo>
                    <a:lnTo>
                      <a:pt x="172" y="213"/>
                    </a:lnTo>
                    <a:lnTo>
                      <a:pt x="168" y="217"/>
                    </a:lnTo>
                    <a:lnTo>
                      <a:pt x="168" y="219"/>
                    </a:lnTo>
                    <a:lnTo>
                      <a:pt x="167" y="221"/>
                    </a:lnTo>
                    <a:lnTo>
                      <a:pt x="167" y="225"/>
                    </a:lnTo>
                    <a:lnTo>
                      <a:pt x="170" y="240"/>
                    </a:lnTo>
                    <a:lnTo>
                      <a:pt x="175" y="255"/>
                    </a:lnTo>
                    <a:lnTo>
                      <a:pt x="180" y="267"/>
                    </a:lnTo>
                    <a:lnTo>
                      <a:pt x="180" y="273"/>
                    </a:lnTo>
                    <a:lnTo>
                      <a:pt x="176" y="277"/>
                    </a:lnTo>
                    <a:lnTo>
                      <a:pt x="175" y="277"/>
                    </a:lnTo>
                    <a:lnTo>
                      <a:pt x="172" y="279"/>
                    </a:lnTo>
                    <a:lnTo>
                      <a:pt x="172" y="291"/>
                    </a:lnTo>
                    <a:lnTo>
                      <a:pt x="174" y="297"/>
                    </a:lnTo>
                    <a:lnTo>
                      <a:pt x="170" y="298"/>
                    </a:lnTo>
                    <a:lnTo>
                      <a:pt x="167" y="299"/>
                    </a:lnTo>
                    <a:lnTo>
                      <a:pt x="166" y="301"/>
                    </a:lnTo>
                    <a:lnTo>
                      <a:pt x="163" y="306"/>
                    </a:lnTo>
                    <a:lnTo>
                      <a:pt x="160" y="308"/>
                    </a:lnTo>
                    <a:lnTo>
                      <a:pt x="155" y="309"/>
                    </a:lnTo>
                    <a:lnTo>
                      <a:pt x="151" y="310"/>
                    </a:lnTo>
                    <a:lnTo>
                      <a:pt x="144" y="310"/>
                    </a:lnTo>
                    <a:lnTo>
                      <a:pt x="136" y="312"/>
                    </a:lnTo>
                    <a:lnTo>
                      <a:pt x="129" y="316"/>
                    </a:lnTo>
                    <a:lnTo>
                      <a:pt x="121" y="321"/>
                    </a:lnTo>
                    <a:lnTo>
                      <a:pt x="119" y="322"/>
                    </a:lnTo>
                    <a:lnTo>
                      <a:pt x="116" y="322"/>
                    </a:lnTo>
                    <a:lnTo>
                      <a:pt x="114" y="321"/>
                    </a:lnTo>
                    <a:lnTo>
                      <a:pt x="113" y="318"/>
                    </a:lnTo>
                    <a:lnTo>
                      <a:pt x="110" y="317"/>
                    </a:lnTo>
                    <a:lnTo>
                      <a:pt x="109" y="314"/>
                    </a:lnTo>
                    <a:lnTo>
                      <a:pt x="108" y="313"/>
                    </a:lnTo>
                    <a:lnTo>
                      <a:pt x="105" y="312"/>
                    </a:lnTo>
                    <a:lnTo>
                      <a:pt x="100" y="312"/>
                    </a:lnTo>
                    <a:lnTo>
                      <a:pt x="94" y="317"/>
                    </a:lnTo>
                    <a:lnTo>
                      <a:pt x="92" y="318"/>
                    </a:lnTo>
                    <a:lnTo>
                      <a:pt x="86" y="318"/>
                    </a:lnTo>
                    <a:lnTo>
                      <a:pt x="86" y="316"/>
                    </a:lnTo>
                    <a:lnTo>
                      <a:pt x="85" y="313"/>
                    </a:lnTo>
                    <a:lnTo>
                      <a:pt x="85" y="310"/>
                    </a:lnTo>
                    <a:lnTo>
                      <a:pt x="86" y="308"/>
                    </a:lnTo>
                    <a:lnTo>
                      <a:pt x="88" y="304"/>
                    </a:lnTo>
                    <a:lnTo>
                      <a:pt x="90" y="298"/>
                    </a:lnTo>
                    <a:lnTo>
                      <a:pt x="93" y="295"/>
                    </a:lnTo>
                    <a:lnTo>
                      <a:pt x="97" y="293"/>
                    </a:lnTo>
                    <a:lnTo>
                      <a:pt x="100" y="290"/>
                    </a:lnTo>
                    <a:lnTo>
                      <a:pt x="102" y="289"/>
                    </a:lnTo>
                    <a:lnTo>
                      <a:pt x="104" y="286"/>
                    </a:lnTo>
                    <a:lnTo>
                      <a:pt x="104" y="285"/>
                    </a:lnTo>
                    <a:lnTo>
                      <a:pt x="102" y="285"/>
                    </a:lnTo>
                    <a:lnTo>
                      <a:pt x="101" y="286"/>
                    </a:lnTo>
                    <a:lnTo>
                      <a:pt x="98" y="286"/>
                    </a:lnTo>
                    <a:lnTo>
                      <a:pt x="93" y="289"/>
                    </a:lnTo>
                    <a:lnTo>
                      <a:pt x="89" y="290"/>
                    </a:lnTo>
                    <a:lnTo>
                      <a:pt x="86" y="290"/>
                    </a:lnTo>
                    <a:lnTo>
                      <a:pt x="82" y="289"/>
                    </a:lnTo>
                    <a:lnTo>
                      <a:pt x="77" y="283"/>
                    </a:lnTo>
                    <a:lnTo>
                      <a:pt x="75" y="279"/>
                    </a:lnTo>
                    <a:lnTo>
                      <a:pt x="73" y="277"/>
                    </a:lnTo>
                    <a:lnTo>
                      <a:pt x="71" y="274"/>
                    </a:lnTo>
                    <a:lnTo>
                      <a:pt x="70" y="273"/>
                    </a:lnTo>
                    <a:lnTo>
                      <a:pt x="67" y="274"/>
                    </a:lnTo>
                    <a:lnTo>
                      <a:pt x="63" y="278"/>
                    </a:lnTo>
                    <a:lnTo>
                      <a:pt x="61" y="279"/>
                    </a:lnTo>
                    <a:lnTo>
                      <a:pt x="59" y="282"/>
                    </a:lnTo>
                    <a:lnTo>
                      <a:pt x="57" y="282"/>
                    </a:lnTo>
                    <a:lnTo>
                      <a:pt x="55" y="279"/>
                    </a:lnTo>
                    <a:lnTo>
                      <a:pt x="54" y="274"/>
                    </a:lnTo>
                    <a:lnTo>
                      <a:pt x="54" y="267"/>
                    </a:lnTo>
                    <a:lnTo>
                      <a:pt x="53" y="259"/>
                    </a:lnTo>
                    <a:lnTo>
                      <a:pt x="50" y="254"/>
                    </a:lnTo>
                    <a:lnTo>
                      <a:pt x="47" y="251"/>
                    </a:lnTo>
                    <a:lnTo>
                      <a:pt x="43" y="251"/>
                    </a:lnTo>
                    <a:lnTo>
                      <a:pt x="42" y="254"/>
                    </a:lnTo>
                    <a:lnTo>
                      <a:pt x="37" y="259"/>
                    </a:lnTo>
                    <a:lnTo>
                      <a:pt x="34" y="260"/>
                    </a:lnTo>
                    <a:lnTo>
                      <a:pt x="31" y="260"/>
                    </a:lnTo>
                    <a:lnTo>
                      <a:pt x="30" y="259"/>
                    </a:lnTo>
                    <a:lnTo>
                      <a:pt x="28" y="259"/>
                    </a:lnTo>
                    <a:lnTo>
                      <a:pt x="26" y="256"/>
                    </a:lnTo>
                    <a:lnTo>
                      <a:pt x="23" y="256"/>
                    </a:lnTo>
                    <a:lnTo>
                      <a:pt x="20" y="258"/>
                    </a:lnTo>
                    <a:lnTo>
                      <a:pt x="16" y="258"/>
                    </a:lnTo>
                    <a:lnTo>
                      <a:pt x="15" y="255"/>
                    </a:lnTo>
                    <a:lnTo>
                      <a:pt x="11" y="251"/>
                    </a:lnTo>
                    <a:lnTo>
                      <a:pt x="11" y="247"/>
                    </a:lnTo>
                    <a:lnTo>
                      <a:pt x="15" y="240"/>
                    </a:lnTo>
                    <a:lnTo>
                      <a:pt x="28" y="227"/>
                    </a:lnTo>
                    <a:lnTo>
                      <a:pt x="28" y="223"/>
                    </a:lnTo>
                    <a:lnTo>
                      <a:pt x="26" y="215"/>
                    </a:lnTo>
                    <a:lnTo>
                      <a:pt x="26" y="201"/>
                    </a:lnTo>
                    <a:lnTo>
                      <a:pt x="24" y="194"/>
                    </a:lnTo>
                    <a:lnTo>
                      <a:pt x="22" y="188"/>
                    </a:lnTo>
                    <a:lnTo>
                      <a:pt x="16" y="185"/>
                    </a:lnTo>
                    <a:lnTo>
                      <a:pt x="14" y="186"/>
                    </a:lnTo>
                    <a:lnTo>
                      <a:pt x="10" y="186"/>
                    </a:lnTo>
                    <a:lnTo>
                      <a:pt x="2" y="190"/>
                    </a:lnTo>
                    <a:lnTo>
                      <a:pt x="0" y="189"/>
                    </a:lnTo>
                    <a:lnTo>
                      <a:pt x="7" y="182"/>
                    </a:lnTo>
                    <a:lnTo>
                      <a:pt x="8" y="180"/>
                    </a:lnTo>
                    <a:lnTo>
                      <a:pt x="11" y="178"/>
                    </a:lnTo>
                    <a:lnTo>
                      <a:pt x="14" y="176"/>
                    </a:lnTo>
                    <a:lnTo>
                      <a:pt x="15" y="176"/>
                    </a:lnTo>
                    <a:lnTo>
                      <a:pt x="16" y="174"/>
                    </a:lnTo>
                    <a:lnTo>
                      <a:pt x="18" y="171"/>
                    </a:lnTo>
                    <a:lnTo>
                      <a:pt x="18" y="165"/>
                    </a:lnTo>
                    <a:lnTo>
                      <a:pt x="20" y="158"/>
                    </a:lnTo>
                    <a:lnTo>
                      <a:pt x="31" y="147"/>
                    </a:lnTo>
                    <a:lnTo>
                      <a:pt x="34" y="142"/>
                    </a:lnTo>
                    <a:lnTo>
                      <a:pt x="34" y="134"/>
                    </a:lnTo>
                    <a:lnTo>
                      <a:pt x="37" y="126"/>
                    </a:lnTo>
                    <a:lnTo>
                      <a:pt x="45" y="119"/>
                    </a:lnTo>
                    <a:lnTo>
                      <a:pt x="53" y="116"/>
                    </a:lnTo>
                    <a:lnTo>
                      <a:pt x="59" y="114"/>
                    </a:lnTo>
                    <a:lnTo>
                      <a:pt x="66" y="110"/>
                    </a:lnTo>
                    <a:lnTo>
                      <a:pt x="71" y="103"/>
                    </a:lnTo>
                    <a:lnTo>
                      <a:pt x="71" y="92"/>
                    </a:lnTo>
                    <a:lnTo>
                      <a:pt x="67" y="81"/>
                    </a:lnTo>
                    <a:lnTo>
                      <a:pt x="61" y="73"/>
                    </a:lnTo>
                    <a:lnTo>
                      <a:pt x="59" y="72"/>
                    </a:lnTo>
                    <a:lnTo>
                      <a:pt x="57" y="70"/>
                    </a:lnTo>
                    <a:lnTo>
                      <a:pt x="54" y="70"/>
                    </a:lnTo>
                    <a:lnTo>
                      <a:pt x="51" y="72"/>
                    </a:lnTo>
                    <a:lnTo>
                      <a:pt x="46" y="72"/>
                    </a:lnTo>
                    <a:lnTo>
                      <a:pt x="45" y="70"/>
                    </a:lnTo>
                    <a:lnTo>
                      <a:pt x="42" y="66"/>
                    </a:lnTo>
                    <a:lnTo>
                      <a:pt x="41" y="64"/>
                    </a:lnTo>
                    <a:lnTo>
                      <a:pt x="42" y="62"/>
                    </a:lnTo>
                    <a:lnTo>
                      <a:pt x="42" y="60"/>
                    </a:lnTo>
                    <a:lnTo>
                      <a:pt x="45" y="58"/>
                    </a:lnTo>
                    <a:lnTo>
                      <a:pt x="46" y="57"/>
                    </a:lnTo>
                    <a:lnTo>
                      <a:pt x="49" y="57"/>
                    </a:lnTo>
                    <a:lnTo>
                      <a:pt x="50" y="56"/>
                    </a:lnTo>
                    <a:lnTo>
                      <a:pt x="51" y="56"/>
                    </a:lnTo>
                    <a:lnTo>
                      <a:pt x="51" y="53"/>
                    </a:lnTo>
                    <a:lnTo>
                      <a:pt x="50" y="50"/>
                    </a:lnTo>
                    <a:lnTo>
                      <a:pt x="47" y="41"/>
                    </a:lnTo>
                    <a:lnTo>
                      <a:pt x="46" y="33"/>
                    </a:lnTo>
                    <a:lnTo>
                      <a:pt x="47" y="25"/>
                    </a:lnTo>
                    <a:lnTo>
                      <a:pt x="58" y="15"/>
                    </a:lnTo>
                    <a:lnTo>
                      <a:pt x="71" y="4"/>
                    </a:lnTo>
                    <a:lnTo>
                      <a:pt x="75" y="2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4" name="Freeform 92">
                <a:extLst>
                  <a:ext uri="{FF2B5EF4-FFF2-40B4-BE49-F238E27FC236}">
                    <a16:creationId xmlns:a16="http://schemas.microsoft.com/office/drawing/2014/main" id="{B352ABFC-1738-C9B8-111A-F9A18960C129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831979" y="6775541"/>
                <a:ext cx="1926129" cy="2480125"/>
              </a:xfrm>
              <a:custGeom>
                <a:avLst/>
                <a:gdLst/>
                <a:ahLst/>
                <a:cxnLst>
                  <a:cxn ang="0">
                    <a:pos x="273" y="13"/>
                  </a:cxn>
                  <a:cxn ang="0">
                    <a:pos x="320" y="18"/>
                  </a:cxn>
                  <a:cxn ang="0">
                    <a:pos x="369" y="10"/>
                  </a:cxn>
                  <a:cxn ang="0">
                    <a:pos x="377" y="12"/>
                  </a:cxn>
                  <a:cxn ang="0">
                    <a:pos x="397" y="6"/>
                  </a:cxn>
                  <a:cxn ang="0">
                    <a:pos x="422" y="48"/>
                  </a:cxn>
                  <a:cxn ang="0">
                    <a:pos x="438" y="120"/>
                  </a:cxn>
                  <a:cxn ang="0">
                    <a:pos x="420" y="157"/>
                  </a:cxn>
                  <a:cxn ang="0">
                    <a:pos x="436" y="171"/>
                  </a:cxn>
                  <a:cxn ang="0">
                    <a:pos x="455" y="210"/>
                  </a:cxn>
                  <a:cxn ang="0">
                    <a:pos x="461" y="237"/>
                  </a:cxn>
                  <a:cxn ang="0">
                    <a:pos x="457" y="268"/>
                  </a:cxn>
                  <a:cxn ang="0">
                    <a:pos x="455" y="301"/>
                  </a:cxn>
                  <a:cxn ang="0">
                    <a:pos x="473" y="310"/>
                  </a:cxn>
                  <a:cxn ang="0">
                    <a:pos x="504" y="315"/>
                  </a:cxn>
                  <a:cxn ang="0">
                    <a:pos x="519" y="327"/>
                  </a:cxn>
                  <a:cxn ang="0">
                    <a:pos x="500" y="341"/>
                  </a:cxn>
                  <a:cxn ang="0">
                    <a:pos x="491" y="370"/>
                  </a:cxn>
                  <a:cxn ang="0">
                    <a:pos x="491" y="403"/>
                  </a:cxn>
                  <a:cxn ang="0">
                    <a:pos x="503" y="443"/>
                  </a:cxn>
                  <a:cxn ang="0">
                    <a:pos x="507" y="455"/>
                  </a:cxn>
                  <a:cxn ang="0">
                    <a:pos x="479" y="502"/>
                  </a:cxn>
                  <a:cxn ang="0">
                    <a:pos x="475" y="513"/>
                  </a:cxn>
                  <a:cxn ang="0">
                    <a:pos x="465" y="539"/>
                  </a:cxn>
                  <a:cxn ang="0">
                    <a:pos x="480" y="572"/>
                  </a:cxn>
                  <a:cxn ang="0">
                    <a:pos x="511" y="580"/>
                  </a:cxn>
                  <a:cxn ang="0">
                    <a:pos x="506" y="599"/>
                  </a:cxn>
                  <a:cxn ang="0">
                    <a:pos x="495" y="615"/>
                  </a:cxn>
                  <a:cxn ang="0">
                    <a:pos x="512" y="632"/>
                  </a:cxn>
                  <a:cxn ang="0">
                    <a:pos x="510" y="649"/>
                  </a:cxn>
                  <a:cxn ang="0">
                    <a:pos x="500" y="667"/>
                  </a:cxn>
                  <a:cxn ang="0">
                    <a:pos x="490" y="673"/>
                  </a:cxn>
                  <a:cxn ang="0">
                    <a:pos x="475" y="669"/>
                  </a:cxn>
                  <a:cxn ang="0">
                    <a:pos x="463" y="660"/>
                  </a:cxn>
                  <a:cxn ang="0">
                    <a:pos x="448" y="649"/>
                  </a:cxn>
                  <a:cxn ang="0">
                    <a:pos x="441" y="646"/>
                  </a:cxn>
                  <a:cxn ang="0">
                    <a:pos x="426" y="645"/>
                  </a:cxn>
                  <a:cxn ang="0">
                    <a:pos x="402" y="629"/>
                  </a:cxn>
                  <a:cxn ang="0">
                    <a:pos x="352" y="622"/>
                  </a:cxn>
                  <a:cxn ang="0">
                    <a:pos x="320" y="623"/>
                  </a:cxn>
                  <a:cxn ang="0">
                    <a:pos x="268" y="642"/>
                  </a:cxn>
                  <a:cxn ang="0">
                    <a:pos x="254" y="657"/>
                  </a:cxn>
                  <a:cxn ang="0">
                    <a:pos x="186" y="634"/>
                  </a:cxn>
                  <a:cxn ang="0">
                    <a:pos x="199" y="595"/>
                  </a:cxn>
                  <a:cxn ang="0">
                    <a:pos x="170" y="566"/>
                  </a:cxn>
                  <a:cxn ang="0">
                    <a:pos x="117" y="553"/>
                  </a:cxn>
                  <a:cxn ang="0">
                    <a:pos x="89" y="591"/>
                  </a:cxn>
                  <a:cxn ang="0">
                    <a:pos x="71" y="568"/>
                  </a:cxn>
                  <a:cxn ang="0">
                    <a:pos x="62" y="531"/>
                  </a:cxn>
                  <a:cxn ang="0">
                    <a:pos x="67" y="466"/>
                  </a:cxn>
                  <a:cxn ang="0">
                    <a:pos x="80" y="436"/>
                  </a:cxn>
                  <a:cxn ang="0">
                    <a:pos x="82" y="424"/>
                  </a:cxn>
                  <a:cxn ang="0">
                    <a:pos x="90" y="388"/>
                  </a:cxn>
                  <a:cxn ang="0">
                    <a:pos x="34" y="347"/>
                  </a:cxn>
                  <a:cxn ang="0">
                    <a:pos x="20" y="326"/>
                  </a:cxn>
                  <a:cxn ang="0">
                    <a:pos x="0" y="289"/>
                  </a:cxn>
                  <a:cxn ang="0">
                    <a:pos x="14" y="245"/>
                  </a:cxn>
                  <a:cxn ang="0">
                    <a:pos x="53" y="196"/>
                  </a:cxn>
                  <a:cxn ang="0">
                    <a:pos x="108" y="109"/>
                  </a:cxn>
                  <a:cxn ang="0">
                    <a:pos x="132" y="101"/>
                  </a:cxn>
                  <a:cxn ang="0">
                    <a:pos x="166" y="45"/>
                  </a:cxn>
                  <a:cxn ang="0">
                    <a:pos x="219" y="12"/>
                  </a:cxn>
                </a:cxnLst>
                <a:rect l="0" t="0" r="r" b="b"/>
                <a:pathLst>
                  <a:path w="525" h="676">
                    <a:moveTo>
                      <a:pt x="246" y="0"/>
                    </a:moveTo>
                    <a:lnTo>
                      <a:pt x="252" y="1"/>
                    </a:lnTo>
                    <a:lnTo>
                      <a:pt x="257" y="5"/>
                    </a:lnTo>
                    <a:lnTo>
                      <a:pt x="264" y="9"/>
                    </a:lnTo>
                    <a:lnTo>
                      <a:pt x="273" y="13"/>
                    </a:lnTo>
                    <a:lnTo>
                      <a:pt x="284" y="13"/>
                    </a:lnTo>
                    <a:lnTo>
                      <a:pt x="296" y="12"/>
                    </a:lnTo>
                    <a:lnTo>
                      <a:pt x="305" y="12"/>
                    </a:lnTo>
                    <a:lnTo>
                      <a:pt x="312" y="13"/>
                    </a:lnTo>
                    <a:lnTo>
                      <a:pt x="320" y="18"/>
                    </a:lnTo>
                    <a:lnTo>
                      <a:pt x="327" y="20"/>
                    </a:lnTo>
                    <a:lnTo>
                      <a:pt x="335" y="18"/>
                    </a:lnTo>
                    <a:lnTo>
                      <a:pt x="348" y="17"/>
                    </a:lnTo>
                    <a:lnTo>
                      <a:pt x="361" y="14"/>
                    </a:lnTo>
                    <a:lnTo>
                      <a:pt x="369" y="10"/>
                    </a:lnTo>
                    <a:lnTo>
                      <a:pt x="370" y="9"/>
                    </a:lnTo>
                    <a:lnTo>
                      <a:pt x="371" y="9"/>
                    </a:lnTo>
                    <a:lnTo>
                      <a:pt x="373" y="10"/>
                    </a:lnTo>
                    <a:lnTo>
                      <a:pt x="375" y="10"/>
                    </a:lnTo>
                    <a:lnTo>
                      <a:pt x="377" y="12"/>
                    </a:lnTo>
                    <a:lnTo>
                      <a:pt x="379" y="13"/>
                    </a:lnTo>
                    <a:lnTo>
                      <a:pt x="382" y="13"/>
                    </a:lnTo>
                    <a:lnTo>
                      <a:pt x="390" y="10"/>
                    </a:lnTo>
                    <a:lnTo>
                      <a:pt x="393" y="8"/>
                    </a:lnTo>
                    <a:lnTo>
                      <a:pt x="397" y="6"/>
                    </a:lnTo>
                    <a:lnTo>
                      <a:pt x="402" y="14"/>
                    </a:lnTo>
                    <a:lnTo>
                      <a:pt x="410" y="24"/>
                    </a:lnTo>
                    <a:lnTo>
                      <a:pt x="417" y="33"/>
                    </a:lnTo>
                    <a:lnTo>
                      <a:pt x="421" y="41"/>
                    </a:lnTo>
                    <a:lnTo>
                      <a:pt x="422" y="48"/>
                    </a:lnTo>
                    <a:lnTo>
                      <a:pt x="426" y="59"/>
                    </a:lnTo>
                    <a:lnTo>
                      <a:pt x="429" y="74"/>
                    </a:lnTo>
                    <a:lnTo>
                      <a:pt x="433" y="90"/>
                    </a:lnTo>
                    <a:lnTo>
                      <a:pt x="437" y="105"/>
                    </a:lnTo>
                    <a:lnTo>
                      <a:pt x="438" y="120"/>
                    </a:lnTo>
                    <a:lnTo>
                      <a:pt x="440" y="129"/>
                    </a:lnTo>
                    <a:lnTo>
                      <a:pt x="438" y="134"/>
                    </a:lnTo>
                    <a:lnTo>
                      <a:pt x="434" y="140"/>
                    </a:lnTo>
                    <a:lnTo>
                      <a:pt x="420" y="155"/>
                    </a:lnTo>
                    <a:lnTo>
                      <a:pt x="420" y="157"/>
                    </a:lnTo>
                    <a:lnTo>
                      <a:pt x="422" y="160"/>
                    </a:lnTo>
                    <a:lnTo>
                      <a:pt x="428" y="163"/>
                    </a:lnTo>
                    <a:lnTo>
                      <a:pt x="430" y="165"/>
                    </a:lnTo>
                    <a:lnTo>
                      <a:pt x="433" y="167"/>
                    </a:lnTo>
                    <a:lnTo>
                      <a:pt x="436" y="171"/>
                    </a:lnTo>
                    <a:lnTo>
                      <a:pt x="436" y="173"/>
                    </a:lnTo>
                    <a:lnTo>
                      <a:pt x="438" y="192"/>
                    </a:lnTo>
                    <a:lnTo>
                      <a:pt x="441" y="200"/>
                    </a:lnTo>
                    <a:lnTo>
                      <a:pt x="448" y="206"/>
                    </a:lnTo>
                    <a:lnTo>
                      <a:pt x="455" y="210"/>
                    </a:lnTo>
                    <a:lnTo>
                      <a:pt x="456" y="215"/>
                    </a:lnTo>
                    <a:lnTo>
                      <a:pt x="455" y="222"/>
                    </a:lnTo>
                    <a:lnTo>
                      <a:pt x="455" y="229"/>
                    </a:lnTo>
                    <a:lnTo>
                      <a:pt x="456" y="233"/>
                    </a:lnTo>
                    <a:lnTo>
                      <a:pt x="461" y="237"/>
                    </a:lnTo>
                    <a:lnTo>
                      <a:pt x="465" y="241"/>
                    </a:lnTo>
                    <a:lnTo>
                      <a:pt x="468" y="245"/>
                    </a:lnTo>
                    <a:lnTo>
                      <a:pt x="467" y="250"/>
                    </a:lnTo>
                    <a:lnTo>
                      <a:pt x="461" y="258"/>
                    </a:lnTo>
                    <a:lnTo>
                      <a:pt x="457" y="268"/>
                    </a:lnTo>
                    <a:lnTo>
                      <a:pt x="456" y="275"/>
                    </a:lnTo>
                    <a:lnTo>
                      <a:pt x="457" y="279"/>
                    </a:lnTo>
                    <a:lnTo>
                      <a:pt x="457" y="283"/>
                    </a:lnTo>
                    <a:lnTo>
                      <a:pt x="455" y="291"/>
                    </a:lnTo>
                    <a:lnTo>
                      <a:pt x="455" y="301"/>
                    </a:lnTo>
                    <a:lnTo>
                      <a:pt x="456" y="305"/>
                    </a:lnTo>
                    <a:lnTo>
                      <a:pt x="464" y="314"/>
                    </a:lnTo>
                    <a:lnTo>
                      <a:pt x="468" y="314"/>
                    </a:lnTo>
                    <a:lnTo>
                      <a:pt x="471" y="312"/>
                    </a:lnTo>
                    <a:lnTo>
                      <a:pt x="473" y="310"/>
                    </a:lnTo>
                    <a:lnTo>
                      <a:pt x="479" y="307"/>
                    </a:lnTo>
                    <a:lnTo>
                      <a:pt x="483" y="307"/>
                    </a:lnTo>
                    <a:lnTo>
                      <a:pt x="491" y="310"/>
                    </a:lnTo>
                    <a:lnTo>
                      <a:pt x="496" y="312"/>
                    </a:lnTo>
                    <a:lnTo>
                      <a:pt x="504" y="315"/>
                    </a:lnTo>
                    <a:lnTo>
                      <a:pt x="520" y="315"/>
                    </a:lnTo>
                    <a:lnTo>
                      <a:pt x="525" y="316"/>
                    </a:lnTo>
                    <a:lnTo>
                      <a:pt x="525" y="319"/>
                    </a:lnTo>
                    <a:lnTo>
                      <a:pt x="523" y="323"/>
                    </a:lnTo>
                    <a:lnTo>
                      <a:pt x="519" y="327"/>
                    </a:lnTo>
                    <a:lnTo>
                      <a:pt x="516" y="327"/>
                    </a:lnTo>
                    <a:lnTo>
                      <a:pt x="511" y="330"/>
                    </a:lnTo>
                    <a:lnTo>
                      <a:pt x="508" y="335"/>
                    </a:lnTo>
                    <a:lnTo>
                      <a:pt x="506" y="338"/>
                    </a:lnTo>
                    <a:lnTo>
                      <a:pt x="500" y="341"/>
                    </a:lnTo>
                    <a:lnTo>
                      <a:pt x="495" y="341"/>
                    </a:lnTo>
                    <a:lnTo>
                      <a:pt x="492" y="342"/>
                    </a:lnTo>
                    <a:lnTo>
                      <a:pt x="490" y="345"/>
                    </a:lnTo>
                    <a:lnTo>
                      <a:pt x="490" y="367"/>
                    </a:lnTo>
                    <a:lnTo>
                      <a:pt x="491" y="370"/>
                    </a:lnTo>
                    <a:lnTo>
                      <a:pt x="496" y="376"/>
                    </a:lnTo>
                    <a:lnTo>
                      <a:pt x="495" y="382"/>
                    </a:lnTo>
                    <a:lnTo>
                      <a:pt x="491" y="389"/>
                    </a:lnTo>
                    <a:lnTo>
                      <a:pt x="490" y="397"/>
                    </a:lnTo>
                    <a:lnTo>
                      <a:pt x="491" y="403"/>
                    </a:lnTo>
                    <a:lnTo>
                      <a:pt x="507" y="423"/>
                    </a:lnTo>
                    <a:lnTo>
                      <a:pt x="508" y="425"/>
                    </a:lnTo>
                    <a:lnTo>
                      <a:pt x="508" y="428"/>
                    </a:lnTo>
                    <a:lnTo>
                      <a:pt x="504" y="440"/>
                    </a:lnTo>
                    <a:lnTo>
                      <a:pt x="503" y="443"/>
                    </a:lnTo>
                    <a:lnTo>
                      <a:pt x="503" y="446"/>
                    </a:lnTo>
                    <a:lnTo>
                      <a:pt x="504" y="447"/>
                    </a:lnTo>
                    <a:lnTo>
                      <a:pt x="506" y="450"/>
                    </a:lnTo>
                    <a:lnTo>
                      <a:pt x="506" y="451"/>
                    </a:lnTo>
                    <a:lnTo>
                      <a:pt x="507" y="455"/>
                    </a:lnTo>
                    <a:lnTo>
                      <a:pt x="504" y="462"/>
                    </a:lnTo>
                    <a:lnTo>
                      <a:pt x="496" y="486"/>
                    </a:lnTo>
                    <a:lnTo>
                      <a:pt x="490" y="493"/>
                    </a:lnTo>
                    <a:lnTo>
                      <a:pt x="486" y="495"/>
                    </a:lnTo>
                    <a:lnTo>
                      <a:pt x="479" y="502"/>
                    </a:lnTo>
                    <a:lnTo>
                      <a:pt x="476" y="504"/>
                    </a:lnTo>
                    <a:lnTo>
                      <a:pt x="473" y="506"/>
                    </a:lnTo>
                    <a:lnTo>
                      <a:pt x="472" y="509"/>
                    </a:lnTo>
                    <a:lnTo>
                      <a:pt x="473" y="512"/>
                    </a:lnTo>
                    <a:lnTo>
                      <a:pt x="475" y="513"/>
                    </a:lnTo>
                    <a:lnTo>
                      <a:pt x="477" y="518"/>
                    </a:lnTo>
                    <a:lnTo>
                      <a:pt x="475" y="524"/>
                    </a:lnTo>
                    <a:lnTo>
                      <a:pt x="472" y="526"/>
                    </a:lnTo>
                    <a:lnTo>
                      <a:pt x="467" y="535"/>
                    </a:lnTo>
                    <a:lnTo>
                      <a:pt x="465" y="539"/>
                    </a:lnTo>
                    <a:lnTo>
                      <a:pt x="467" y="547"/>
                    </a:lnTo>
                    <a:lnTo>
                      <a:pt x="471" y="553"/>
                    </a:lnTo>
                    <a:lnTo>
                      <a:pt x="475" y="561"/>
                    </a:lnTo>
                    <a:lnTo>
                      <a:pt x="477" y="568"/>
                    </a:lnTo>
                    <a:lnTo>
                      <a:pt x="480" y="572"/>
                    </a:lnTo>
                    <a:lnTo>
                      <a:pt x="487" y="574"/>
                    </a:lnTo>
                    <a:lnTo>
                      <a:pt x="500" y="571"/>
                    </a:lnTo>
                    <a:lnTo>
                      <a:pt x="504" y="571"/>
                    </a:lnTo>
                    <a:lnTo>
                      <a:pt x="508" y="575"/>
                    </a:lnTo>
                    <a:lnTo>
                      <a:pt x="511" y="580"/>
                    </a:lnTo>
                    <a:lnTo>
                      <a:pt x="512" y="587"/>
                    </a:lnTo>
                    <a:lnTo>
                      <a:pt x="512" y="592"/>
                    </a:lnTo>
                    <a:lnTo>
                      <a:pt x="511" y="594"/>
                    </a:lnTo>
                    <a:lnTo>
                      <a:pt x="510" y="597"/>
                    </a:lnTo>
                    <a:lnTo>
                      <a:pt x="506" y="599"/>
                    </a:lnTo>
                    <a:lnTo>
                      <a:pt x="503" y="602"/>
                    </a:lnTo>
                    <a:lnTo>
                      <a:pt x="499" y="605"/>
                    </a:lnTo>
                    <a:lnTo>
                      <a:pt x="496" y="609"/>
                    </a:lnTo>
                    <a:lnTo>
                      <a:pt x="495" y="613"/>
                    </a:lnTo>
                    <a:lnTo>
                      <a:pt x="495" y="615"/>
                    </a:lnTo>
                    <a:lnTo>
                      <a:pt x="496" y="618"/>
                    </a:lnTo>
                    <a:lnTo>
                      <a:pt x="510" y="625"/>
                    </a:lnTo>
                    <a:lnTo>
                      <a:pt x="511" y="626"/>
                    </a:lnTo>
                    <a:lnTo>
                      <a:pt x="511" y="629"/>
                    </a:lnTo>
                    <a:lnTo>
                      <a:pt x="512" y="632"/>
                    </a:lnTo>
                    <a:lnTo>
                      <a:pt x="512" y="634"/>
                    </a:lnTo>
                    <a:lnTo>
                      <a:pt x="514" y="638"/>
                    </a:lnTo>
                    <a:lnTo>
                      <a:pt x="514" y="644"/>
                    </a:lnTo>
                    <a:lnTo>
                      <a:pt x="512" y="646"/>
                    </a:lnTo>
                    <a:lnTo>
                      <a:pt x="510" y="649"/>
                    </a:lnTo>
                    <a:lnTo>
                      <a:pt x="508" y="652"/>
                    </a:lnTo>
                    <a:lnTo>
                      <a:pt x="504" y="654"/>
                    </a:lnTo>
                    <a:lnTo>
                      <a:pt x="503" y="659"/>
                    </a:lnTo>
                    <a:lnTo>
                      <a:pt x="500" y="663"/>
                    </a:lnTo>
                    <a:lnTo>
                      <a:pt x="500" y="667"/>
                    </a:lnTo>
                    <a:lnTo>
                      <a:pt x="503" y="669"/>
                    </a:lnTo>
                    <a:lnTo>
                      <a:pt x="503" y="673"/>
                    </a:lnTo>
                    <a:lnTo>
                      <a:pt x="502" y="676"/>
                    </a:lnTo>
                    <a:lnTo>
                      <a:pt x="492" y="676"/>
                    </a:lnTo>
                    <a:lnTo>
                      <a:pt x="490" y="673"/>
                    </a:lnTo>
                    <a:lnTo>
                      <a:pt x="486" y="671"/>
                    </a:lnTo>
                    <a:lnTo>
                      <a:pt x="480" y="668"/>
                    </a:lnTo>
                    <a:lnTo>
                      <a:pt x="479" y="668"/>
                    </a:lnTo>
                    <a:lnTo>
                      <a:pt x="476" y="669"/>
                    </a:lnTo>
                    <a:lnTo>
                      <a:pt x="475" y="669"/>
                    </a:lnTo>
                    <a:lnTo>
                      <a:pt x="472" y="667"/>
                    </a:lnTo>
                    <a:lnTo>
                      <a:pt x="471" y="664"/>
                    </a:lnTo>
                    <a:lnTo>
                      <a:pt x="469" y="663"/>
                    </a:lnTo>
                    <a:lnTo>
                      <a:pt x="465" y="661"/>
                    </a:lnTo>
                    <a:lnTo>
                      <a:pt x="463" y="660"/>
                    </a:lnTo>
                    <a:lnTo>
                      <a:pt x="455" y="657"/>
                    </a:lnTo>
                    <a:lnTo>
                      <a:pt x="452" y="656"/>
                    </a:lnTo>
                    <a:lnTo>
                      <a:pt x="451" y="653"/>
                    </a:lnTo>
                    <a:lnTo>
                      <a:pt x="449" y="652"/>
                    </a:lnTo>
                    <a:lnTo>
                      <a:pt x="448" y="649"/>
                    </a:lnTo>
                    <a:lnTo>
                      <a:pt x="447" y="648"/>
                    </a:lnTo>
                    <a:lnTo>
                      <a:pt x="447" y="646"/>
                    </a:lnTo>
                    <a:lnTo>
                      <a:pt x="445" y="645"/>
                    </a:lnTo>
                    <a:lnTo>
                      <a:pt x="444" y="645"/>
                    </a:lnTo>
                    <a:lnTo>
                      <a:pt x="441" y="646"/>
                    </a:lnTo>
                    <a:lnTo>
                      <a:pt x="437" y="648"/>
                    </a:lnTo>
                    <a:lnTo>
                      <a:pt x="434" y="650"/>
                    </a:lnTo>
                    <a:lnTo>
                      <a:pt x="430" y="653"/>
                    </a:lnTo>
                    <a:lnTo>
                      <a:pt x="428" y="649"/>
                    </a:lnTo>
                    <a:lnTo>
                      <a:pt x="426" y="645"/>
                    </a:lnTo>
                    <a:lnTo>
                      <a:pt x="425" y="640"/>
                    </a:lnTo>
                    <a:lnTo>
                      <a:pt x="424" y="636"/>
                    </a:lnTo>
                    <a:lnTo>
                      <a:pt x="421" y="632"/>
                    </a:lnTo>
                    <a:lnTo>
                      <a:pt x="413" y="630"/>
                    </a:lnTo>
                    <a:lnTo>
                      <a:pt x="402" y="629"/>
                    </a:lnTo>
                    <a:lnTo>
                      <a:pt x="390" y="630"/>
                    </a:lnTo>
                    <a:lnTo>
                      <a:pt x="378" y="630"/>
                    </a:lnTo>
                    <a:lnTo>
                      <a:pt x="367" y="629"/>
                    </a:lnTo>
                    <a:lnTo>
                      <a:pt x="361" y="628"/>
                    </a:lnTo>
                    <a:lnTo>
                      <a:pt x="352" y="622"/>
                    </a:lnTo>
                    <a:lnTo>
                      <a:pt x="344" y="615"/>
                    </a:lnTo>
                    <a:lnTo>
                      <a:pt x="338" y="611"/>
                    </a:lnTo>
                    <a:lnTo>
                      <a:pt x="332" y="611"/>
                    </a:lnTo>
                    <a:lnTo>
                      <a:pt x="326" y="615"/>
                    </a:lnTo>
                    <a:lnTo>
                      <a:pt x="320" y="623"/>
                    </a:lnTo>
                    <a:lnTo>
                      <a:pt x="313" y="630"/>
                    </a:lnTo>
                    <a:lnTo>
                      <a:pt x="307" y="634"/>
                    </a:lnTo>
                    <a:lnTo>
                      <a:pt x="299" y="636"/>
                    </a:lnTo>
                    <a:lnTo>
                      <a:pt x="277" y="641"/>
                    </a:lnTo>
                    <a:lnTo>
                      <a:pt x="268" y="642"/>
                    </a:lnTo>
                    <a:lnTo>
                      <a:pt x="262" y="645"/>
                    </a:lnTo>
                    <a:lnTo>
                      <a:pt x="260" y="648"/>
                    </a:lnTo>
                    <a:lnTo>
                      <a:pt x="258" y="652"/>
                    </a:lnTo>
                    <a:lnTo>
                      <a:pt x="256" y="654"/>
                    </a:lnTo>
                    <a:lnTo>
                      <a:pt x="254" y="657"/>
                    </a:lnTo>
                    <a:lnTo>
                      <a:pt x="249" y="660"/>
                    </a:lnTo>
                    <a:lnTo>
                      <a:pt x="218" y="660"/>
                    </a:lnTo>
                    <a:lnTo>
                      <a:pt x="207" y="657"/>
                    </a:lnTo>
                    <a:lnTo>
                      <a:pt x="199" y="653"/>
                    </a:lnTo>
                    <a:lnTo>
                      <a:pt x="186" y="634"/>
                    </a:lnTo>
                    <a:lnTo>
                      <a:pt x="183" y="625"/>
                    </a:lnTo>
                    <a:lnTo>
                      <a:pt x="183" y="618"/>
                    </a:lnTo>
                    <a:lnTo>
                      <a:pt x="194" y="607"/>
                    </a:lnTo>
                    <a:lnTo>
                      <a:pt x="198" y="602"/>
                    </a:lnTo>
                    <a:lnTo>
                      <a:pt x="199" y="595"/>
                    </a:lnTo>
                    <a:lnTo>
                      <a:pt x="197" y="587"/>
                    </a:lnTo>
                    <a:lnTo>
                      <a:pt x="191" y="578"/>
                    </a:lnTo>
                    <a:lnTo>
                      <a:pt x="184" y="570"/>
                    </a:lnTo>
                    <a:lnTo>
                      <a:pt x="178" y="566"/>
                    </a:lnTo>
                    <a:lnTo>
                      <a:pt x="170" y="566"/>
                    </a:lnTo>
                    <a:lnTo>
                      <a:pt x="160" y="568"/>
                    </a:lnTo>
                    <a:lnTo>
                      <a:pt x="152" y="568"/>
                    </a:lnTo>
                    <a:lnTo>
                      <a:pt x="140" y="564"/>
                    </a:lnTo>
                    <a:lnTo>
                      <a:pt x="127" y="557"/>
                    </a:lnTo>
                    <a:lnTo>
                      <a:pt x="117" y="553"/>
                    </a:lnTo>
                    <a:lnTo>
                      <a:pt x="109" y="556"/>
                    </a:lnTo>
                    <a:lnTo>
                      <a:pt x="102" y="564"/>
                    </a:lnTo>
                    <a:lnTo>
                      <a:pt x="97" y="580"/>
                    </a:lnTo>
                    <a:lnTo>
                      <a:pt x="93" y="587"/>
                    </a:lnTo>
                    <a:lnTo>
                      <a:pt x="89" y="591"/>
                    </a:lnTo>
                    <a:lnTo>
                      <a:pt x="81" y="590"/>
                    </a:lnTo>
                    <a:lnTo>
                      <a:pt x="76" y="587"/>
                    </a:lnTo>
                    <a:lnTo>
                      <a:pt x="74" y="583"/>
                    </a:lnTo>
                    <a:lnTo>
                      <a:pt x="74" y="575"/>
                    </a:lnTo>
                    <a:lnTo>
                      <a:pt x="71" y="568"/>
                    </a:lnTo>
                    <a:lnTo>
                      <a:pt x="65" y="560"/>
                    </a:lnTo>
                    <a:lnTo>
                      <a:pt x="59" y="555"/>
                    </a:lnTo>
                    <a:lnTo>
                      <a:pt x="57" y="551"/>
                    </a:lnTo>
                    <a:lnTo>
                      <a:pt x="58" y="544"/>
                    </a:lnTo>
                    <a:lnTo>
                      <a:pt x="62" y="531"/>
                    </a:lnTo>
                    <a:lnTo>
                      <a:pt x="63" y="514"/>
                    </a:lnTo>
                    <a:lnTo>
                      <a:pt x="62" y="500"/>
                    </a:lnTo>
                    <a:lnTo>
                      <a:pt x="61" y="486"/>
                    </a:lnTo>
                    <a:lnTo>
                      <a:pt x="63" y="474"/>
                    </a:lnTo>
                    <a:lnTo>
                      <a:pt x="67" y="466"/>
                    </a:lnTo>
                    <a:lnTo>
                      <a:pt x="74" y="460"/>
                    </a:lnTo>
                    <a:lnTo>
                      <a:pt x="80" y="451"/>
                    </a:lnTo>
                    <a:lnTo>
                      <a:pt x="81" y="442"/>
                    </a:lnTo>
                    <a:lnTo>
                      <a:pt x="81" y="439"/>
                    </a:lnTo>
                    <a:lnTo>
                      <a:pt x="80" y="436"/>
                    </a:lnTo>
                    <a:lnTo>
                      <a:pt x="80" y="433"/>
                    </a:lnTo>
                    <a:lnTo>
                      <a:pt x="78" y="431"/>
                    </a:lnTo>
                    <a:lnTo>
                      <a:pt x="78" y="429"/>
                    </a:lnTo>
                    <a:lnTo>
                      <a:pt x="80" y="427"/>
                    </a:lnTo>
                    <a:lnTo>
                      <a:pt x="82" y="424"/>
                    </a:lnTo>
                    <a:lnTo>
                      <a:pt x="86" y="421"/>
                    </a:lnTo>
                    <a:lnTo>
                      <a:pt x="92" y="416"/>
                    </a:lnTo>
                    <a:lnTo>
                      <a:pt x="93" y="412"/>
                    </a:lnTo>
                    <a:lnTo>
                      <a:pt x="93" y="398"/>
                    </a:lnTo>
                    <a:lnTo>
                      <a:pt x="90" y="388"/>
                    </a:lnTo>
                    <a:lnTo>
                      <a:pt x="85" y="376"/>
                    </a:lnTo>
                    <a:lnTo>
                      <a:pt x="74" y="366"/>
                    </a:lnTo>
                    <a:lnTo>
                      <a:pt x="62" y="359"/>
                    </a:lnTo>
                    <a:lnTo>
                      <a:pt x="49" y="353"/>
                    </a:lnTo>
                    <a:lnTo>
                      <a:pt x="34" y="347"/>
                    </a:lnTo>
                    <a:lnTo>
                      <a:pt x="22" y="341"/>
                    </a:lnTo>
                    <a:lnTo>
                      <a:pt x="14" y="336"/>
                    </a:lnTo>
                    <a:lnTo>
                      <a:pt x="12" y="334"/>
                    </a:lnTo>
                    <a:lnTo>
                      <a:pt x="15" y="330"/>
                    </a:lnTo>
                    <a:lnTo>
                      <a:pt x="20" y="326"/>
                    </a:lnTo>
                    <a:lnTo>
                      <a:pt x="23" y="320"/>
                    </a:lnTo>
                    <a:lnTo>
                      <a:pt x="22" y="312"/>
                    </a:lnTo>
                    <a:lnTo>
                      <a:pt x="16" y="304"/>
                    </a:lnTo>
                    <a:lnTo>
                      <a:pt x="3" y="293"/>
                    </a:lnTo>
                    <a:lnTo>
                      <a:pt x="0" y="289"/>
                    </a:lnTo>
                    <a:lnTo>
                      <a:pt x="0" y="284"/>
                    </a:lnTo>
                    <a:lnTo>
                      <a:pt x="6" y="275"/>
                    </a:lnTo>
                    <a:lnTo>
                      <a:pt x="11" y="264"/>
                    </a:lnTo>
                    <a:lnTo>
                      <a:pt x="12" y="253"/>
                    </a:lnTo>
                    <a:lnTo>
                      <a:pt x="14" y="245"/>
                    </a:lnTo>
                    <a:lnTo>
                      <a:pt x="19" y="238"/>
                    </a:lnTo>
                    <a:lnTo>
                      <a:pt x="30" y="227"/>
                    </a:lnTo>
                    <a:lnTo>
                      <a:pt x="35" y="221"/>
                    </a:lnTo>
                    <a:lnTo>
                      <a:pt x="43" y="210"/>
                    </a:lnTo>
                    <a:lnTo>
                      <a:pt x="53" y="196"/>
                    </a:lnTo>
                    <a:lnTo>
                      <a:pt x="61" y="183"/>
                    </a:lnTo>
                    <a:lnTo>
                      <a:pt x="82" y="140"/>
                    </a:lnTo>
                    <a:lnTo>
                      <a:pt x="92" y="126"/>
                    </a:lnTo>
                    <a:lnTo>
                      <a:pt x="100" y="116"/>
                    </a:lnTo>
                    <a:lnTo>
                      <a:pt x="108" y="109"/>
                    </a:lnTo>
                    <a:lnTo>
                      <a:pt x="114" y="106"/>
                    </a:lnTo>
                    <a:lnTo>
                      <a:pt x="119" y="106"/>
                    </a:lnTo>
                    <a:lnTo>
                      <a:pt x="127" y="107"/>
                    </a:lnTo>
                    <a:lnTo>
                      <a:pt x="131" y="106"/>
                    </a:lnTo>
                    <a:lnTo>
                      <a:pt x="132" y="101"/>
                    </a:lnTo>
                    <a:lnTo>
                      <a:pt x="136" y="87"/>
                    </a:lnTo>
                    <a:lnTo>
                      <a:pt x="144" y="74"/>
                    </a:lnTo>
                    <a:lnTo>
                      <a:pt x="151" y="60"/>
                    </a:lnTo>
                    <a:lnTo>
                      <a:pt x="156" y="52"/>
                    </a:lnTo>
                    <a:lnTo>
                      <a:pt x="166" y="45"/>
                    </a:lnTo>
                    <a:lnTo>
                      <a:pt x="175" y="40"/>
                    </a:lnTo>
                    <a:lnTo>
                      <a:pt x="184" y="32"/>
                    </a:lnTo>
                    <a:lnTo>
                      <a:pt x="195" y="21"/>
                    </a:lnTo>
                    <a:lnTo>
                      <a:pt x="206" y="14"/>
                    </a:lnTo>
                    <a:lnTo>
                      <a:pt x="219" y="12"/>
                    </a:lnTo>
                    <a:lnTo>
                      <a:pt x="229" y="10"/>
                    </a:lnTo>
                    <a:lnTo>
                      <a:pt x="235" y="6"/>
                    </a:lnTo>
                    <a:lnTo>
                      <a:pt x="241" y="2"/>
                    </a:lnTo>
                    <a:lnTo>
                      <a:pt x="24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45" name="Freeform 93">
                <a:extLst>
                  <a:ext uri="{FF2B5EF4-FFF2-40B4-BE49-F238E27FC236}">
                    <a16:creationId xmlns:a16="http://schemas.microsoft.com/office/drawing/2014/main" id="{1C1ED49E-9DDB-891F-927C-EBECBAF1FDD3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6820098" y="9360836"/>
                <a:ext cx="2223302" cy="1959151"/>
              </a:xfrm>
              <a:custGeom>
                <a:avLst/>
                <a:gdLst/>
                <a:ahLst/>
                <a:cxnLst>
                  <a:cxn ang="0">
                    <a:pos x="521" y="18"/>
                  </a:cxn>
                  <a:cxn ang="0">
                    <a:pos x="530" y="46"/>
                  </a:cxn>
                  <a:cxn ang="0">
                    <a:pos x="550" y="86"/>
                  </a:cxn>
                  <a:cxn ang="0">
                    <a:pos x="587" y="111"/>
                  </a:cxn>
                  <a:cxn ang="0">
                    <a:pos x="603" y="127"/>
                  </a:cxn>
                  <a:cxn ang="0">
                    <a:pos x="577" y="166"/>
                  </a:cxn>
                  <a:cxn ang="0">
                    <a:pos x="548" y="214"/>
                  </a:cxn>
                  <a:cxn ang="0">
                    <a:pos x="536" y="249"/>
                  </a:cxn>
                  <a:cxn ang="0">
                    <a:pos x="551" y="282"/>
                  </a:cxn>
                  <a:cxn ang="0">
                    <a:pos x="515" y="321"/>
                  </a:cxn>
                  <a:cxn ang="0">
                    <a:pos x="491" y="341"/>
                  </a:cxn>
                  <a:cxn ang="0">
                    <a:pos x="465" y="376"/>
                  </a:cxn>
                  <a:cxn ang="0">
                    <a:pos x="457" y="396"/>
                  </a:cxn>
                  <a:cxn ang="0">
                    <a:pos x="417" y="410"/>
                  </a:cxn>
                  <a:cxn ang="0">
                    <a:pos x="388" y="418"/>
                  </a:cxn>
                  <a:cxn ang="0">
                    <a:pos x="376" y="426"/>
                  </a:cxn>
                  <a:cxn ang="0">
                    <a:pos x="374" y="458"/>
                  </a:cxn>
                  <a:cxn ang="0">
                    <a:pos x="388" y="472"/>
                  </a:cxn>
                  <a:cxn ang="0">
                    <a:pos x="388" y="481"/>
                  </a:cxn>
                  <a:cxn ang="0">
                    <a:pos x="356" y="515"/>
                  </a:cxn>
                  <a:cxn ang="0">
                    <a:pos x="333" y="503"/>
                  </a:cxn>
                  <a:cxn ang="0">
                    <a:pos x="321" y="511"/>
                  </a:cxn>
                  <a:cxn ang="0">
                    <a:pos x="288" y="507"/>
                  </a:cxn>
                  <a:cxn ang="0">
                    <a:pos x="211" y="531"/>
                  </a:cxn>
                  <a:cxn ang="0">
                    <a:pos x="165" y="513"/>
                  </a:cxn>
                  <a:cxn ang="0">
                    <a:pos x="124" y="472"/>
                  </a:cxn>
                  <a:cxn ang="0">
                    <a:pos x="58" y="461"/>
                  </a:cxn>
                  <a:cxn ang="0">
                    <a:pos x="19" y="447"/>
                  </a:cxn>
                  <a:cxn ang="0">
                    <a:pos x="4" y="408"/>
                  </a:cxn>
                  <a:cxn ang="0">
                    <a:pos x="35" y="377"/>
                  </a:cxn>
                  <a:cxn ang="0">
                    <a:pos x="56" y="388"/>
                  </a:cxn>
                  <a:cxn ang="0">
                    <a:pos x="99" y="410"/>
                  </a:cxn>
                  <a:cxn ang="0">
                    <a:pos x="132" y="425"/>
                  </a:cxn>
                  <a:cxn ang="0">
                    <a:pos x="160" y="441"/>
                  </a:cxn>
                  <a:cxn ang="0">
                    <a:pos x="173" y="462"/>
                  </a:cxn>
                  <a:cxn ang="0">
                    <a:pos x="200" y="468"/>
                  </a:cxn>
                  <a:cxn ang="0">
                    <a:pos x="222" y="469"/>
                  </a:cxn>
                  <a:cxn ang="0">
                    <a:pos x="234" y="451"/>
                  </a:cxn>
                  <a:cxn ang="0">
                    <a:pos x="278" y="414"/>
                  </a:cxn>
                  <a:cxn ang="0">
                    <a:pos x="298" y="379"/>
                  </a:cxn>
                  <a:cxn ang="0">
                    <a:pos x="331" y="350"/>
                  </a:cxn>
                  <a:cxn ang="0">
                    <a:pos x="353" y="310"/>
                  </a:cxn>
                  <a:cxn ang="0">
                    <a:pos x="357" y="292"/>
                  </a:cxn>
                  <a:cxn ang="0">
                    <a:pos x="357" y="276"/>
                  </a:cxn>
                  <a:cxn ang="0">
                    <a:pos x="367" y="245"/>
                  </a:cxn>
                  <a:cxn ang="0">
                    <a:pos x="355" y="159"/>
                  </a:cxn>
                  <a:cxn ang="0">
                    <a:pos x="343" y="159"/>
                  </a:cxn>
                  <a:cxn ang="0">
                    <a:pos x="336" y="209"/>
                  </a:cxn>
                  <a:cxn ang="0">
                    <a:pos x="317" y="175"/>
                  </a:cxn>
                  <a:cxn ang="0">
                    <a:pos x="328" y="150"/>
                  </a:cxn>
                  <a:cxn ang="0">
                    <a:pos x="313" y="105"/>
                  </a:cxn>
                  <a:cxn ang="0">
                    <a:pos x="341" y="81"/>
                  </a:cxn>
                  <a:cxn ang="0">
                    <a:pos x="376" y="78"/>
                  </a:cxn>
                  <a:cxn ang="0">
                    <a:pos x="384" y="59"/>
                  </a:cxn>
                  <a:cxn ang="0">
                    <a:pos x="419" y="55"/>
                  </a:cxn>
                  <a:cxn ang="0">
                    <a:pos x="448" y="65"/>
                  </a:cxn>
                  <a:cxn ang="0">
                    <a:pos x="470" y="62"/>
                  </a:cxn>
                  <a:cxn ang="0">
                    <a:pos x="492" y="47"/>
                  </a:cxn>
                  <a:cxn ang="0">
                    <a:pos x="503" y="16"/>
                  </a:cxn>
                  <a:cxn ang="0">
                    <a:pos x="521" y="0"/>
                  </a:cxn>
                </a:cxnLst>
                <a:rect l="0" t="0" r="r" b="b"/>
                <a:pathLst>
                  <a:path w="606" h="534">
                    <a:moveTo>
                      <a:pt x="521" y="0"/>
                    </a:moveTo>
                    <a:lnTo>
                      <a:pt x="528" y="0"/>
                    </a:lnTo>
                    <a:lnTo>
                      <a:pt x="531" y="4"/>
                    </a:lnTo>
                    <a:lnTo>
                      <a:pt x="528" y="8"/>
                    </a:lnTo>
                    <a:lnTo>
                      <a:pt x="524" y="14"/>
                    </a:lnTo>
                    <a:lnTo>
                      <a:pt x="521" y="18"/>
                    </a:lnTo>
                    <a:lnTo>
                      <a:pt x="520" y="22"/>
                    </a:lnTo>
                    <a:lnTo>
                      <a:pt x="520" y="38"/>
                    </a:lnTo>
                    <a:lnTo>
                      <a:pt x="521" y="41"/>
                    </a:lnTo>
                    <a:lnTo>
                      <a:pt x="523" y="42"/>
                    </a:lnTo>
                    <a:lnTo>
                      <a:pt x="525" y="43"/>
                    </a:lnTo>
                    <a:lnTo>
                      <a:pt x="530" y="46"/>
                    </a:lnTo>
                    <a:lnTo>
                      <a:pt x="531" y="47"/>
                    </a:lnTo>
                    <a:lnTo>
                      <a:pt x="532" y="50"/>
                    </a:lnTo>
                    <a:lnTo>
                      <a:pt x="534" y="54"/>
                    </a:lnTo>
                    <a:lnTo>
                      <a:pt x="539" y="63"/>
                    </a:lnTo>
                    <a:lnTo>
                      <a:pt x="544" y="76"/>
                    </a:lnTo>
                    <a:lnTo>
                      <a:pt x="550" y="86"/>
                    </a:lnTo>
                    <a:lnTo>
                      <a:pt x="555" y="96"/>
                    </a:lnTo>
                    <a:lnTo>
                      <a:pt x="560" y="101"/>
                    </a:lnTo>
                    <a:lnTo>
                      <a:pt x="570" y="104"/>
                    </a:lnTo>
                    <a:lnTo>
                      <a:pt x="578" y="105"/>
                    </a:lnTo>
                    <a:lnTo>
                      <a:pt x="582" y="108"/>
                    </a:lnTo>
                    <a:lnTo>
                      <a:pt x="587" y="111"/>
                    </a:lnTo>
                    <a:lnTo>
                      <a:pt x="591" y="111"/>
                    </a:lnTo>
                    <a:lnTo>
                      <a:pt x="594" y="113"/>
                    </a:lnTo>
                    <a:lnTo>
                      <a:pt x="598" y="115"/>
                    </a:lnTo>
                    <a:lnTo>
                      <a:pt x="601" y="117"/>
                    </a:lnTo>
                    <a:lnTo>
                      <a:pt x="602" y="120"/>
                    </a:lnTo>
                    <a:lnTo>
                      <a:pt x="603" y="127"/>
                    </a:lnTo>
                    <a:lnTo>
                      <a:pt x="606" y="134"/>
                    </a:lnTo>
                    <a:lnTo>
                      <a:pt x="606" y="147"/>
                    </a:lnTo>
                    <a:lnTo>
                      <a:pt x="603" y="150"/>
                    </a:lnTo>
                    <a:lnTo>
                      <a:pt x="598" y="151"/>
                    </a:lnTo>
                    <a:lnTo>
                      <a:pt x="590" y="155"/>
                    </a:lnTo>
                    <a:lnTo>
                      <a:pt x="577" y="166"/>
                    </a:lnTo>
                    <a:lnTo>
                      <a:pt x="574" y="171"/>
                    </a:lnTo>
                    <a:lnTo>
                      <a:pt x="571" y="179"/>
                    </a:lnTo>
                    <a:lnTo>
                      <a:pt x="567" y="190"/>
                    </a:lnTo>
                    <a:lnTo>
                      <a:pt x="562" y="200"/>
                    </a:lnTo>
                    <a:lnTo>
                      <a:pt x="554" y="208"/>
                    </a:lnTo>
                    <a:lnTo>
                      <a:pt x="548" y="214"/>
                    </a:lnTo>
                    <a:lnTo>
                      <a:pt x="542" y="221"/>
                    </a:lnTo>
                    <a:lnTo>
                      <a:pt x="536" y="225"/>
                    </a:lnTo>
                    <a:lnTo>
                      <a:pt x="534" y="229"/>
                    </a:lnTo>
                    <a:lnTo>
                      <a:pt x="532" y="237"/>
                    </a:lnTo>
                    <a:lnTo>
                      <a:pt x="534" y="244"/>
                    </a:lnTo>
                    <a:lnTo>
                      <a:pt x="536" y="249"/>
                    </a:lnTo>
                    <a:lnTo>
                      <a:pt x="542" y="255"/>
                    </a:lnTo>
                    <a:lnTo>
                      <a:pt x="546" y="256"/>
                    </a:lnTo>
                    <a:lnTo>
                      <a:pt x="551" y="262"/>
                    </a:lnTo>
                    <a:lnTo>
                      <a:pt x="552" y="266"/>
                    </a:lnTo>
                    <a:lnTo>
                      <a:pt x="552" y="272"/>
                    </a:lnTo>
                    <a:lnTo>
                      <a:pt x="551" y="282"/>
                    </a:lnTo>
                    <a:lnTo>
                      <a:pt x="548" y="291"/>
                    </a:lnTo>
                    <a:lnTo>
                      <a:pt x="544" y="297"/>
                    </a:lnTo>
                    <a:lnTo>
                      <a:pt x="539" y="301"/>
                    </a:lnTo>
                    <a:lnTo>
                      <a:pt x="531" y="307"/>
                    </a:lnTo>
                    <a:lnTo>
                      <a:pt x="521" y="315"/>
                    </a:lnTo>
                    <a:lnTo>
                      <a:pt x="515" y="321"/>
                    </a:lnTo>
                    <a:lnTo>
                      <a:pt x="509" y="325"/>
                    </a:lnTo>
                    <a:lnTo>
                      <a:pt x="507" y="326"/>
                    </a:lnTo>
                    <a:lnTo>
                      <a:pt x="504" y="329"/>
                    </a:lnTo>
                    <a:lnTo>
                      <a:pt x="500" y="330"/>
                    </a:lnTo>
                    <a:lnTo>
                      <a:pt x="492" y="334"/>
                    </a:lnTo>
                    <a:lnTo>
                      <a:pt x="491" y="341"/>
                    </a:lnTo>
                    <a:lnTo>
                      <a:pt x="488" y="349"/>
                    </a:lnTo>
                    <a:lnTo>
                      <a:pt x="485" y="356"/>
                    </a:lnTo>
                    <a:lnTo>
                      <a:pt x="482" y="361"/>
                    </a:lnTo>
                    <a:lnTo>
                      <a:pt x="472" y="369"/>
                    </a:lnTo>
                    <a:lnTo>
                      <a:pt x="468" y="372"/>
                    </a:lnTo>
                    <a:lnTo>
                      <a:pt x="465" y="376"/>
                    </a:lnTo>
                    <a:lnTo>
                      <a:pt x="465" y="379"/>
                    </a:lnTo>
                    <a:lnTo>
                      <a:pt x="464" y="383"/>
                    </a:lnTo>
                    <a:lnTo>
                      <a:pt x="464" y="390"/>
                    </a:lnTo>
                    <a:lnTo>
                      <a:pt x="461" y="395"/>
                    </a:lnTo>
                    <a:lnTo>
                      <a:pt x="460" y="396"/>
                    </a:lnTo>
                    <a:lnTo>
                      <a:pt x="457" y="396"/>
                    </a:lnTo>
                    <a:lnTo>
                      <a:pt x="449" y="395"/>
                    </a:lnTo>
                    <a:lnTo>
                      <a:pt x="442" y="394"/>
                    </a:lnTo>
                    <a:lnTo>
                      <a:pt x="435" y="394"/>
                    </a:lnTo>
                    <a:lnTo>
                      <a:pt x="430" y="398"/>
                    </a:lnTo>
                    <a:lnTo>
                      <a:pt x="425" y="404"/>
                    </a:lnTo>
                    <a:lnTo>
                      <a:pt x="417" y="410"/>
                    </a:lnTo>
                    <a:lnTo>
                      <a:pt x="410" y="414"/>
                    </a:lnTo>
                    <a:lnTo>
                      <a:pt x="403" y="414"/>
                    </a:lnTo>
                    <a:lnTo>
                      <a:pt x="400" y="412"/>
                    </a:lnTo>
                    <a:lnTo>
                      <a:pt x="398" y="412"/>
                    </a:lnTo>
                    <a:lnTo>
                      <a:pt x="392" y="415"/>
                    </a:lnTo>
                    <a:lnTo>
                      <a:pt x="388" y="418"/>
                    </a:lnTo>
                    <a:lnTo>
                      <a:pt x="387" y="419"/>
                    </a:lnTo>
                    <a:lnTo>
                      <a:pt x="382" y="419"/>
                    </a:lnTo>
                    <a:lnTo>
                      <a:pt x="380" y="418"/>
                    </a:lnTo>
                    <a:lnTo>
                      <a:pt x="379" y="418"/>
                    </a:lnTo>
                    <a:lnTo>
                      <a:pt x="376" y="420"/>
                    </a:lnTo>
                    <a:lnTo>
                      <a:pt x="376" y="426"/>
                    </a:lnTo>
                    <a:lnTo>
                      <a:pt x="382" y="437"/>
                    </a:lnTo>
                    <a:lnTo>
                      <a:pt x="380" y="442"/>
                    </a:lnTo>
                    <a:lnTo>
                      <a:pt x="378" y="446"/>
                    </a:lnTo>
                    <a:lnTo>
                      <a:pt x="375" y="449"/>
                    </a:lnTo>
                    <a:lnTo>
                      <a:pt x="374" y="451"/>
                    </a:lnTo>
                    <a:lnTo>
                      <a:pt x="374" y="458"/>
                    </a:lnTo>
                    <a:lnTo>
                      <a:pt x="372" y="461"/>
                    </a:lnTo>
                    <a:lnTo>
                      <a:pt x="372" y="464"/>
                    </a:lnTo>
                    <a:lnTo>
                      <a:pt x="371" y="466"/>
                    </a:lnTo>
                    <a:lnTo>
                      <a:pt x="371" y="470"/>
                    </a:lnTo>
                    <a:lnTo>
                      <a:pt x="384" y="470"/>
                    </a:lnTo>
                    <a:lnTo>
                      <a:pt x="388" y="472"/>
                    </a:lnTo>
                    <a:lnTo>
                      <a:pt x="391" y="472"/>
                    </a:lnTo>
                    <a:lnTo>
                      <a:pt x="394" y="473"/>
                    </a:lnTo>
                    <a:lnTo>
                      <a:pt x="395" y="474"/>
                    </a:lnTo>
                    <a:lnTo>
                      <a:pt x="395" y="476"/>
                    </a:lnTo>
                    <a:lnTo>
                      <a:pt x="392" y="477"/>
                    </a:lnTo>
                    <a:lnTo>
                      <a:pt x="388" y="481"/>
                    </a:lnTo>
                    <a:lnTo>
                      <a:pt x="382" y="489"/>
                    </a:lnTo>
                    <a:lnTo>
                      <a:pt x="375" y="500"/>
                    </a:lnTo>
                    <a:lnTo>
                      <a:pt x="367" y="513"/>
                    </a:lnTo>
                    <a:lnTo>
                      <a:pt x="365" y="513"/>
                    </a:lnTo>
                    <a:lnTo>
                      <a:pt x="363" y="515"/>
                    </a:lnTo>
                    <a:lnTo>
                      <a:pt x="356" y="515"/>
                    </a:lnTo>
                    <a:lnTo>
                      <a:pt x="353" y="513"/>
                    </a:lnTo>
                    <a:lnTo>
                      <a:pt x="352" y="513"/>
                    </a:lnTo>
                    <a:lnTo>
                      <a:pt x="348" y="509"/>
                    </a:lnTo>
                    <a:lnTo>
                      <a:pt x="344" y="507"/>
                    </a:lnTo>
                    <a:lnTo>
                      <a:pt x="336" y="504"/>
                    </a:lnTo>
                    <a:lnTo>
                      <a:pt x="333" y="503"/>
                    </a:lnTo>
                    <a:lnTo>
                      <a:pt x="331" y="503"/>
                    </a:lnTo>
                    <a:lnTo>
                      <a:pt x="329" y="504"/>
                    </a:lnTo>
                    <a:lnTo>
                      <a:pt x="329" y="505"/>
                    </a:lnTo>
                    <a:lnTo>
                      <a:pt x="325" y="509"/>
                    </a:lnTo>
                    <a:lnTo>
                      <a:pt x="322" y="511"/>
                    </a:lnTo>
                    <a:lnTo>
                      <a:pt x="321" y="511"/>
                    </a:lnTo>
                    <a:lnTo>
                      <a:pt x="318" y="508"/>
                    </a:lnTo>
                    <a:lnTo>
                      <a:pt x="317" y="505"/>
                    </a:lnTo>
                    <a:lnTo>
                      <a:pt x="309" y="501"/>
                    </a:lnTo>
                    <a:lnTo>
                      <a:pt x="302" y="503"/>
                    </a:lnTo>
                    <a:lnTo>
                      <a:pt x="294" y="505"/>
                    </a:lnTo>
                    <a:lnTo>
                      <a:pt x="288" y="507"/>
                    </a:lnTo>
                    <a:lnTo>
                      <a:pt x="271" y="511"/>
                    </a:lnTo>
                    <a:lnTo>
                      <a:pt x="254" y="518"/>
                    </a:lnTo>
                    <a:lnTo>
                      <a:pt x="242" y="526"/>
                    </a:lnTo>
                    <a:lnTo>
                      <a:pt x="228" y="532"/>
                    </a:lnTo>
                    <a:lnTo>
                      <a:pt x="219" y="534"/>
                    </a:lnTo>
                    <a:lnTo>
                      <a:pt x="211" y="531"/>
                    </a:lnTo>
                    <a:lnTo>
                      <a:pt x="201" y="532"/>
                    </a:lnTo>
                    <a:lnTo>
                      <a:pt x="193" y="532"/>
                    </a:lnTo>
                    <a:lnTo>
                      <a:pt x="184" y="530"/>
                    </a:lnTo>
                    <a:lnTo>
                      <a:pt x="175" y="524"/>
                    </a:lnTo>
                    <a:lnTo>
                      <a:pt x="168" y="519"/>
                    </a:lnTo>
                    <a:lnTo>
                      <a:pt x="165" y="513"/>
                    </a:lnTo>
                    <a:lnTo>
                      <a:pt x="162" y="504"/>
                    </a:lnTo>
                    <a:lnTo>
                      <a:pt x="161" y="495"/>
                    </a:lnTo>
                    <a:lnTo>
                      <a:pt x="158" y="485"/>
                    </a:lnTo>
                    <a:lnTo>
                      <a:pt x="154" y="477"/>
                    </a:lnTo>
                    <a:lnTo>
                      <a:pt x="145" y="472"/>
                    </a:lnTo>
                    <a:lnTo>
                      <a:pt x="124" y="472"/>
                    </a:lnTo>
                    <a:lnTo>
                      <a:pt x="114" y="470"/>
                    </a:lnTo>
                    <a:lnTo>
                      <a:pt x="106" y="466"/>
                    </a:lnTo>
                    <a:lnTo>
                      <a:pt x="97" y="462"/>
                    </a:lnTo>
                    <a:lnTo>
                      <a:pt x="82" y="461"/>
                    </a:lnTo>
                    <a:lnTo>
                      <a:pt x="66" y="462"/>
                    </a:lnTo>
                    <a:lnTo>
                      <a:pt x="58" y="461"/>
                    </a:lnTo>
                    <a:lnTo>
                      <a:pt x="50" y="456"/>
                    </a:lnTo>
                    <a:lnTo>
                      <a:pt x="44" y="454"/>
                    </a:lnTo>
                    <a:lnTo>
                      <a:pt x="35" y="453"/>
                    </a:lnTo>
                    <a:lnTo>
                      <a:pt x="25" y="449"/>
                    </a:lnTo>
                    <a:lnTo>
                      <a:pt x="20" y="447"/>
                    </a:lnTo>
                    <a:lnTo>
                      <a:pt x="19" y="447"/>
                    </a:lnTo>
                    <a:lnTo>
                      <a:pt x="17" y="449"/>
                    </a:lnTo>
                    <a:lnTo>
                      <a:pt x="9" y="443"/>
                    </a:lnTo>
                    <a:lnTo>
                      <a:pt x="0" y="434"/>
                    </a:lnTo>
                    <a:lnTo>
                      <a:pt x="0" y="431"/>
                    </a:lnTo>
                    <a:lnTo>
                      <a:pt x="4" y="423"/>
                    </a:lnTo>
                    <a:lnTo>
                      <a:pt x="4" y="408"/>
                    </a:lnTo>
                    <a:lnTo>
                      <a:pt x="8" y="402"/>
                    </a:lnTo>
                    <a:lnTo>
                      <a:pt x="17" y="395"/>
                    </a:lnTo>
                    <a:lnTo>
                      <a:pt x="25" y="388"/>
                    </a:lnTo>
                    <a:lnTo>
                      <a:pt x="29" y="384"/>
                    </a:lnTo>
                    <a:lnTo>
                      <a:pt x="32" y="380"/>
                    </a:lnTo>
                    <a:lnTo>
                      <a:pt x="35" y="377"/>
                    </a:lnTo>
                    <a:lnTo>
                      <a:pt x="37" y="376"/>
                    </a:lnTo>
                    <a:lnTo>
                      <a:pt x="40" y="373"/>
                    </a:lnTo>
                    <a:lnTo>
                      <a:pt x="47" y="373"/>
                    </a:lnTo>
                    <a:lnTo>
                      <a:pt x="52" y="379"/>
                    </a:lnTo>
                    <a:lnTo>
                      <a:pt x="55" y="384"/>
                    </a:lnTo>
                    <a:lnTo>
                      <a:pt x="56" y="388"/>
                    </a:lnTo>
                    <a:lnTo>
                      <a:pt x="59" y="391"/>
                    </a:lnTo>
                    <a:lnTo>
                      <a:pt x="62" y="392"/>
                    </a:lnTo>
                    <a:lnTo>
                      <a:pt x="68" y="395"/>
                    </a:lnTo>
                    <a:lnTo>
                      <a:pt x="79" y="399"/>
                    </a:lnTo>
                    <a:lnTo>
                      <a:pt x="90" y="404"/>
                    </a:lnTo>
                    <a:lnTo>
                      <a:pt x="99" y="410"/>
                    </a:lnTo>
                    <a:lnTo>
                      <a:pt x="107" y="415"/>
                    </a:lnTo>
                    <a:lnTo>
                      <a:pt x="113" y="419"/>
                    </a:lnTo>
                    <a:lnTo>
                      <a:pt x="117" y="423"/>
                    </a:lnTo>
                    <a:lnTo>
                      <a:pt x="125" y="426"/>
                    </a:lnTo>
                    <a:lnTo>
                      <a:pt x="128" y="426"/>
                    </a:lnTo>
                    <a:lnTo>
                      <a:pt x="132" y="425"/>
                    </a:lnTo>
                    <a:lnTo>
                      <a:pt x="134" y="423"/>
                    </a:lnTo>
                    <a:lnTo>
                      <a:pt x="141" y="423"/>
                    </a:lnTo>
                    <a:lnTo>
                      <a:pt x="146" y="429"/>
                    </a:lnTo>
                    <a:lnTo>
                      <a:pt x="149" y="433"/>
                    </a:lnTo>
                    <a:lnTo>
                      <a:pt x="152" y="435"/>
                    </a:lnTo>
                    <a:lnTo>
                      <a:pt x="160" y="441"/>
                    </a:lnTo>
                    <a:lnTo>
                      <a:pt x="168" y="443"/>
                    </a:lnTo>
                    <a:lnTo>
                      <a:pt x="171" y="445"/>
                    </a:lnTo>
                    <a:lnTo>
                      <a:pt x="172" y="447"/>
                    </a:lnTo>
                    <a:lnTo>
                      <a:pt x="172" y="458"/>
                    </a:lnTo>
                    <a:lnTo>
                      <a:pt x="173" y="460"/>
                    </a:lnTo>
                    <a:lnTo>
                      <a:pt x="173" y="462"/>
                    </a:lnTo>
                    <a:lnTo>
                      <a:pt x="175" y="464"/>
                    </a:lnTo>
                    <a:lnTo>
                      <a:pt x="181" y="464"/>
                    </a:lnTo>
                    <a:lnTo>
                      <a:pt x="187" y="461"/>
                    </a:lnTo>
                    <a:lnTo>
                      <a:pt x="192" y="461"/>
                    </a:lnTo>
                    <a:lnTo>
                      <a:pt x="195" y="462"/>
                    </a:lnTo>
                    <a:lnTo>
                      <a:pt x="200" y="468"/>
                    </a:lnTo>
                    <a:lnTo>
                      <a:pt x="203" y="472"/>
                    </a:lnTo>
                    <a:lnTo>
                      <a:pt x="204" y="474"/>
                    </a:lnTo>
                    <a:lnTo>
                      <a:pt x="208" y="478"/>
                    </a:lnTo>
                    <a:lnTo>
                      <a:pt x="211" y="478"/>
                    </a:lnTo>
                    <a:lnTo>
                      <a:pt x="214" y="477"/>
                    </a:lnTo>
                    <a:lnTo>
                      <a:pt x="222" y="469"/>
                    </a:lnTo>
                    <a:lnTo>
                      <a:pt x="227" y="466"/>
                    </a:lnTo>
                    <a:lnTo>
                      <a:pt x="228" y="466"/>
                    </a:lnTo>
                    <a:lnTo>
                      <a:pt x="230" y="465"/>
                    </a:lnTo>
                    <a:lnTo>
                      <a:pt x="230" y="453"/>
                    </a:lnTo>
                    <a:lnTo>
                      <a:pt x="232" y="453"/>
                    </a:lnTo>
                    <a:lnTo>
                      <a:pt x="234" y="451"/>
                    </a:lnTo>
                    <a:lnTo>
                      <a:pt x="240" y="449"/>
                    </a:lnTo>
                    <a:lnTo>
                      <a:pt x="259" y="438"/>
                    </a:lnTo>
                    <a:lnTo>
                      <a:pt x="267" y="433"/>
                    </a:lnTo>
                    <a:lnTo>
                      <a:pt x="273" y="429"/>
                    </a:lnTo>
                    <a:lnTo>
                      <a:pt x="275" y="423"/>
                    </a:lnTo>
                    <a:lnTo>
                      <a:pt x="278" y="414"/>
                    </a:lnTo>
                    <a:lnTo>
                      <a:pt x="281" y="402"/>
                    </a:lnTo>
                    <a:lnTo>
                      <a:pt x="283" y="391"/>
                    </a:lnTo>
                    <a:lnTo>
                      <a:pt x="285" y="384"/>
                    </a:lnTo>
                    <a:lnTo>
                      <a:pt x="288" y="381"/>
                    </a:lnTo>
                    <a:lnTo>
                      <a:pt x="294" y="381"/>
                    </a:lnTo>
                    <a:lnTo>
                      <a:pt x="298" y="379"/>
                    </a:lnTo>
                    <a:lnTo>
                      <a:pt x="304" y="372"/>
                    </a:lnTo>
                    <a:lnTo>
                      <a:pt x="309" y="364"/>
                    </a:lnTo>
                    <a:lnTo>
                      <a:pt x="313" y="359"/>
                    </a:lnTo>
                    <a:lnTo>
                      <a:pt x="321" y="353"/>
                    </a:lnTo>
                    <a:lnTo>
                      <a:pt x="325" y="352"/>
                    </a:lnTo>
                    <a:lnTo>
                      <a:pt x="331" y="350"/>
                    </a:lnTo>
                    <a:lnTo>
                      <a:pt x="335" y="345"/>
                    </a:lnTo>
                    <a:lnTo>
                      <a:pt x="339" y="336"/>
                    </a:lnTo>
                    <a:lnTo>
                      <a:pt x="343" y="325"/>
                    </a:lnTo>
                    <a:lnTo>
                      <a:pt x="347" y="315"/>
                    </a:lnTo>
                    <a:lnTo>
                      <a:pt x="351" y="311"/>
                    </a:lnTo>
                    <a:lnTo>
                      <a:pt x="353" y="310"/>
                    </a:lnTo>
                    <a:lnTo>
                      <a:pt x="357" y="306"/>
                    </a:lnTo>
                    <a:lnTo>
                      <a:pt x="359" y="303"/>
                    </a:lnTo>
                    <a:lnTo>
                      <a:pt x="359" y="301"/>
                    </a:lnTo>
                    <a:lnTo>
                      <a:pt x="360" y="299"/>
                    </a:lnTo>
                    <a:lnTo>
                      <a:pt x="360" y="298"/>
                    </a:lnTo>
                    <a:lnTo>
                      <a:pt x="357" y="292"/>
                    </a:lnTo>
                    <a:lnTo>
                      <a:pt x="352" y="290"/>
                    </a:lnTo>
                    <a:lnTo>
                      <a:pt x="351" y="288"/>
                    </a:lnTo>
                    <a:lnTo>
                      <a:pt x="352" y="287"/>
                    </a:lnTo>
                    <a:lnTo>
                      <a:pt x="352" y="284"/>
                    </a:lnTo>
                    <a:lnTo>
                      <a:pt x="355" y="279"/>
                    </a:lnTo>
                    <a:lnTo>
                      <a:pt x="357" y="276"/>
                    </a:lnTo>
                    <a:lnTo>
                      <a:pt x="359" y="274"/>
                    </a:lnTo>
                    <a:lnTo>
                      <a:pt x="363" y="267"/>
                    </a:lnTo>
                    <a:lnTo>
                      <a:pt x="365" y="260"/>
                    </a:lnTo>
                    <a:lnTo>
                      <a:pt x="368" y="255"/>
                    </a:lnTo>
                    <a:lnTo>
                      <a:pt x="368" y="248"/>
                    </a:lnTo>
                    <a:lnTo>
                      <a:pt x="367" y="245"/>
                    </a:lnTo>
                    <a:lnTo>
                      <a:pt x="364" y="241"/>
                    </a:lnTo>
                    <a:lnTo>
                      <a:pt x="360" y="221"/>
                    </a:lnTo>
                    <a:lnTo>
                      <a:pt x="359" y="205"/>
                    </a:lnTo>
                    <a:lnTo>
                      <a:pt x="357" y="187"/>
                    </a:lnTo>
                    <a:lnTo>
                      <a:pt x="356" y="171"/>
                    </a:lnTo>
                    <a:lnTo>
                      <a:pt x="355" y="159"/>
                    </a:lnTo>
                    <a:lnTo>
                      <a:pt x="355" y="152"/>
                    </a:lnTo>
                    <a:lnTo>
                      <a:pt x="353" y="151"/>
                    </a:lnTo>
                    <a:lnTo>
                      <a:pt x="349" y="151"/>
                    </a:lnTo>
                    <a:lnTo>
                      <a:pt x="347" y="154"/>
                    </a:lnTo>
                    <a:lnTo>
                      <a:pt x="345" y="156"/>
                    </a:lnTo>
                    <a:lnTo>
                      <a:pt x="343" y="159"/>
                    </a:lnTo>
                    <a:lnTo>
                      <a:pt x="340" y="163"/>
                    </a:lnTo>
                    <a:lnTo>
                      <a:pt x="337" y="171"/>
                    </a:lnTo>
                    <a:lnTo>
                      <a:pt x="337" y="181"/>
                    </a:lnTo>
                    <a:lnTo>
                      <a:pt x="339" y="191"/>
                    </a:lnTo>
                    <a:lnTo>
                      <a:pt x="337" y="202"/>
                    </a:lnTo>
                    <a:lnTo>
                      <a:pt x="336" y="209"/>
                    </a:lnTo>
                    <a:lnTo>
                      <a:pt x="333" y="220"/>
                    </a:lnTo>
                    <a:lnTo>
                      <a:pt x="331" y="233"/>
                    </a:lnTo>
                    <a:lnTo>
                      <a:pt x="329" y="224"/>
                    </a:lnTo>
                    <a:lnTo>
                      <a:pt x="327" y="212"/>
                    </a:lnTo>
                    <a:lnTo>
                      <a:pt x="325" y="200"/>
                    </a:lnTo>
                    <a:lnTo>
                      <a:pt x="317" y="175"/>
                    </a:lnTo>
                    <a:lnTo>
                      <a:pt x="316" y="166"/>
                    </a:lnTo>
                    <a:lnTo>
                      <a:pt x="316" y="160"/>
                    </a:lnTo>
                    <a:lnTo>
                      <a:pt x="317" y="159"/>
                    </a:lnTo>
                    <a:lnTo>
                      <a:pt x="325" y="155"/>
                    </a:lnTo>
                    <a:lnTo>
                      <a:pt x="328" y="152"/>
                    </a:lnTo>
                    <a:lnTo>
                      <a:pt x="328" y="150"/>
                    </a:lnTo>
                    <a:lnTo>
                      <a:pt x="321" y="143"/>
                    </a:lnTo>
                    <a:lnTo>
                      <a:pt x="313" y="138"/>
                    </a:lnTo>
                    <a:lnTo>
                      <a:pt x="306" y="131"/>
                    </a:lnTo>
                    <a:lnTo>
                      <a:pt x="304" y="123"/>
                    </a:lnTo>
                    <a:lnTo>
                      <a:pt x="306" y="113"/>
                    </a:lnTo>
                    <a:lnTo>
                      <a:pt x="313" y="105"/>
                    </a:lnTo>
                    <a:lnTo>
                      <a:pt x="322" y="100"/>
                    </a:lnTo>
                    <a:lnTo>
                      <a:pt x="329" y="97"/>
                    </a:lnTo>
                    <a:lnTo>
                      <a:pt x="332" y="96"/>
                    </a:lnTo>
                    <a:lnTo>
                      <a:pt x="333" y="94"/>
                    </a:lnTo>
                    <a:lnTo>
                      <a:pt x="339" y="84"/>
                    </a:lnTo>
                    <a:lnTo>
                      <a:pt x="341" y="81"/>
                    </a:lnTo>
                    <a:lnTo>
                      <a:pt x="345" y="81"/>
                    </a:lnTo>
                    <a:lnTo>
                      <a:pt x="348" y="82"/>
                    </a:lnTo>
                    <a:lnTo>
                      <a:pt x="357" y="82"/>
                    </a:lnTo>
                    <a:lnTo>
                      <a:pt x="364" y="81"/>
                    </a:lnTo>
                    <a:lnTo>
                      <a:pt x="371" y="81"/>
                    </a:lnTo>
                    <a:lnTo>
                      <a:pt x="376" y="78"/>
                    </a:lnTo>
                    <a:lnTo>
                      <a:pt x="379" y="74"/>
                    </a:lnTo>
                    <a:lnTo>
                      <a:pt x="379" y="70"/>
                    </a:lnTo>
                    <a:lnTo>
                      <a:pt x="380" y="66"/>
                    </a:lnTo>
                    <a:lnTo>
                      <a:pt x="380" y="62"/>
                    </a:lnTo>
                    <a:lnTo>
                      <a:pt x="382" y="61"/>
                    </a:lnTo>
                    <a:lnTo>
                      <a:pt x="384" y="59"/>
                    </a:lnTo>
                    <a:lnTo>
                      <a:pt x="391" y="62"/>
                    </a:lnTo>
                    <a:lnTo>
                      <a:pt x="400" y="63"/>
                    </a:lnTo>
                    <a:lnTo>
                      <a:pt x="410" y="63"/>
                    </a:lnTo>
                    <a:lnTo>
                      <a:pt x="414" y="62"/>
                    </a:lnTo>
                    <a:lnTo>
                      <a:pt x="418" y="58"/>
                    </a:lnTo>
                    <a:lnTo>
                      <a:pt x="419" y="55"/>
                    </a:lnTo>
                    <a:lnTo>
                      <a:pt x="423" y="55"/>
                    </a:lnTo>
                    <a:lnTo>
                      <a:pt x="425" y="57"/>
                    </a:lnTo>
                    <a:lnTo>
                      <a:pt x="426" y="59"/>
                    </a:lnTo>
                    <a:lnTo>
                      <a:pt x="434" y="63"/>
                    </a:lnTo>
                    <a:lnTo>
                      <a:pt x="439" y="65"/>
                    </a:lnTo>
                    <a:lnTo>
                      <a:pt x="448" y="65"/>
                    </a:lnTo>
                    <a:lnTo>
                      <a:pt x="453" y="62"/>
                    </a:lnTo>
                    <a:lnTo>
                      <a:pt x="454" y="61"/>
                    </a:lnTo>
                    <a:lnTo>
                      <a:pt x="457" y="59"/>
                    </a:lnTo>
                    <a:lnTo>
                      <a:pt x="462" y="59"/>
                    </a:lnTo>
                    <a:lnTo>
                      <a:pt x="468" y="62"/>
                    </a:lnTo>
                    <a:lnTo>
                      <a:pt x="470" y="62"/>
                    </a:lnTo>
                    <a:lnTo>
                      <a:pt x="473" y="63"/>
                    </a:lnTo>
                    <a:lnTo>
                      <a:pt x="474" y="63"/>
                    </a:lnTo>
                    <a:lnTo>
                      <a:pt x="474" y="53"/>
                    </a:lnTo>
                    <a:lnTo>
                      <a:pt x="477" y="53"/>
                    </a:lnTo>
                    <a:lnTo>
                      <a:pt x="480" y="51"/>
                    </a:lnTo>
                    <a:lnTo>
                      <a:pt x="492" y="47"/>
                    </a:lnTo>
                    <a:lnTo>
                      <a:pt x="493" y="45"/>
                    </a:lnTo>
                    <a:lnTo>
                      <a:pt x="495" y="41"/>
                    </a:lnTo>
                    <a:lnTo>
                      <a:pt x="495" y="32"/>
                    </a:lnTo>
                    <a:lnTo>
                      <a:pt x="496" y="24"/>
                    </a:lnTo>
                    <a:lnTo>
                      <a:pt x="499" y="19"/>
                    </a:lnTo>
                    <a:lnTo>
                      <a:pt x="503" y="16"/>
                    </a:lnTo>
                    <a:lnTo>
                      <a:pt x="507" y="15"/>
                    </a:lnTo>
                    <a:lnTo>
                      <a:pt x="511" y="12"/>
                    </a:lnTo>
                    <a:lnTo>
                      <a:pt x="513" y="10"/>
                    </a:lnTo>
                    <a:lnTo>
                      <a:pt x="516" y="4"/>
                    </a:lnTo>
                    <a:lnTo>
                      <a:pt x="519" y="1"/>
                    </a:lnTo>
                    <a:lnTo>
                      <a:pt x="52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46" name="Freeform 94">
                <a:extLst>
                  <a:ext uri="{FF2B5EF4-FFF2-40B4-BE49-F238E27FC236}">
                    <a16:creationId xmlns:a16="http://schemas.microsoft.com/office/drawing/2014/main" id="{C30D62E4-BB43-F8A0-AD42-0DBFB833DB8B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8693702" y="10728657"/>
                <a:ext cx="458601" cy="344873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108" y="1"/>
                  </a:cxn>
                  <a:cxn ang="0">
                    <a:pos x="115" y="5"/>
                  </a:cxn>
                  <a:cxn ang="0">
                    <a:pos x="118" y="10"/>
                  </a:cxn>
                  <a:cxn ang="0">
                    <a:pos x="115" y="17"/>
                  </a:cxn>
                  <a:cxn ang="0">
                    <a:pos x="112" y="22"/>
                  </a:cxn>
                  <a:cxn ang="0">
                    <a:pos x="112" y="29"/>
                  </a:cxn>
                  <a:cxn ang="0">
                    <a:pos x="115" y="35"/>
                  </a:cxn>
                  <a:cxn ang="0">
                    <a:pos x="121" y="37"/>
                  </a:cxn>
                  <a:cxn ang="0">
                    <a:pos x="125" y="41"/>
                  </a:cxn>
                  <a:cxn ang="0">
                    <a:pos x="125" y="45"/>
                  </a:cxn>
                  <a:cxn ang="0">
                    <a:pos x="123" y="49"/>
                  </a:cxn>
                  <a:cxn ang="0">
                    <a:pos x="118" y="55"/>
                  </a:cxn>
                  <a:cxn ang="0">
                    <a:pos x="107" y="63"/>
                  </a:cxn>
                  <a:cxn ang="0">
                    <a:pos x="94" y="71"/>
                  </a:cxn>
                  <a:cxn ang="0">
                    <a:pos x="80" y="80"/>
                  </a:cxn>
                  <a:cxn ang="0">
                    <a:pos x="65" y="87"/>
                  </a:cxn>
                  <a:cxn ang="0">
                    <a:pos x="53" y="93"/>
                  </a:cxn>
                  <a:cxn ang="0">
                    <a:pos x="44" y="94"/>
                  </a:cxn>
                  <a:cxn ang="0">
                    <a:pos x="36" y="93"/>
                  </a:cxn>
                  <a:cxn ang="0">
                    <a:pos x="24" y="90"/>
                  </a:cxn>
                  <a:cxn ang="0">
                    <a:pos x="12" y="86"/>
                  </a:cxn>
                  <a:cxn ang="0">
                    <a:pos x="2" y="82"/>
                  </a:cxn>
                  <a:cxn ang="0">
                    <a:pos x="0" y="76"/>
                  </a:cxn>
                  <a:cxn ang="0">
                    <a:pos x="1" y="70"/>
                  </a:cxn>
                  <a:cxn ang="0">
                    <a:pos x="5" y="63"/>
                  </a:cxn>
                  <a:cxn ang="0">
                    <a:pos x="9" y="58"/>
                  </a:cxn>
                  <a:cxn ang="0">
                    <a:pos x="12" y="58"/>
                  </a:cxn>
                  <a:cxn ang="0">
                    <a:pos x="13" y="60"/>
                  </a:cxn>
                  <a:cxn ang="0">
                    <a:pos x="16" y="62"/>
                  </a:cxn>
                  <a:cxn ang="0">
                    <a:pos x="17" y="64"/>
                  </a:cxn>
                  <a:cxn ang="0">
                    <a:pos x="20" y="67"/>
                  </a:cxn>
                  <a:cxn ang="0">
                    <a:pos x="25" y="70"/>
                  </a:cxn>
                  <a:cxn ang="0">
                    <a:pos x="28" y="68"/>
                  </a:cxn>
                  <a:cxn ang="0">
                    <a:pos x="34" y="60"/>
                  </a:cxn>
                  <a:cxn ang="0">
                    <a:pos x="45" y="39"/>
                  </a:cxn>
                  <a:cxn ang="0">
                    <a:pos x="49" y="32"/>
                  </a:cxn>
                  <a:cxn ang="0">
                    <a:pos x="52" y="31"/>
                  </a:cxn>
                  <a:cxn ang="0">
                    <a:pos x="57" y="31"/>
                  </a:cxn>
                  <a:cxn ang="0">
                    <a:pos x="59" y="32"/>
                  </a:cxn>
                  <a:cxn ang="0">
                    <a:pos x="61" y="31"/>
                  </a:cxn>
                  <a:cxn ang="0">
                    <a:pos x="63" y="29"/>
                  </a:cxn>
                  <a:cxn ang="0">
                    <a:pos x="64" y="27"/>
                  </a:cxn>
                  <a:cxn ang="0">
                    <a:pos x="65" y="18"/>
                  </a:cxn>
                  <a:cxn ang="0">
                    <a:pos x="68" y="12"/>
                  </a:cxn>
                  <a:cxn ang="0">
                    <a:pos x="73" y="5"/>
                  </a:cxn>
                  <a:cxn ang="0">
                    <a:pos x="84" y="1"/>
                  </a:cxn>
                  <a:cxn ang="0">
                    <a:pos x="98" y="0"/>
                  </a:cxn>
                </a:cxnLst>
                <a:rect l="0" t="0" r="r" b="b"/>
                <a:pathLst>
                  <a:path w="125" h="94">
                    <a:moveTo>
                      <a:pt x="98" y="0"/>
                    </a:moveTo>
                    <a:lnTo>
                      <a:pt x="108" y="1"/>
                    </a:lnTo>
                    <a:lnTo>
                      <a:pt x="115" y="5"/>
                    </a:lnTo>
                    <a:lnTo>
                      <a:pt x="118" y="10"/>
                    </a:lnTo>
                    <a:lnTo>
                      <a:pt x="115" y="17"/>
                    </a:lnTo>
                    <a:lnTo>
                      <a:pt x="112" y="22"/>
                    </a:lnTo>
                    <a:lnTo>
                      <a:pt x="112" y="29"/>
                    </a:lnTo>
                    <a:lnTo>
                      <a:pt x="115" y="35"/>
                    </a:lnTo>
                    <a:lnTo>
                      <a:pt x="121" y="37"/>
                    </a:lnTo>
                    <a:lnTo>
                      <a:pt x="125" y="41"/>
                    </a:lnTo>
                    <a:lnTo>
                      <a:pt x="125" y="45"/>
                    </a:lnTo>
                    <a:lnTo>
                      <a:pt x="123" y="49"/>
                    </a:lnTo>
                    <a:lnTo>
                      <a:pt x="118" y="55"/>
                    </a:lnTo>
                    <a:lnTo>
                      <a:pt x="107" y="63"/>
                    </a:lnTo>
                    <a:lnTo>
                      <a:pt x="94" y="71"/>
                    </a:lnTo>
                    <a:lnTo>
                      <a:pt x="80" y="80"/>
                    </a:lnTo>
                    <a:lnTo>
                      <a:pt x="65" y="87"/>
                    </a:lnTo>
                    <a:lnTo>
                      <a:pt x="53" y="93"/>
                    </a:lnTo>
                    <a:lnTo>
                      <a:pt x="44" y="94"/>
                    </a:lnTo>
                    <a:lnTo>
                      <a:pt x="36" y="93"/>
                    </a:lnTo>
                    <a:lnTo>
                      <a:pt x="24" y="90"/>
                    </a:lnTo>
                    <a:lnTo>
                      <a:pt x="12" y="86"/>
                    </a:lnTo>
                    <a:lnTo>
                      <a:pt x="2" y="82"/>
                    </a:lnTo>
                    <a:lnTo>
                      <a:pt x="0" y="76"/>
                    </a:lnTo>
                    <a:lnTo>
                      <a:pt x="1" y="70"/>
                    </a:lnTo>
                    <a:lnTo>
                      <a:pt x="5" y="63"/>
                    </a:lnTo>
                    <a:lnTo>
                      <a:pt x="9" y="58"/>
                    </a:lnTo>
                    <a:lnTo>
                      <a:pt x="12" y="58"/>
                    </a:lnTo>
                    <a:lnTo>
                      <a:pt x="13" y="60"/>
                    </a:lnTo>
                    <a:lnTo>
                      <a:pt x="16" y="62"/>
                    </a:lnTo>
                    <a:lnTo>
                      <a:pt x="17" y="64"/>
                    </a:lnTo>
                    <a:lnTo>
                      <a:pt x="20" y="67"/>
                    </a:lnTo>
                    <a:lnTo>
                      <a:pt x="25" y="70"/>
                    </a:lnTo>
                    <a:lnTo>
                      <a:pt x="28" y="68"/>
                    </a:lnTo>
                    <a:lnTo>
                      <a:pt x="34" y="60"/>
                    </a:lnTo>
                    <a:lnTo>
                      <a:pt x="45" y="39"/>
                    </a:lnTo>
                    <a:lnTo>
                      <a:pt x="49" y="32"/>
                    </a:lnTo>
                    <a:lnTo>
                      <a:pt x="52" y="31"/>
                    </a:lnTo>
                    <a:lnTo>
                      <a:pt x="57" y="31"/>
                    </a:lnTo>
                    <a:lnTo>
                      <a:pt x="59" y="32"/>
                    </a:lnTo>
                    <a:lnTo>
                      <a:pt x="61" y="31"/>
                    </a:lnTo>
                    <a:lnTo>
                      <a:pt x="63" y="29"/>
                    </a:lnTo>
                    <a:lnTo>
                      <a:pt x="64" y="27"/>
                    </a:lnTo>
                    <a:lnTo>
                      <a:pt x="65" y="18"/>
                    </a:lnTo>
                    <a:lnTo>
                      <a:pt x="68" y="12"/>
                    </a:lnTo>
                    <a:lnTo>
                      <a:pt x="73" y="5"/>
                    </a:lnTo>
                    <a:lnTo>
                      <a:pt x="84" y="1"/>
                    </a:lnTo>
                    <a:lnTo>
                      <a:pt x="98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47" name="Freeform 95">
                <a:extLst>
                  <a:ext uri="{FF2B5EF4-FFF2-40B4-BE49-F238E27FC236}">
                    <a16:creationId xmlns:a16="http://schemas.microsoft.com/office/drawing/2014/main" id="{A1CC3D83-DF18-83C4-FCA6-AB8CD92433D7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7242491" y="10421179"/>
                <a:ext cx="484285" cy="32285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67" y="12"/>
                  </a:cxn>
                  <a:cxn ang="0">
                    <a:pos x="80" y="27"/>
                  </a:cxn>
                  <a:cxn ang="0">
                    <a:pos x="94" y="26"/>
                  </a:cxn>
                  <a:cxn ang="0">
                    <a:pos x="121" y="13"/>
                  </a:cxn>
                  <a:cxn ang="0">
                    <a:pos x="127" y="17"/>
                  </a:cxn>
                  <a:cxn ang="0">
                    <a:pos x="132" y="27"/>
                  </a:cxn>
                  <a:cxn ang="0">
                    <a:pos x="131" y="42"/>
                  </a:cxn>
                  <a:cxn ang="0">
                    <a:pos x="127" y="62"/>
                  </a:cxn>
                  <a:cxn ang="0">
                    <a:pos x="121" y="71"/>
                  </a:cxn>
                  <a:cxn ang="0">
                    <a:pos x="112" y="85"/>
                  </a:cxn>
                  <a:cxn ang="0">
                    <a:pos x="100" y="86"/>
                  </a:cxn>
                  <a:cxn ang="0">
                    <a:pos x="89" y="73"/>
                  </a:cxn>
                  <a:cxn ang="0">
                    <a:pos x="77" y="61"/>
                  </a:cxn>
                  <a:cxn ang="0">
                    <a:pos x="73" y="63"/>
                  </a:cxn>
                  <a:cxn ang="0">
                    <a:pos x="69" y="69"/>
                  </a:cxn>
                  <a:cxn ang="0">
                    <a:pos x="65" y="74"/>
                  </a:cxn>
                  <a:cxn ang="0">
                    <a:pos x="61" y="77"/>
                  </a:cxn>
                  <a:cxn ang="0">
                    <a:pos x="53" y="69"/>
                  </a:cxn>
                  <a:cxn ang="0">
                    <a:pos x="42" y="51"/>
                  </a:cxn>
                  <a:cxn ang="0">
                    <a:pos x="34" y="51"/>
                  </a:cxn>
                  <a:cxn ang="0">
                    <a:pos x="20" y="63"/>
                  </a:cxn>
                  <a:cxn ang="0">
                    <a:pos x="16" y="61"/>
                  </a:cxn>
                  <a:cxn ang="0">
                    <a:pos x="12" y="46"/>
                  </a:cxn>
                  <a:cxn ang="0">
                    <a:pos x="8" y="32"/>
                  </a:cxn>
                  <a:cxn ang="0">
                    <a:pos x="0" y="22"/>
                  </a:cxn>
                  <a:cxn ang="0">
                    <a:pos x="2" y="13"/>
                  </a:cxn>
                  <a:cxn ang="0">
                    <a:pos x="7" y="9"/>
                  </a:cxn>
                  <a:cxn ang="0">
                    <a:pos x="18" y="11"/>
                  </a:cxn>
                  <a:cxn ang="0">
                    <a:pos x="22" y="17"/>
                  </a:cxn>
                  <a:cxn ang="0">
                    <a:pos x="30" y="24"/>
                  </a:cxn>
                  <a:cxn ang="0">
                    <a:pos x="36" y="20"/>
                  </a:cxn>
                  <a:cxn ang="0">
                    <a:pos x="47" y="5"/>
                  </a:cxn>
                </a:cxnLst>
                <a:rect l="0" t="0" r="r" b="b"/>
                <a:pathLst>
                  <a:path w="132" h="88">
                    <a:moveTo>
                      <a:pt x="53" y="0"/>
                    </a:moveTo>
                    <a:lnTo>
                      <a:pt x="57" y="0"/>
                    </a:lnTo>
                    <a:lnTo>
                      <a:pt x="61" y="5"/>
                    </a:lnTo>
                    <a:lnTo>
                      <a:pt x="67" y="12"/>
                    </a:lnTo>
                    <a:lnTo>
                      <a:pt x="73" y="22"/>
                    </a:lnTo>
                    <a:lnTo>
                      <a:pt x="80" y="27"/>
                    </a:lnTo>
                    <a:lnTo>
                      <a:pt x="85" y="30"/>
                    </a:lnTo>
                    <a:lnTo>
                      <a:pt x="94" y="26"/>
                    </a:lnTo>
                    <a:lnTo>
                      <a:pt x="113" y="15"/>
                    </a:lnTo>
                    <a:lnTo>
                      <a:pt x="121" y="13"/>
                    </a:lnTo>
                    <a:lnTo>
                      <a:pt x="124" y="15"/>
                    </a:lnTo>
                    <a:lnTo>
                      <a:pt x="127" y="17"/>
                    </a:lnTo>
                    <a:lnTo>
                      <a:pt x="129" y="23"/>
                    </a:lnTo>
                    <a:lnTo>
                      <a:pt x="132" y="27"/>
                    </a:lnTo>
                    <a:lnTo>
                      <a:pt x="132" y="32"/>
                    </a:lnTo>
                    <a:lnTo>
                      <a:pt x="131" y="42"/>
                    </a:lnTo>
                    <a:lnTo>
                      <a:pt x="129" y="53"/>
                    </a:lnTo>
                    <a:lnTo>
                      <a:pt x="127" y="62"/>
                    </a:lnTo>
                    <a:lnTo>
                      <a:pt x="124" y="67"/>
                    </a:lnTo>
                    <a:lnTo>
                      <a:pt x="121" y="71"/>
                    </a:lnTo>
                    <a:lnTo>
                      <a:pt x="117" y="78"/>
                    </a:lnTo>
                    <a:lnTo>
                      <a:pt x="112" y="85"/>
                    </a:lnTo>
                    <a:lnTo>
                      <a:pt x="106" y="88"/>
                    </a:lnTo>
                    <a:lnTo>
                      <a:pt x="100" y="86"/>
                    </a:lnTo>
                    <a:lnTo>
                      <a:pt x="94" y="81"/>
                    </a:lnTo>
                    <a:lnTo>
                      <a:pt x="89" y="73"/>
                    </a:lnTo>
                    <a:lnTo>
                      <a:pt x="82" y="65"/>
                    </a:lnTo>
                    <a:lnTo>
                      <a:pt x="77" y="61"/>
                    </a:lnTo>
                    <a:lnTo>
                      <a:pt x="75" y="61"/>
                    </a:lnTo>
                    <a:lnTo>
                      <a:pt x="73" y="63"/>
                    </a:lnTo>
                    <a:lnTo>
                      <a:pt x="71" y="66"/>
                    </a:lnTo>
                    <a:lnTo>
                      <a:pt x="69" y="69"/>
                    </a:lnTo>
                    <a:lnTo>
                      <a:pt x="67" y="71"/>
                    </a:lnTo>
                    <a:lnTo>
                      <a:pt x="65" y="74"/>
                    </a:lnTo>
                    <a:lnTo>
                      <a:pt x="63" y="77"/>
                    </a:lnTo>
                    <a:lnTo>
                      <a:pt x="61" y="77"/>
                    </a:lnTo>
                    <a:lnTo>
                      <a:pt x="58" y="75"/>
                    </a:lnTo>
                    <a:lnTo>
                      <a:pt x="53" y="69"/>
                    </a:lnTo>
                    <a:lnTo>
                      <a:pt x="47" y="59"/>
                    </a:lnTo>
                    <a:lnTo>
                      <a:pt x="42" y="51"/>
                    </a:lnTo>
                    <a:lnTo>
                      <a:pt x="36" y="50"/>
                    </a:lnTo>
                    <a:lnTo>
                      <a:pt x="34" y="51"/>
                    </a:lnTo>
                    <a:lnTo>
                      <a:pt x="23" y="62"/>
                    </a:lnTo>
                    <a:lnTo>
                      <a:pt x="20" y="63"/>
                    </a:lnTo>
                    <a:lnTo>
                      <a:pt x="19" y="63"/>
                    </a:lnTo>
                    <a:lnTo>
                      <a:pt x="16" y="61"/>
                    </a:lnTo>
                    <a:lnTo>
                      <a:pt x="12" y="54"/>
                    </a:lnTo>
                    <a:lnTo>
                      <a:pt x="12" y="46"/>
                    </a:lnTo>
                    <a:lnTo>
                      <a:pt x="10" y="36"/>
                    </a:lnTo>
                    <a:lnTo>
                      <a:pt x="8" y="32"/>
                    </a:lnTo>
                    <a:lnTo>
                      <a:pt x="3" y="27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2" y="13"/>
                    </a:lnTo>
                    <a:lnTo>
                      <a:pt x="4" y="11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18" y="11"/>
                    </a:lnTo>
                    <a:lnTo>
                      <a:pt x="19" y="13"/>
                    </a:lnTo>
                    <a:lnTo>
                      <a:pt x="22" y="17"/>
                    </a:lnTo>
                    <a:lnTo>
                      <a:pt x="27" y="23"/>
                    </a:lnTo>
                    <a:lnTo>
                      <a:pt x="30" y="24"/>
                    </a:lnTo>
                    <a:lnTo>
                      <a:pt x="32" y="24"/>
                    </a:lnTo>
                    <a:lnTo>
                      <a:pt x="36" y="20"/>
                    </a:lnTo>
                    <a:lnTo>
                      <a:pt x="42" y="12"/>
                    </a:lnTo>
                    <a:lnTo>
                      <a:pt x="47" y="5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8" name="Freeform 96">
                <a:extLst>
                  <a:ext uri="{FF2B5EF4-FFF2-40B4-BE49-F238E27FC236}">
                    <a16:creationId xmlns:a16="http://schemas.microsoft.com/office/drawing/2014/main" id="{62192B13-8A6E-FEC6-3563-FF331D73EA6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9305290" y="9063266"/>
                <a:ext cx="2230641" cy="1482204"/>
              </a:xfrm>
              <a:custGeom>
                <a:avLst/>
                <a:gdLst/>
                <a:ahLst/>
                <a:cxnLst>
                  <a:cxn ang="0">
                    <a:pos x="433" y="12"/>
                  </a:cxn>
                  <a:cxn ang="0">
                    <a:pos x="429" y="25"/>
                  </a:cxn>
                  <a:cxn ang="0">
                    <a:pos x="425" y="38"/>
                  </a:cxn>
                  <a:cxn ang="0">
                    <a:pos x="421" y="62"/>
                  </a:cxn>
                  <a:cxn ang="0">
                    <a:pos x="424" y="89"/>
                  </a:cxn>
                  <a:cxn ang="0">
                    <a:pos x="412" y="107"/>
                  </a:cxn>
                  <a:cxn ang="0">
                    <a:pos x="441" y="126"/>
                  </a:cxn>
                  <a:cxn ang="0">
                    <a:pos x="446" y="116"/>
                  </a:cxn>
                  <a:cxn ang="0">
                    <a:pos x="475" y="144"/>
                  </a:cxn>
                  <a:cxn ang="0">
                    <a:pos x="511" y="116"/>
                  </a:cxn>
                  <a:cxn ang="0">
                    <a:pos x="542" y="82"/>
                  </a:cxn>
                  <a:cxn ang="0">
                    <a:pos x="550" y="65"/>
                  </a:cxn>
                  <a:cxn ang="0">
                    <a:pos x="573" y="70"/>
                  </a:cxn>
                  <a:cxn ang="0">
                    <a:pos x="590" y="104"/>
                  </a:cxn>
                  <a:cxn ang="0">
                    <a:pos x="576" y="128"/>
                  </a:cxn>
                  <a:cxn ang="0">
                    <a:pos x="551" y="139"/>
                  </a:cxn>
                  <a:cxn ang="0">
                    <a:pos x="565" y="155"/>
                  </a:cxn>
                  <a:cxn ang="0">
                    <a:pos x="549" y="181"/>
                  </a:cxn>
                  <a:cxn ang="0">
                    <a:pos x="530" y="221"/>
                  </a:cxn>
                  <a:cxn ang="0">
                    <a:pos x="527" y="252"/>
                  </a:cxn>
                  <a:cxn ang="0">
                    <a:pos x="541" y="293"/>
                  </a:cxn>
                  <a:cxn ang="0">
                    <a:pos x="574" y="305"/>
                  </a:cxn>
                  <a:cxn ang="0">
                    <a:pos x="588" y="330"/>
                  </a:cxn>
                  <a:cxn ang="0">
                    <a:pos x="605" y="353"/>
                  </a:cxn>
                  <a:cxn ang="0">
                    <a:pos x="601" y="367"/>
                  </a:cxn>
                  <a:cxn ang="0">
                    <a:pos x="593" y="386"/>
                  </a:cxn>
                  <a:cxn ang="0">
                    <a:pos x="546" y="375"/>
                  </a:cxn>
                  <a:cxn ang="0">
                    <a:pos x="538" y="387"/>
                  </a:cxn>
                  <a:cxn ang="0">
                    <a:pos x="508" y="384"/>
                  </a:cxn>
                  <a:cxn ang="0">
                    <a:pos x="476" y="402"/>
                  </a:cxn>
                  <a:cxn ang="0">
                    <a:pos x="451" y="367"/>
                  </a:cxn>
                  <a:cxn ang="0">
                    <a:pos x="420" y="349"/>
                  </a:cxn>
                  <a:cxn ang="0">
                    <a:pos x="366" y="301"/>
                  </a:cxn>
                  <a:cxn ang="0">
                    <a:pos x="312" y="262"/>
                  </a:cxn>
                  <a:cxn ang="0">
                    <a:pos x="268" y="272"/>
                  </a:cxn>
                  <a:cxn ang="0">
                    <a:pos x="188" y="287"/>
                  </a:cxn>
                  <a:cxn ang="0">
                    <a:pos x="141" y="283"/>
                  </a:cxn>
                  <a:cxn ang="0">
                    <a:pos x="128" y="260"/>
                  </a:cxn>
                  <a:cxn ang="0">
                    <a:pos x="132" y="245"/>
                  </a:cxn>
                  <a:cxn ang="0">
                    <a:pos x="113" y="236"/>
                  </a:cxn>
                  <a:cxn ang="0">
                    <a:pos x="108" y="197"/>
                  </a:cxn>
                  <a:cxn ang="0">
                    <a:pos x="89" y="202"/>
                  </a:cxn>
                  <a:cxn ang="0">
                    <a:pos x="67" y="179"/>
                  </a:cxn>
                  <a:cxn ang="0">
                    <a:pos x="34" y="197"/>
                  </a:cxn>
                  <a:cxn ang="0">
                    <a:pos x="38" y="182"/>
                  </a:cxn>
                  <a:cxn ang="0">
                    <a:pos x="30" y="170"/>
                  </a:cxn>
                  <a:cxn ang="0">
                    <a:pos x="0" y="157"/>
                  </a:cxn>
                  <a:cxn ang="0">
                    <a:pos x="35" y="126"/>
                  </a:cxn>
                  <a:cxn ang="0">
                    <a:pos x="65" y="126"/>
                  </a:cxn>
                  <a:cxn ang="0">
                    <a:pos x="88" y="126"/>
                  </a:cxn>
                  <a:cxn ang="0">
                    <a:pos x="122" y="120"/>
                  </a:cxn>
                  <a:cxn ang="0">
                    <a:pos x="174" y="131"/>
                  </a:cxn>
                  <a:cxn ang="0">
                    <a:pos x="202" y="120"/>
                  </a:cxn>
                  <a:cxn ang="0">
                    <a:pos x="219" y="115"/>
                  </a:cxn>
                  <a:cxn ang="0">
                    <a:pos x="234" y="120"/>
                  </a:cxn>
                  <a:cxn ang="0">
                    <a:pos x="253" y="109"/>
                  </a:cxn>
                  <a:cxn ang="0">
                    <a:pos x="270" y="101"/>
                  </a:cxn>
                  <a:cxn ang="0">
                    <a:pos x="289" y="82"/>
                  </a:cxn>
                  <a:cxn ang="0">
                    <a:pos x="320" y="69"/>
                  </a:cxn>
                  <a:cxn ang="0">
                    <a:pos x="327" y="53"/>
                  </a:cxn>
                  <a:cxn ang="0">
                    <a:pos x="381" y="29"/>
                  </a:cxn>
                </a:cxnLst>
                <a:rect l="0" t="0" r="r" b="b"/>
                <a:pathLst>
                  <a:path w="608" h="404">
                    <a:moveTo>
                      <a:pt x="412" y="0"/>
                    </a:moveTo>
                    <a:lnTo>
                      <a:pt x="418" y="0"/>
                    </a:lnTo>
                    <a:lnTo>
                      <a:pt x="426" y="3"/>
                    </a:lnTo>
                    <a:lnTo>
                      <a:pt x="430" y="6"/>
                    </a:lnTo>
                    <a:lnTo>
                      <a:pt x="433" y="10"/>
                    </a:lnTo>
                    <a:lnTo>
                      <a:pt x="433" y="12"/>
                    </a:lnTo>
                    <a:lnTo>
                      <a:pt x="432" y="14"/>
                    </a:lnTo>
                    <a:lnTo>
                      <a:pt x="430" y="16"/>
                    </a:lnTo>
                    <a:lnTo>
                      <a:pt x="429" y="18"/>
                    </a:lnTo>
                    <a:lnTo>
                      <a:pt x="428" y="20"/>
                    </a:lnTo>
                    <a:lnTo>
                      <a:pt x="428" y="22"/>
                    </a:lnTo>
                    <a:lnTo>
                      <a:pt x="429" y="25"/>
                    </a:lnTo>
                    <a:lnTo>
                      <a:pt x="434" y="30"/>
                    </a:lnTo>
                    <a:lnTo>
                      <a:pt x="434" y="31"/>
                    </a:lnTo>
                    <a:lnTo>
                      <a:pt x="432" y="34"/>
                    </a:lnTo>
                    <a:lnTo>
                      <a:pt x="429" y="35"/>
                    </a:lnTo>
                    <a:lnTo>
                      <a:pt x="428" y="35"/>
                    </a:lnTo>
                    <a:lnTo>
                      <a:pt x="425" y="38"/>
                    </a:lnTo>
                    <a:lnTo>
                      <a:pt x="425" y="41"/>
                    </a:lnTo>
                    <a:lnTo>
                      <a:pt x="426" y="43"/>
                    </a:lnTo>
                    <a:lnTo>
                      <a:pt x="430" y="47"/>
                    </a:lnTo>
                    <a:lnTo>
                      <a:pt x="430" y="51"/>
                    </a:lnTo>
                    <a:lnTo>
                      <a:pt x="428" y="54"/>
                    </a:lnTo>
                    <a:lnTo>
                      <a:pt x="421" y="62"/>
                    </a:lnTo>
                    <a:lnTo>
                      <a:pt x="417" y="70"/>
                    </a:lnTo>
                    <a:lnTo>
                      <a:pt x="416" y="78"/>
                    </a:lnTo>
                    <a:lnTo>
                      <a:pt x="417" y="81"/>
                    </a:lnTo>
                    <a:lnTo>
                      <a:pt x="420" y="84"/>
                    </a:lnTo>
                    <a:lnTo>
                      <a:pt x="421" y="86"/>
                    </a:lnTo>
                    <a:lnTo>
                      <a:pt x="424" y="89"/>
                    </a:lnTo>
                    <a:lnTo>
                      <a:pt x="425" y="92"/>
                    </a:lnTo>
                    <a:lnTo>
                      <a:pt x="422" y="97"/>
                    </a:lnTo>
                    <a:lnTo>
                      <a:pt x="418" y="100"/>
                    </a:lnTo>
                    <a:lnTo>
                      <a:pt x="416" y="103"/>
                    </a:lnTo>
                    <a:lnTo>
                      <a:pt x="413" y="104"/>
                    </a:lnTo>
                    <a:lnTo>
                      <a:pt x="412" y="107"/>
                    </a:lnTo>
                    <a:lnTo>
                      <a:pt x="412" y="124"/>
                    </a:lnTo>
                    <a:lnTo>
                      <a:pt x="414" y="127"/>
                    </a:lnTo>
                    <a:lnTo>
                      <a:pt x="418" y="127"/>
                    </a:lnTo>
                    <a:lnTo>
                      <a:pt x="429" y="128"/>
                    </a:lnTo>
                    <a:lnTo>
                      <a:pt x="436" y="127"/>
                    </a:lnTo>
                    <a:lnTo>
                      <a:pt x="441" y="126"/>
                    </a:lnTo>
                    <a:lnTo>
                      <a:pt x="442" y="124"/>
                    </a:lnTo>
                    <a:lnTo>
                      <a:pt x="442" y="122"/>
                    </a:lnTo>
                    <a:lnTo>
                      <a:pt x="444" y="119"/>
                    </a:lnTo>
                    <a:lnTo>
                      <a:pt x="444" y="117"/>
                    </a:lnTo>
                    <a:lnTo>
                      <a:pt x="445" y="117"/>
                    </a:lnTo>
                    <a:lnTo>
                      <a:pt x="446" y="116"/>
                    </a:lnTo>
                    <a:lnTo>
                      <a:pt x="452" y="119"/>
                    </a:lnTo>
                    <a:lnTo>
                      <a:pt x="457" y="124"/>
                    </a:lnTo>
                    <a:lnTo>
                      <a:pt x="463" y="132"/>
                    </a:lnTo>
                    <a:lnTo>
                      <a:pt x="467" y="139"/>
                    </a:lnTo>
                    <a:lnTo>
                      <a:pt x="471" y="144"/>
                    </a:lnTo>
                    <a:lnTo>
                      <a:pt x="475" y="144"/>
                    </a:lnTo>
                    <a:lnTo>
                      <a:pt x="480" y="139"/>
                    </a:lnTo>
                    <a:lnTo>
                      <a:pt x="483" y="138"/>
                    </a:lnTo>
                    <a:lnTo>
                      <a:pt x="485" y="138"/>
                    </a:lnTo>
                    <a:lnTo>
                      <a:pt x="491" y="135"/>
                    </a:lnTo>
                    <a:lnTo>
                      <a:pt x="498" y="130"/>
                    </a:lnTo>
                    <a:lnTo>
                      <a:pt x="511" y="116"/>
                    </a:lnTo>
                    <a:lnTo>
                      <a:pt x="515" y="111"/>
                    </a:lnTo>
                    <a:lnTo>
                      <a:pt x="519" y="103"/>
                    </a:lnTo>
                    <a:lnTo>
                      <a:pt x="519" y="99"/>
                    </a:lnTo>
                    <a:lnTo>
                      <a:pt x="523" y="91"/>
                    </a:lnTo>
                    <a:lnTo>
                      <a:pt x="528" y="88"/>
                    </a:lnTo>
                    <a:lnTo>
                      <a:pt x="542" y="82"/>
                    </a:lnTo>
                    <a:lnTo>
                      <a:pt x="545" y="78"/>
                    </a:lnTo>
                    <a:lnTo>
                      <a:pt x="545" y="76"/>
                    </a:lnTo>
                    <a:lnTo>
                      <a:pt x="546" y="73"/>
                    </a:lnTo>
                    <a:lnTo>
                      <a:pt x="546" y="70"/>
                    </a:lnTo>
                    <a:lnTo>
                      <a:pt x="547" y="68"/>
                    </a:lnTo>
                    <a:lnTo>
                      <a:pt x="550" y="65"/>
                    </a:lnTo>
                    <a:lnTo>
                      <a:pt x="554" y="64"/>
                    </a:lnTo>
                    <a:lnTo>
                      <a:pt x="558" y="64"/>
                    </a:lnTo>
                    <a:lnTo>
                      <a:pt x="563" y="65"/>
                    </a:lnTo>
                    <a:lnTo>
                      <a:pt x="566" y="65"/>
                    </a:lnTo>
                    <a:lnTo>
                      <a:pt x="570" y="68"/>
                    </a:lnTo>
                    <a:lnTo>
                      <a:pt x="573" y="70"/>
                    </a:lnTo>
                    <a:lnTo>
                      <a:pt x="574" y="74"/>
                    </a:lnTo>
                    <a:lnTo>
                      <a:pt x="576" y="85"/>
                    </a:lnTo>
                    <a:lnTo>
                      <a:pt x="580" y="95"/>
                    </a:lnTo>
                    <a:lnTo>
                      <a:pt x="585" y="100"/>
                    </a:lnTo>
                    <a:lnTo>
                      <a:pt x="588" y="101"/>
                    </a:lnTo>
                    <a:lnTo>
                      <a:pt x="590" y="104"/>
                    </a:lnTo>
                    <a:lnTo>
                      <a:pt x="592" y="108"/>
                    </a:lnTo>
                    <a:lnTo>
                      <a:pt x="593" y="111"/>
                    </a:lnTo>
                    <a:lnTo>
                      <a:pt x="594" y="115"/>
                    </a:lnTo>
                    <a:lnTo>
                      <a:pt x="592" y="120"/>
                    </a:lnTo>
                    <a:lnTo>
                      <a:pt x="585" y="124"/>
                    </a:lnTo>
                    <a:lnTo>
                      <a:pt x="576" y="128"/>
                    </a:lnTo>
                    <a:lnTo>
                      <a:pt x="566" y="131"/>
                    </a:lnTo>
                    <a:lnTo>
                      <a:pt x="559" y="132"/>
                    </a:lnTo>
                    <a:lnTo>
                      <a:pt x="549" y="132"/>
                    </a:lnTo>
                    <a:lnTo>
                      <a:pt x="547" y="134"/>
                    </a:lnTo>
                    <a:lnTo>
                      <a:pt x="547" y="135"/>
                    </a:lnTo>
                    <a:lnTo>
                      <a:pt x="551" y="139"/>
                    </a:lnTo>
                    <a:lnTo>
                      <a:pt x="554" y="140"/>
                    </a:lnTo>
                    <a:lnTo>
                      <a:pt x="557" y="143"/>
                    </a:lnTo>
                    <a:lnTo>
                      <a:pt x="561" y="146"/>
                    </a:lnTo>
                    <a:lnTo>
                      <a:pt x="563" y="147"/>
                    </a:lnTo>
                    <a:lnTo>
                      <a:pt x="566" y="153"/>
                    </a:lnTo>
                    <a:lnTo>
                      <a:pt x="565" y="155"/>
                    </a:lnTo>
                    <a:lnTo>
                      <a:pt x="561" y="161"/>
                    </a:lnTo>
                    <a:lnTo>
                      <a:pt x="558" y="165"/>
                    </a:lnTo>
                    <a:lnTo>
                      <a:pt x="554" y="167"/>
                    </a:lnTo>
                    <a:lnTo>
                      <a:pt x="551" y="170"/>
                    </a:lnTo>
                    <a:lnTo>
                      <a:pt x="550" y="174"/>
                    </a:lnTo>
                    <a:lnTo>
                      <a:pt x="549" y="181"/>
                    </a:lnTo>
                    <a:lnTo>
                      <a:pt x="549" y="189"/>
                    </a:lnTo>
                    <a:lnTo>
                      <a:pt x="547" y="196"/>
                    </a:lnTo>
                    <a:lnTo>
                      <a:pt x="546" y="200"/>
                    </a:lnTo>
                    <a:lnTo>
                      <a:pt x="542" y="204"/>
                    </a:lnTo>
                    <a:lnTo>
                      <a:pt x="535" y="212"/>
                    </a:lnTo>
                    <a:lnTo>
                      <a:pt x="530" y="221"/>
                    </a:lnTo>
                    <a:lnTo>
                      <a:pt x="527" y="228"/>
                    </a:lnTo>
                    <a:lnTo>
                      <a:pt x="527" y="231"/>
                    </a:lnTo>
                    <a:lnTo>
                      <a:pt x="533" y="236"/>
                    </a:lnTo>
                    <a:lnTo>
                      <a:pt x="533" y="240"/>
                    </a:lnTo>
                    <a:lnTo>
                      <a:pt x="531" y="243"/>
                    </a:lnTo>
                    <a:lnTo>
                      <a:pt x="527" y="252"/>
                    </a:lnTo>
                    <a:lnTo>
                      <a:pt x="524" y="263"/>
                    </a:lnTo>
                    <a:lnTo>
                      <a:pt x="523" y="270"/>
                    </a:lnTo>
                    <a:lnTo>
                      <a:pt x="524" y="276"/>
                    </a:lnTo>
                    <a:lnTo>
                      <a:pt x="527" y="286"/>
                    </a:lnTo>
                    <a:lnTo>
                      <a:pt x="533" y="291"/>
                    </a:lnTo>
                    <a:lnTo>
                      <a:pt x="541" y="293"/>
                    </a:lnTo>
                    <a:lnTo>
                      <a:pt x="550" y="295"/>
                    </a:lnTo>
                    <a:lnTo>
                      <a:pt x="559" y="299"/>
                    </a:lnTo>
                    <a:lnTo>
                      <a:pt x="563" y="302"/>
                    </a:lnTo>
                    <a:lnTo>
                      <a:pt x="566" y="303"/>
                    </a:lnTo>
                    <a:lnTo>
                      <a:pt x="572" y="303"/>
                    </a:lnTo>
                    <a:lnTo>
                      <a:pt x="574" y="305"/>
                    </a:lnTo>
                    <a:lnTo>
                      <a:pt x="578" y="313"/>
                    </a:lnTo>
                    <a:lnTo>
                      <a:pt x="581" y="316"/>
                    </a:lnTo>
                    <a:lnTo>
                      <a:pt x="584" y="316"/>
                    </a:lnTo>
                    <a:lnTo>
                      <a:pt x="586" y="318"/>
                    </a:lnTo>
                    <a:lnTo>
                      <a:pt x="586" y="326"/>
                    </a:lnTo>
                    <a:lnTo>
                      <a:pt x="588" y="330"/>
                    </a:lnTo>
                    <a:lnTo>
                      <a:pt x="593" y="336"/>
                    </a:lnTo>
                    <a:lnTo>
                      <a:pt x="598" y="336"/>
                    </a:lnTo>
                    <a:lnTo>
                      <a:pt x="604" y="341"/>
                    </a:lnTo>
                    <a:lnTo>
                      <a:pt x="606" y="347"/>
                    </a:lnTo>
                    <a:lnTo>
                      <a:pt x="608" y="352"/>
                    </a:lnTo>
                    <a:lnTo>
                      <a:pt x="605" y="353"/>
                    </a:lnTo>
                    <a:lnTo>
                      <a:pt x="601" y="357"/>
                    </a:lnTo>
                    <a:lnTo>
                      <a:pt x="600" y="360"/>
                    </a:lnTo>
                    <a:lnTo>
                      <a:pt x="598" y="361"/>
                    </a:lnTo>
                    <a:lnTo>
                      <a:pt x="600" y="363"/>
                    </a:lnTo>
                    <a:lnTo>
                      <a:pt x="600" y="364"/>
                    </a:lnTo>
                    <a:lnTo>
                      <a:pt x="601" y="367"/>
                    </a:lnTo>
                    <a:lnTo>
                      <a:pt x="602" y="368"/>
                    </a:lnTo>
                    <a:lnTo>
                      <a:pt x="602" y="375"/>
                    </a:lnTo>
                    <a:lnTo>
                      <a:pt x="600" y="383"/>
                    </a:lnTo>
                    <a:lnTo>
                      <a:pt x="597" y="383"/>
                    </a:lnTo>
                    <a:lnTo>
                      <a:pt x="596" y="384"/>
                    </a:lnTo>
                    <a:lnTo>
                      <a:pt x="593" y="386"/>
                    </a:lnTo>
                    <a:lnTo>
                      <a:pt x="580" y="388"/>
                    </a:lnTo>
                    <a:lnTo>
                      <a:pt x="567" y="386"/>
                    </a:lnTo>
                    <a:lnTo>
                      <a:pt x="554" y="378"/>
                    </a:lnTo>
                    <a:lnTo>
                      <a:pt x="550" y="376"/>
                    </a:lnTo>
                    <a:lnTo>
                      <a:pt x="549" y="375"/>
                    </a:lnTo>
                    <a:lnTo>
                      <a:pt x="546" y="375"/>
                    </a:lnTo>
                    <a:lnTo>
                      <a:pt x="545" y="376"/>
                    </a:lnTo>
                    <a:lnTo>
                      <a:pt x="545" y="378"/>
                    </a:lnTo>
                    <a:lnTo>
                      <a:pt x="543" y="380"/>
                    </a:lnTo>
                    <a:lnTo>
                      <a:pt x="542" y="382"/>
                    </a:lnTo>
                    <a:lnTo>
                      <a:pt x="541" y="384"/>
                    </a:lnTo>
                    <a:lnTo>
                      <a:pt x="538" y="387"/>
                    </a:lnTo>
                    <a:lnTo>
                      <a:pt x="533" y="390"/>
                    </a:lnTo>
                    <a:lnTo>
                      <a:pt x="527" y="390"/>
                    </a:lnTo>
                    <a:lnTo>
                      <a:pt x="522" y="386"/>
                    </a:lnTo>
                    <a:lnTo>
                      <a:pt x="516" y="383"/>
                    </a:lnTo>
                    <a:lnTo>
                      <a:pt x="511" y="383"/>
                    </a:lnTo>
                    <a:lnTo>
                      <a:pt x="508" y="384"/>
                    </a:lnTo>
                    <a:lnTo>
                      <a:pt x="506" y="390"/>
                    </a:lnTo>
                    <a:lnTo>
                      <a:pt x="504" y="394"/>
                    </a:lnTo>
                    <a:lnTo>
                      <a:pt x="502" y="398"/>
                    </a:lnTo>
                    <a:lnTo>
                      <a:pt x="495" y="403"/>
                    </a:lnTo>
                    <a:lnTo>
                      <a:pt x="485" y="404"/>
                    </a:lnTo>
                    <a:lnTo>
                      <a:pt x="476" y="402"/>
                    </a:lnTo>
                    <a:lnTo>
                      <a:pt x="468" y="398"/>
                    </a:lnTo>
                    <a:lnTo>
                      <a:pt x="460" y="391"/>
                    </a:lnTo>
                    <a:lnTo>
                      <a:pt x="456" y="382"/>
                    </a:lnTo>
                    <a:lnTo>
                      <a:pt x="453" y="372"/>
                    </a:lnTo>
                    <a:lnTo>
                      <a:pt x="453" y="369"/>
                    </a:lnTo>
                    <a:lnTo>
                      <a:pt x="451" y="367"/>
                    </a:lnTo>
                    <a:lnTo>
                      <a:pt x="442" y="363"/>
                    </a:lnTo>
                    <a:lnTo>
                      <a:pt x="438" y="361"/>
                    </a:lnTo>
                    <a:lnTo>
                      <a:pt x="436" y="360"/>
                    </a:lnTo>
                    <a:lnTo>
                      <a:pt x="434" y="359"/>
                    </a:lnTo>
                    <a:lnTo>
                      <a:pt x="428" y="353"/>
                    </a:lnTo>
                    <a:lnTo>
                      <a:pt x="420" y="349"/>
                    </a:lnTo>
                    <a:lnTo>
                      <a:pt x="410" y="344"/>
                    </a:lnTo>
                    <a:lnTo>
                      <a:pt x="403" y="336"/>
                    </a:lnTo>
                    <a:lnTo>
                      <a:pt x="394" y="326"/>
                    </a:lnTo>
                    <a:lnTo>
                      <a:pt x="382" y="317"/>
                    </a:lnTo>
                    <a:lnTo>
                      <a:pt x="373" y="310"/>
                    </a:lnTo>
                    <a:lnTo>
                      <a:pt x="366" y="301"/>
                    </a:lnTo>
                    <a:lnTo>
                      <a:pt x="360" y="293"/>
                    </a:lnTo>
                    <a:lnTo>
                      <a:pt x="356" y="287"/>
                    </a:lnTo>
                    <a:lnTo>
                      <a:pt x="338" y="278"/>
                    </a:lnTo>
                    <a:lnTo>
                      <a:pt x="330" y="271"/>
                    </a:lnTo>
                    <a:lnTo>
                      <a:pt x="323" y="266"/>
                    </a:lnTo>
                    <a:lnTo>
                      <a:pt x="312" y="262"/>
                    </a:lnTo>
                    <a:lnTo>
                      <a:pt x="300" y="259"/>
                    </a:lnTo>
                    <a:lnTo>
                      <a:pt x="289" y="258"/>
                    </a:lnTo>
                    <a:lnTo>
                      <a:pt x="282" y="259"/>
                    </a:lnTo>
                    <a:lnTo>
                      <a:pt x="278" y="263"/>
                    </a:lnTo>
                    <a:lnTo>
                      <a:pt x="274" y="268"/>
                    </a:lnTo>
                    <a:lnTo>
                      <a:pt x="268" y="272"/>
                    </a:lnTo>
                    <a:lnTo>
                      <a:pt x="257" y="274"/>
                    </a:lnTo>
                    <a:lnTo>
                      <a:pt x="243" y="272"/>
                    </a:lnTo>
                    <a:lnTo>
                      <a:pt x="229" y="271"/>
                    </a:lnTo>
                    <a:lnTo>
                      <a:pt x="217" y="272"/>
                    </a:lnTo>
                    <a:lnTo>
                      <a:pt x="202" y="279"/>
                    </a:lnTo>
                    <a:lnTo>
                      <a:pt x="188" y="287"/>
                    </a:lnTo>
                    <a:lnTo>
                      <a:pt x="170" y="306"/>
                    </a:lnTo>
                    <a:lnTo>
                      <a:pt x="163" y="312"/>
                    </a:lnTo>
                    <a:lnTo>
                      <a:pt x="153" y="293"/>
                    </a:lnTo>
                    <a:lnTo>
                      <a:pt x="149" y="287"/>
                    </a:lnTo>
                    <a:lnTo>
                      <a:pt x="145" y="286"/>
                    </a:lnTo>
                    <a:lnTo>
                      <a:pt x="141" y="283"/>
                    </a:lnTo>
                    <a:lnTo>
                      <a:pt x="137" y="282"/>
                    </a:lnTo>
                    <a:lnTo>
                      <a:pt x="133" y="278"/>
                    </a:lnTo>
                    <a:lnTo>
                      <a:pt x="132" y="275"/>
                    </a:lnTo>
                    <a:lnTo>
                      <a:pt x="132" y="271"/>
                    </a:lnTo>
                    <a:lnTo>
                      <a:pt x="129" y="263"/>
                    </a:lnTo>
                    <a:lnTo>
                      <a:pt x="128" y="260"/>
                    </a:lnTo>
                    <a:lnTo>
                      <a:pt x="131" y="258"/>
                    </a:lnTo>
                    <a:lnTo>
                      <a:pt x="132" y="258"/>
                    </a:lnTo>
                    <a:lnTo>
                      <a:pt x="136" y="254"/>
                    </a:lnTo>
                    <a:lnTo>
                      <a:pt x="136" y="252"/>
                    </a:lnTo>
                    <a:lnTo>
                      <a:pt x="135" y="250"/>
                    </a:lnTo>
                    <a:lnTo>
                      <a:pt x="132" y="245"/>
                    </a:lnTo>
                    <a:lnTo>
                      <a:pt x="129" y="243"/>
                    </a:lnTo>
                    <a:lnTo>
                      <a:pt x="125" y="240"/>
                    </a:lnTo>
                    <a:lnTo>
                      <a:pt x="122" y="239"/>
                    </a:lnTo>
                    <a:lnTo>
                      <a:pt x="118" y="237"/>
                    </a:lnTo>
                    <a:lnTo>
                      <a:pt x="114" y="237"/>
                    </a:lnTo>
                    <a:lnTo>
                      <a:pt x="113" y="236"/>
                    </a:lnTo>
                    <a:lnTo>
                      <a:pt x="117" y="232"/>
                    </a:lnTo>
                    <a:lnTo>
                      <a:pt x="118" y="229"/>
                    </a:lnTo>
                    <a:lnTo>
                      <a:pt x="118" y="223"/>
                    </a:lnTo>
                    <a:lnTo>
                      <a:pt x="116" y="214"/>
                    </a:lnTo>
                    <a:lnTo>
                      <a:pt x="112" y="205"/>
                    </a:lnTo>
                    <a:lnTo>
                      <a:pt x="108" y="197"/>
                    </a:lnTo>
                    <a:lnTo>
                      <a:pt x="104" y="193"/>
                    </a:lnTo>
                    <a:lnTo>
                      <a:pt x="101" y="193"/>
                    </a:lnTo>
                    <a:lnTo>
                      <a:pt x="98" y="194"/>
                    </a:lnTo>
                    <a:lnTo>
                      <a:pt x="96" y="197"/>
                    </a:lnTo>
                    <a:lnTo>
                      <a:pt x="93" y="198"/>
                    </a:lnTo>
                    <a:lnTo>
                      <a:pt x="89" y="202"/>
                    </a:lnTo>
                    <a:lnTo>
                      <a:pt x="86" y="202"/>
                    </a:lnTo>
                    <a:lnTo>
                      <a:pt x="85" y="201"/>
                    </a:lnTo>
                    <a:lnTo>
                      <a:pt x="81" y="196"/>
                    </a:lnTo>
                    <a:lnTo>
                      <a:pt x="78" y="189"/>
                    </a:lnTo>
                    <a:lnTo>
                      <a:pt x="74" y="182"/>
                    </a:lnTo>
                    <a:lnTo>
                      <a:pt x="67" y="179"/>
                    </a:lnTo>
                    <a:lnTo>
                      <a:pt x="62" y="181"/>
                    </a:lnTo>
                    <a:lnTo>
                      <a:pt x="58" y="185"/>
                    </a:lnTo>
                    <a:lnTo>
                      <a:pt x="55" y="190"/>
                    </a:lnTo>
                    <a:lnTo>
                      <a:pt x="50" y="196"/>
                    </a:lnTo>
                    <a:lnTo>
                      <a:pt x="45" y="197"/>
                    </a:lnTo>
                    <a:lnTo>
                      <a:pt x="34" y="197"/>
                    </a:lnTo>
                    <a:lnTo>
                      <a:pt x="31" y="196"/>
                    </a:lnTo>
                    <a:lnTo>
                      <a:pt x="30" y="194"/>
                    </a:lnTo>
                    <a:lnTo>
                      <a:pt x="30" y="192"/>
                    </a:lnTo>
                    <a:lnTo>
                      <a:pt x="32" y="186"/>
                    </a:lnTo>
                    <a:lnTo>
                      <a:pt x="35" y="185"/>
                    </a:lnTo>
                    <a:lnTo>
                      <a:pt x="38" y="182"/>
                    </a:lnTo>
                    <a:lnTo>
                      <a:pt x="40" y="181"/>
                    </a:lnTo>
                    <a:lnTo>
                      <a:pt x="42" y="178"/>
                    </a:lnTo>
                    <a:lnTo>
                      <a:pt x="43" y="177"/>
                    </a:lnTo>
                    <a:lnTo>
                      <a:pt x="43" y="174"/>
                    </a:lnTo>
                    <a:lnTo>
                      <a:pt x="40" y="173"/>
                    </a:lnTo>
                    <a:lnTo>
                      <a:pt x="30" y="170"/>
                    </a:lnTo>
                    <a:lnTo>
                      <a:pt x="19" y="169"/>
                    </a:lnTo>
                    <a:lnTo>
                      <a:pt x="10" y="165"/>
                    </a:lnTo>
                    <a:lnTo>
                      <a:pt x="6" y="162"/>
                    </a:lnTo>
                    <a:lnTo>
                      <a:pt x="3" y="161"/>
                    </a:lnTo>
                    <a:lnTo>
                      <a:pt x="2" y="159"/>
                    </a:lnTo>
                    <a:lnTo>
                      <a:pt x="0" y="157"/>
                    </a:lnTo>
                    <a:lnTo>
                      <a:pt x="0" y="155"/>
                    </a:lnTo>
                    <a:lnTo>
                      <a:pt x="3" y="151"/>
                    </a:lnTo>
                    <a:lnTo>
                      <a:pt x="6" y="144"/>
                    </a:lnTo>
                    <a:lnTo>
                      <a:pt x="11" y="138"/>
                    </a:lnTo>
                    <a:lnTo>
                      <a:pt x="19" y="132"/>
                    </a:lnTo>
                    <a:lnTo>
                      <a:pt x="35" y="126"/>
                    </a:lnTo>
                    <a:lnTo>
                      <a:pt x="47" y="122"/>
                    </a:lnTo>
                    <a:lnTo>
                      <a:pt x="50" y="123"/>
                    </a:lnTo>
                    <a:lnTo>
                      <a:pt x="57" y="130"/>
                    </a:lnTo>
                    <a:lnTo>
                      <a:pt x="58" y="130"/>
                    </a:lnTo>
                    <a:lnTo>
                      <a:pt x="61" y="128"/>
                    </a:lnTo>
                    <a:lnTo>
                      <a:pt x="65" y="126"/>
                    </a:lnTo>
                    <a:lnTo>
                      <a:pt x="67" y="123"/>
                    </a:lnTo>
                    <a:lnTo>
                      <a:pt x="70" y="122"/>
                    </a:lnTo>
                    <a:lnTo>
                      <a:pt x="73" y="122"/>
                    </a:lnTo>
                    <a:lnTo>
                      <a:pt x="75" y="120"/>
                    </a:lnTo>
                    <a:lnTo>
                      <a:pt x="84" y="123"/>
                    </a:lnTo>
                    <a:lnTo>
                      <a:pt x="88" y="126"/>
                    </a:lnTo>
                    <a:lnTo>
                      <a:pt x="96" y="128"/>
                    </a:lnTo>
                    <a:lnTo>
                      <a:pt x="98" y="128"/>
                    </a:lnTo>
                    <a:lnTo>
                      <a:pt x="102" y="124"/>
                    </a:lnTo>
                    <a:lnTo>
                      <a:pt x="104" y="122"/>
                    </a:lnTo>
                    <a:lnTo>
                      <a:pt x="105" y="120"/>
                    </a:lnTo>
                    <a:lnTo>
                      <a:pt x="122" y="120"/>
                    </a:lnTo>
                    <a:lnTo>
                      <a:pt x="136" y="116"/>
                    </a:lnTo>
                    <a:lnTo>
                      <a:pt x="143" y="117"/>
                    </a:lnTo>
                    <a:lnTo>
                      <a:pt x="149" y="122"/>
                    </a:lnTo>
                    <a:lnTo>
                      <a:pt x="157" y="127"/>
                    </a:lnTo>
                    <a:lnTo>
                      <a:pt x="166" y="131"/>
                    </a:lnTo>
                    <a:lnTo>
                      <a:pt x="174" y="131"/>
                    </a:lnTo>
                    <a:lnTo>
                      <a:pt x="182" y="127"/>
                    </a:lnTo>
                    <a:lnTo>
                      <a:pt x="188" y="123"/>
                    </a:lnTo>
                    <a:lnTo>
                      <a:pt x="192" y="119"/>
                    </a:lnTo>
                    <a:lnTo>
                      <a:pt x="198" y="119"/>
                    </a:lnTo>
                    <a:lnTo>
                      <a:pt x="200" y="120"/>
                    </a:lnTo>
                    <a:lnTo>
                      <a:pt x="202" y="120"/>
                    </a:lnTo>
                    <a:lnTo>
                      <a:pt x="203" y="122"/>
                    </a:lnTo>
                    <a:lnTo>
                      <a:pt x="206" y="122"/>
                    </a:lnTo>
                    <a:lnTo>
                      <a:pt x="211" y="119"/>
                    </a:lnTo>
                    <a:lnTo>
                      <a:pt x="213" y="116"/>
                    </a:lnTo>
                    <a:lnTo>
                      <a:pt x="215" y="115"/>
                    </a:lnTo>
                    <a:lnTo>
                      <a:pt x="219" y="115"/>
                    </a:lnTo>
                    <a:lnTo>
                      <a:pt x="221" y="116"/>
                    </a:lnTo>
                    <a:lnTo>
                      <a:pt x="222" y="116"/>
                    </a:lnTo>
                    <a:lnTo>
                      <a:pt x="222" y="119"/>
                    </a:lnTo>
                    <a:lnTo>
                      <a:pt x="225" y="122"/>
                    </a:lnTo>
                    <a:lnTo>
                      <a:pt x="231" y="122"/>
                    </a:lnTo>
                    <a:lnTo>
                      <a:pt x="234" y="120"/>
                    </a:lnTo>
                    <a:lnTo>
                      <a:pt x="237" y="117"/>
                    </a:lnTo>
                    <a:lnTo>
                      <a:pt x="237" y="116"/>
                    </a:lnTo>
                    <a:lnTo>
                      <a:pt x="238" y="113"/>
                    </a:lnTo>
                    <a:lnTo>
                      <a:pt x="238" y="112"/>
                    </a:lnTo>
                    <a:lnTo>
                      <a:pt x="241" y="109"/>
                    </a:lnTo>
                    <a:lnTo>
                      <a:pt x="253" y="109"/>
                    </a:lnTo>
                    <a:lnTo>
                      <a:pt x="254" y="108"/>
                    </a:lnTo>
                    <a:lnTo>
                      <a:pt x="257" y="107"/>
                    </a:lnTo>
                    <a:lnTo>
                      <a:pt x="260" y="104"/>
                    </a:lnTo>
                    <a:lnTo>
                      <a:pt x="264" y="103"/>
                    </a:lnTo>
                    <a:lnTo>
                      <a:pt x="266" y="101"/>
                    </a:lnTo>
                    <a:lnTo>
                      <a:pt x="270" y="101"/>
                    </a:lnTo>
                    <a:lnTo>
                      <a:pt x="273" y="99"/>
                    </a:lnTo>
                    <a:lnTo>
                      <a:pt x="273" y="92"/>
                    </a:lnTo>
                    <a:lnTo>
                      <a:pt x="274" y="92"/>
                    </a:lnTo>
                    <a:lnTo>
                      <a:pt x="276" y="91"/>
                    </a:lnTo>
                    <a:lnTo>
                      <a:pt x="284" y="88"/>
                    </a:lnTo>
                    <a:lnTo>
                      <a:pt x="289" y="82"/>
                    </a:lnTo>
                    <a:lnTo>
                      <a:pt x="291" y="82"/>
                    </a:lnTo>
                    <a:lnTo>
                      <a:pt x="293" y="81"/>
                    </a:lnTo>
                    <a:lnTo>
                      <a:pt x="316" y="81"/>
                    </a:lnTo>
                    <a:lnTo>
                      <a:pt x="321" y="78"/>
                    </a:lnTo>
                    <a:lnTo>
                      <a:pt x="323" y="74"/>
                    </a:lnTo>
                    <a:lnTo>
                      <a:pt x="320" y="69"/>
                    </a:lnTo>
                    <a:lnTo>
                      <a:pt x="316" y="65"/>
                    </a:lnTo>
                    <a:lnTo>
                      <a:pt x="317" y="62"/>
                    </a:lnTo>
                    <a:lnTo>
                      <a:pt x="321" y="58"/>
                    </a:lnTo>
                    <a:lnTo>
                      <a:pt x="323" y="56"/>
                    </a:lnTo>
                    <a:lnTo>
                      <a:pt x="325" y="54"/>
                    </a:lnTo>
                    <a:lnTo>
                      <a:pt x="327" y="53"/>
                    </a:lnTo>
                    <a:lnTo>
                      <a:pt x="332" y="50"/>
                    </a:lnTo>
                    <a:lnTo>
                      <a:pt x="343" y="46"/>
                    </a:lnTo>
                    <a:lnTo>
                      <a:pt x="354" y="41"/>
                    </a:lnTo>
                    <a:lnTo>
                      <a:pt x="364" y="34"/>
                    </a:lnTo>
                    <a:lnTo>
                      <a:pt x="374" y="30"/>
                    </a:lnTo>
                    <a:lnTo>
                      <a:pt x="381" y="29"/>
                    </a:lnTo>
                    <a:lnTo>
                      <a:pt x="387" y="26"/>
                    </a:lnTo>
                    <a:lnTo>
                      <a:pt x="393" y="20"/>
                    </a:lnTo>
                    <a:lnTo>
                      <a:pt x="398" y="14"/>
                    </a:lnTo>
                    <a:lnTo>
                      <a:pt x="405" y="6"/>
                    </a:lnTo>
                    <a:lnTo>
                      <a:pt x="412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49" name="Freeform 97">
                <a:extLst>
                  <a:ext uri="{FF2B5EF4-FFF2-40B4-BE49-F238E27FC236}">
                    <a16:creationId xmlns:a16="http://schemas.microsoft.com/office/drawing/2014/main" id="{9271C2B9-EE57-4E19-4C6A-01D6217CF08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1857692" y="10164035"/>
                <a:ext cx="733761" cy="1834412"/>
              </a:xfrm>
              <a:custGeom>
                <a:avLst/>
                <a:gdLst/>
                <a:ahLst/>
                <a:cxnLst>
                  <a:cxn ang="0">
                    <a:pos x="149" y="11"/>
                  </a:cxn>
                  <a:cxn ang="0">
                    <a:pos x="160" y="37"/>
                  </a:cxn>
                  <a:cxn ang="0">
                    <a:pos x="172" y="38"/>
                  </a:cxn>
                  <a:cxn ang="0">
                    <a:pos x="184" y="58"/>
                  </a:cxn>
                  <a:cxn ang="0">
                    <a:pos x="196" y="100"/>
                  </a:cxn>
                  <a:cxn ang="0">
                    <a:pos x="199" y="135"/>
                  </a:cxn>
                  <a:cxn ang="0">
                    <a:pos x="196" y="217"/>
                  </a:cxn>
                  <a:cxn ang="0">
                    <a:pos x="199" y="289"/>
                  </a:cxn>
                  <a:cxn ang="0">
                    <a:pos x="198" y="330"/>
                  </a:cxn>
                  <a:cxn ang="0">
                    <a:pos x="183" y="367"/>
                  </a:cxn>
                  <a:cxn ang="0">
                    <a:pos x="180" y="378"/>
                  </a:cxn>
                  <a:cxn ang="0">
                    <a:pos x="160" y="409"/>
                  </a:cxn>
                  <a:cxn ang="0">
                    <a:pos x="149" y="421"/>
                  </a:cxn>
                  <a:cxn ang="0">
                    <a:pos x="126" y="423"/>
                  </a:cxn>
                  <a:cxn ang="0">
                    <a:pos x="116" y="430"/>
                  </a:cxn>
                  <a:cxn ang="0">
                    <a:pos x="107" y="421"/>
                  </a:cxn>
                  <a:cxn ang="0">
                    <a:pos x="99" y="418"/>
                  </a:cxn>
                  <a:cxn ang="0">
                    <a:pos x="97" y="434"/>
                  </a:cxn>
                  <a:cxn ang="0">
                    <a:pos x="89" y="425"/>
                  </a:cxn>
                  <a:cxn ang="0">
                    <a:pos x="83" y="441"/>
                  </a:cxn>
                  <a:cxn ang="0">
                    <a:pos x="82" y="475"/>
                  </a:cxn>
                  <a:cxn ang="0">
                    <a:pos x="71" y="481"/>
                  </a:cxn>
                  <a:cxn ang="0">
                    <a:pos x="71" y="500"/>
                  </a:cxn>
                  <a:cxn ang="0">
                    <a:pos x="58" y="479"/>
                  </a:cxn>
                  <a:cxn ang="0">
                    <a:pos x="66" y="461"/>
                  </a:cxn>
                  <a:cxn ang="0">
                    <a:pos x="60" y="430"/>
                  </a:cxn>
                  <a:cxn ang="0">
                    <a:pos x="29" y="384"/>
                  </a:cxn>
                  <a:cxn ang="0">
                    <a:pos x="0" y="359"/>
                  </a:cxn>
                  <a:cxn ang="0">
                    <a:pos x="7" y="349"/>
                  </a:cxn>
                  <a:cxn ang="0">
                    <a:pos x="16" y="333"/>
                  </a:cxn>
                  <a:cxn ang="0">
                    <a:pos x="23" y="314"/>
                  </a:cxn>
                  <a:cxn ang="0">
                    <a:pos x="31" y="324"/>
                  </a:cxn>
                  <a:cxn ang="0">
                    <a:pos x="42" y="332"/>
                  </a:cxn>
                  <a:cxn ang="0">
                    <a:pos x="54" y="340"/>
                  </a:cxn>
                  <a:cxn ang="0">
                    <a:pos x="63" y="326"/>
                  </a:cxn>
                  <a:cxn ang="0">
                    <a:pos x="55" y="310"/>
                  </a:cxn>
                  <a:cxn ang="0">
                    <a:pos x="68" y="302"/>
                  </a:cxn>
                  <a:cxn ang="0">
                    <a:pos x="66" y="287"/>
                  </a:cxn>
                  <a:cxn ang="0">
                    <a:pos x="78" y="259"/>
                  </a:cxn>
                  <a:cxn ang="0">
                    <a:pos x="71" y="247"/>
                  </a:cxn>
                  <a:cxn ang="0">
                    <a:pos x="66" y="223"/>
                  </a:cxn>
                  <a:cxn ang="0">
                    <a:pos x="56" y="179"/>
                  </a:cxn>
                  <a:cxn ang="0">
                    <a:pos x="51" y="166"/>
                  </a:cxn>
                  <a:cxn ang="0">
                    <a:pos x="60" y="144"/>
                  </a:cxn>
                  <a:cxn ang="0">
                    <a:pos x="110" y="136"/>
                  </a:cxn>
                  <a:cxn ang="0">
                    <a:pos x="133" y="111"/>
                  </a:cxn>
                  <a:cxn ang="0">
                    <a:pos x="125" y="89"/>
                  </a:cxn>
                  <a:cxn ang="0">
                    <a:pos x="141" y="76"/>
                  </a:cxn>
                  <a:cxn ang="0">
                    <a:pos x="142" y="45"/>
                  </a:cxn>
                  <a:cxn ang="0">
                    <a:pos x="121" y="49"/>
                  </a:cxn>
                  <a:cxn ang="0">
                    <a:pos x="107" y="45"/>
                  </a:cxn>
                  <a:cxn ang="0">
                    <a:pos x="105" y="37"/>
                  </a:cxn>
                  <a:cxn ang="0">
                    <a:pos x="118" y="26"/>
                  </a:cxn>
                  <a:cxn ang="0">
                    <a:pos x="118" y="12"/>
                  </a:cxn>
                </a:cxnLst>
                <a:rect l="0" t="0" r="r" b="b"/>
                <a:pathLst>
                  <a:path w="200" h="500">
                    <a:moveTo>
                      <a:pt x="125" y="0"/>
                    </a:moveTo>
                    <a:lnTo>
                      <a:pt x="132" y="2"/>
                    </a:lnTo>
                    <a:lnTo>
                      <a:pt x="141" y="6"/>
                    </a:lnTo>
                    <a:lnTo>
                      <a:pt x="149" y="11"/>
                    </a:lnTo>
                    <a:lnTo>
                      <a:pt x="156" y="14"/>
                    </a:lnTo>
                    <a:lnTo>
                      <a:pt x="159" y="18"/>
                    </a:lnTo>
                    <a:lnTo>
                      <a:pt x="159" y="31"/>
                    </a:lnTo>
                    <a:lnTo>
                      <a:pt x="160" y="37"/>
                    </a:lnTo>
                    <a:lnTo>
                      <a:pt x="161" y="39"/>
                    </a:lnTo>
                    <a:lnTo>
                      <a:pt x="164" y="39"/>
                    </a:lnTo>
                    <a:lnTo>
                      <a:pt x="167" y="38"/>
                    </a:lnTo>
                    <a:lnTo>
                      <a:pt x="172" y="38"/>
                    </a:lnTo>
                    <a:lnTo>
                      <a:pt x="176" y="37"/>
                    </a:lnTo>
                    <a:lnTo>
                      <a:pt x="181" y="34"/>
                    </a:lnTo>
                    <a:lnTo>
                      <a:pt x="181" y="49"/>
                    </a:lnTo>
                    <a:lnTo>
                      <a:pt x="184" y="58"/>
                    </a:lnTo>
                    <a:lnTo>
                      <a:pt x="188" y="69"/>
                    </a:lnTo>
                    <a:lnTo>
                      <a:pt x="191" y="80"/>
                    </a:lnTo>
                    <a:lnTo>
                      <a:pt x="193" y="89"/>
                    </a:lnTo>
                    <a:lnTo>
                      <a:pt x="196" y="100"/>
                    </a:lnTo>
                    <a:lnTo>
                      <a:pt x="199" y="109"/>
                    </a:lnTo>
                    <a:lnTo>
                      <a:pt x="200" y="116"/>
                    </a:lnTo>
                    <a:lnTo>
                      <a:pt x="200" y="122"/>
                    </a:lnTo>
                    <a:lnTo>
                      <a:pt x="199" y="135"/>
                    </a:lnTo>
                    <a:lnTo>
                      <a:pt x="199" y="154"/>
                    </a:lnTo>
                    <a:lnTo>
                      <a:pt x="198" y="174"/>
                    </a:lnTo>
                    <a:lnTo>
                      <a:pt x="196" y="197"/>
                    </a:lnTo>
                    <a:lnTo>
                      <a:pt x="196" y="217"/>
                    </a:lnTo>
                    <a:lnTo>
                      <a:pt x="195" y="236"/>
                    </a:lnTo>
                    <a:lnTo>
                      <a:pt x="195" y="263"/>
                    </a:lnTo>
                    <a:lnTo>
                      <a:pt x="196" y="275"/>
                    </a:lnTo>
                    <a:lnTo>
                      <a:pt x="199" y="289"/>
                    </a:lnTo>
                    <a:lnTo>
                      <a:pt x="200" y="302"/>
                    </a:lnTo>
                    <a:lnTo>
                      <a:pt x="200" y="310"/>
                    </a:lnTo>
                    <a:lnTo>
                      <a:pt x="199" y="318"/>
                    </a:lnTo>
                    <a:lnTo>
                      <a:pt x="198" y="330"/>
                    </a:lnTo>
                    <a:lnTo>
                      <a:pt x="193" y="344"/>
                    </a:lnTo>
                    <a:lnTo>
                      <a:pt x="189" y="356"/>
                    </a:lnTo>
                    <a:lnTo>
                      <a:pt x="185" y="364"/>
                    </a:lnTo>
                    <a:lnTo>
                      <a:pt x="183" y="367"/>
                    </a:lnTo>
                    <a:lnTo>
                      <a:pt x="181" y="369"/>
                    </a:lnTo>
                    <a:lnTo>
                      <a:pt x="181" y="372"/>
                    </a:lnTo>
                    <a:lnTo>
                      <a:pt x="180" y="375"/>
                    </a:lnTo>
                    <a:lnTo>
                      <a:pt x="180" y="378"/>
                    </a:lnTo>
                    <a:lnTo>
                      <a:pt x="179" y="380"/>
                    </a:lnTo>
                    <a:lnTo>
                      <a:pt x="171" y="392"/>
                    </a:lnTo>
                    <a:lnTo>
                      <a:pt x="165" y="402"/>
                    </a:lnTo>
                    <a:lnTo>
                      <a:pt x="160" y="409"/>
                    </a:lnTo>
                    <a:lnTo>
                      <a:pt x="156" y="414"/>
                    </a:lnTo>
                    <a:lnTo>
                      <a:pt x="155" y="417"/>
                    </a:lnTo>
                    <a:lnTo>
                      <a:pt x="152" y="418"/>
                    </a:lnTo>
                    <a:lnTo>
                      <a:pt x="149" y="421"/>
                    </a:lnTo>
                    <a:lnTo>
                      <a:pt x="146" y="421"/>
                    </a:lnTo>
                    <a:lnTo>
                      <a:pt x="141" y="422"/>
                    </a:lnTo>
                    <a:lnTo>
                      <a:pt x="130" y="422"/>
                    </a:lnTo>
                    <a:lnTo>
                      <a:pt x="126" y="423"/>
                    </a:lnTo>
                    <a:lnTo>
                      <a:pt x="121" y="426"/>
                    </a:lnTo>
                    <a:lnTo>
                      <a:pt x="120" y="427"/>
                    </a:lnTo>
                    <a:lnTo>
                      <a:pt x="117" y="429"/>
                    </a:lnTo>
                    <a:lnTo>
                      <a:pt x="116" y="430"/>
                    </a:lnTo>
                    <a:lnTo>
                      <a:pt x="114" y="430"/>
                    </a:lnTo>
                    <a:lnTo>
                      <a:pt x="111" y="427"/>
                    </a:lnTo>
                    <a:lnTo>
                      <a:pt x="110" y="425"/>
                    </a:lnTo>
                    <a:lnTo>
                      <a:pt x="107" y="421"/>
                    </a:lnTo>
                    <a:lnTo>
                      <a:pt x="106" y="418"/>
                    </a:lnTo>
                    <a:lnTo>
                      <a:pt x="103" y="417"/>
                    </a:lnTo>
                    <a:lnTo>
                      <a:pt x="102" y="417"/>
                    </a:lnTo>
                    <a:lnTo>
                      <a:pt x="99" y="418"/>
                    </a:lnTo>
                    <a:lnTo>
                      <a:pt x="98" y="421"/>
                    </a:lnTo>
                    <a:lnTo>
                      <a:pt x="98" y="425"/>
                    </a:lnTo>
                    <a:lnTo>
                      <a:pt x="97" y="429"/>
                    </a:lnTo>
                    <a:lnTo>
                      <a:pt x="97" y="434"/>
                    </a:lnTo>
                    <a:lnTo>
                      <a:pt x="95" y="435"/>
                    </a:lnTo>
                    <a:lnTo>
                      <a:pt x="95" y="434"/>
                    </a:lnTo>
                    <a:lnTo>
                      <a:pt x="91" y="430"/>
                    </a:lnTo>
                    <a:lnTo>
                      <a:pt x="89" y="425"/>
                    </a:lnTo>
                    <a:lnTo>
                      <a:pt x="85" y="421"/>
                    </a:lnTo>
                    <a:lnTo>
                      <a:pt x="82" y="421"/>
                    </a:lnTo>
                    <a:lnTo>
                      <a:pt x="82" y="434"/>
                    </a:lnTo>
                    <a:lnTo>
                      <a:pt x="83" y="441"/>
                    </a:lnTo>
                    <a:lnTo>
                      <a:pt x="83" y="456"/>
                    </a:lnTo>
                    <a:lnTo>
                      <a:pt x="85" y="464"/>
                    </a:lnTo>
                    <a:lnTo>
                      <a:pt x="83" y="472"/>
                    </a:lnTo>
                    <a:lnTo>
                      <a:pt x="82" y="475"/>
                    </a:lnTo>
                    <a:lnTo>
                      <a:pt x="79" y="477"/>
                    </a:lnTo>
                    <a:lnTo>
                      <a:pt x="77" y="479"/>
                    </a:lnTo>
                    <a:lnTo>
                      <a:pt x="74" y="479"/>
                    </a:lnTo>
                    <a:lnTo>
                      <a:pt x="71" y="481"/>
                    </a:lnTo>
                    <a:lnTo>
                      <a:pt x="71" y="483"/>
                    </a:lnTo>
                    <a:lnTo>
                      <a:pt x="73" y="487"/>
                    </a:lnTo>
                    <a:lnTo>
                      <a:pt x="73" y="495"/>
                    </a:lnTo>
                    <a:lnTo>
                      <a:pt x="71" y="500"/>
                    </a:lnTo>
                    <a:lnTo>
                      <a:pt x="55" y="500"/>
                    </a:lnTo>
                    <a:lnTo>
                      <a:pt x="59" y="492"/>
                    </a:lnTo>
                    <a:lnTo>
                      <a:pt x="59" y="484"/>
                    </a:lnTo>
                    <a:lnTo>
                      <a:pt x="58" y="479"/>
                    </a:lnTo>
                    <a:lnTo>
                      <a:pt x="56" y="476"/>
                    </a:lnTo>
                    <a:lnTo>
                      <a:pt x="56" y="472"/>
                    </a:lnTo>
                    <a:lnTo>
                      <a:pt x="58" y="469"/>
                    </a:lnTo>
                    <a:lnTo>
                      <a:pt x="66" y="461"/>
                    </a:lnTo>
                    <a:lnTo>
                      <a:pt x="67" y="454"/>
                    </a:lnTo>
                    <a:lnTo>
                      <a:pt x="67" y="445"/>
                    </a:lnTo>
                    <a:lnTo>
                      <a:pt x="64" y="437"/>
                    </a:lnTo>
                    <a:lnTo>
                      <a:pt x="60" y="430"/>
                    </a:lnTo>
                    <a:lnTo>
                      <a:pt x="55" y="423"/>
                    </a:lnTo>
                    <a:lnTo>
                      <a:pt x="39" y="404"/>
                    </a:lnTo>
                    <a:lnTo>
                      <a:pt x="35" y="394"/>
                    </a:lnTo>
                    <a:lnTo>
                      <a:pt x="29" y="384"/>
                    </a:lnTo>
                    <a:lnTo>
                      <a:pt x="21" y="376"/>
                    </a:lnTo>
                    <a:lnTo>
                      <a:pt x="11" y="368"/>
                    </a:lnTo>
                    <a:lnTo>
                      <a:pt x="3" y="361"/>
                    </a:lnTo>
                    <a:lnTo>
                      <a:pt x="0" y="359"/>
                    </a:lnTo>
                    <a:lnTo>
                      <a:pt x="0" y="356"/>
                    </a:lnTo>
                    <a:lnTo>
                      <a:pt x="1" y="353"/>
                    </a:lnTo>
                    <a:lnTo>
                      <a:pt x="4" y="351"/>
                    </a:lnTo>
                    <a:lnTo>
                      <a:pt x="7" y="349"/>
                    </a:lnTo>
                    <a:lnTo>
                      <a:pt x="9" y="347"/>
                    </a:lnTo>
                    <a:lnTo>
                      <a:pt x="12" y="345"/>
                    </a:lnTo>
                    <a:lnTo>
                      <a:pt x="15" y="341"/>
                    </a:lnTo>
                    <a:lnTo>
                      <a:pt x="16" y="333"/>
                    </a:lnTo>
                    <a:lnTo>
                      <a:pt x="16" y="325"/>
                    </a:lnTo>
                    <a:lnTo>
                      <a:pt x="17" y="317"/>
                    </a:lnTo>
                    <a:lnTo>
                      <a:pt x="20" y="314"/>
                    </a:lnTo>
                    <a:lnTo>
                      <a:pt x="23" y="314"/>
                    </a:lnTo>
                    <a:lnTo>
                      <a:pt x="25" y="313"/>
                    </a:lnTo>
                    <a:lnTo>
                      <a:pt x="27" y="317"/>
                    </a:lnTo>
                    <a:lnTo>
                      <a:pt x="28" y="320"/>
                    </a:lnTo>
                    <a:lnTo>
                      <a:pt x="31" y="324"/>
                    </a:lnTo>
                    <a:lnTo>
                      <a:pt x="34" y="326"/>
                    </a:lnTo>
                    <a:lnTo>
                      <a:pt x="36" y="328"/>
                    </a:lnTo>
                    <a:lnTo>
                      <a:pt x="39" y="330"/>
                    </a:lnTo>
                    <a:lnTo>
                      <a:pt x="42" y="332"/>
                    </a:lnTo>
                    <a:lnTo>
                      <a:pt x="44" y="336"/>
                    </a:lnTo>
                    <a:lnTo>
                      <a:pt x="47" y="337"/>
                    </a:lnTo>
                    <a:lnTo>
                      <a:pt x="51" y="340"/>
                    </a:lnTo>
                    <a:lnTo>
                      <a:pt x="54" y="340"/>
                    </a:lnTo>
                    <a:lnTo>
                      <a:pt x="56" y="338"/>
                    </a:lnTo>
                    <a:lnTo>
                      <a:pt x="62" y="333"/>
                    </a:lnTo>
                    <a:lnTo>
                      <a:pt x="63" y="329"/>
                    </a:lnTo>
                    <a:lnTo>
                      <a:pt x="63" y="326"/>
                    </a:lnTo>
                    <a:lnTo>
                      <a:pt x="62" y="322"/>
                    </a:lnTo>
                    <a:lnTo>
                      <a:pt x="59" y="318"/>
                    </a:lnTo>
                    <a:lnTo>
                      <a:pt x="58" y="314"/>
                    </a:lnTo>
                    <a:lnTo>
                      <a:pt x="55" y="310"/>
                    </a:lnTo>
                    <a:lnTo>
                      <a:pt x="54" y="305"/>
                    </a:lnTo>
                    <a:lnTo>
                      <a:pt x="58" y="303"/>
                    </a:lnTo>
                    <a:lnTo>
                      <a:pt x="67" y="303"/>
                    </a:lnTo>
                    <a:lnTo>
                      <a:pt x="68" y="302"/>
                    </a:lnTo>
                    <a:lnTo>
                      <a:pt x="70" y="299"/>
                    </a:lnTo>
                    <a:lnTo>
                      <a:pt x="70" y="297"/>
                    </a:lnTo>
                    <a:lnTo>
                      <a:pt x="68" y="293"/>
                    </a:lnTo>
                    <a:lnTo>
                      <a:pt x="66" y="287"/>
                    </a:lnTo>
                    <a:lnTo>
                      <a:pt x="64" y="279"/>
                    </a:lnTo>
                    <a:lnTo>
                      <a:pt x="68" y="270"/>
                    </a:lnTo>
                    <a:lnTo>
                      <a:pt x="74" y="263"/>
                    </a:lnTo>
                    <a:lnTo>
                      <a:pt x="78" y="259"/>
                    </a:lnTo>
                    <a:lnTo>
                      <a:pt x="78" y="255"/>
                    </a:lnTo>
                    <a:lnTo>
                      <a:pt x="75" y="254"/>
                    </a:lnTo>
                    <a:lnTo>
                      <a:pt x="74" y="251"/>
                    </a:lnTo>
                    <a:lnTo>
                      <a:pt x="71" y="247"/>
                    </a:lnTo>
                    <a:lnTo>
                      <a:pt x="68" y="244"/>
                    </a:lnTo>
                    <a:lnTo>
                      <a:pt x="64" y="237"/>
                    </a:lnTo>
                    <a:lnTo>
                      <a:pt x="64" y="229"/>
                    </a:lnTo>
                    <a:lnTo>
                      <a:pt x="66" y="223"/>
                    </a:lnTo>
                    <a:lnTo>
                      <a:pt x="66" y="215"/>
                    </a:lnTo>
                    <a:lnTo>
                      <a:pt x="64" y="202"/>
                    </a:lnTo>
                    <a:lnTo>
                      <a:pt x="60" y="190"/>
                    </a:lnTo>
                    <a:lnTo>
                      <a:pt x="56" y="179"/>
                    </a:lnTo>
                    <a:lnTo>
                      <a:pt x="55" y="175"/>
                    </a:lnTo>
                    <a:lnTo>
                      <a:pt x="52" y="173"/>
                    </a:lnTo>
                    <a:lnTo>
                      <a:pt x="51" y="169"/>
                    </a:lnTo>
                    <a:lnTo>
                      <a:pt x="51" y="166"/>
                    </a:lnTo>
                    <a:lnTo>
                      <a:pt x="54" y="158"/>
                    </a:lnTo>
                    <a:lnTo>
                      <a:pt x="55" y="151"/>
                    </a:lnTo>
                    <a:lnTo>
                      <a:pt x="58" y="147"/>
                    </a:lnTo>
                    <a:lnTo>
                      <a:pt x="60" y="144"/>
                    </a:lnTo>
                    <a:lnTo>
                      <a:pt x="64" y="142"/>
                    </a:lnTo>
                    <a:lnTo>
                      <a:pt x="67" y="140"/>
                    </a:lnTo>
                    <a:lnTo>
                      <a:pt x="98" y="140"/>
                    </a:lnTo>
                    <a:lnTo>
                      <a:pt x="110" y="136"/>
                    </a:lnTo>
                    <a:lnTo>
                      <a:pt x="118" y="132"/>
                    </a:lnTo>
                    <a:lnTo>
                      <a:pt x="128" y="126"/>
                    </a:lnTo>
                    <a:lnTo>
                      <a:pt x="133" y="119"/>
                    </a:lnTo>
                    <a:lnTo>
                      <a:pt x="133" y="111"/>
                    </a:lnTo>
                    <a:lnTo>
                      <a:pt x="129" y="103"/>
                    </a:lnTo>
                    <a:lnTo>
                      <a:pt x="125" y="97"/>
                    </a:lnTo>
                    <a:lnTo>
                      <a:pt x="122" y="93"/>
                    </a:lnTo>
                    <a:lnTo>
                      <a:pt x="125" y="89"/>
                    </a:lnTo>
                    <a:lnTo>
                      <a:pt x="133" y="87"/>
                    </a:lnTo>
                    <a:lnTo>
                      <a:pt x="138" y="84"/>
                    </a:lnTo>
                    <a:lnTo>
                      <a:pt x="140" y="81"/>
                    </a:lnTo>
                    <a:lnTo>
                      <a:pt x="141" y="76"/>
                    </a:lnTo>
                    <a:lnTo>
                      <a:pt x="145" y="66"/>
                    </a:lnTo>
                    <a:lnTo>
                      <a:pt x="146" y="57"/>
                    </a:lnTo>
                    <a:lnTo>
                      <a:pt x="145" y="47"/>
                    </a:lnTo>
                    <a:lnTo>
                      <a:pt x="142" y="45"/>
                    </a:lnTo>
                    <a:lnTo>
                      <a:pt x="138" y="46"/>
                    </a:lnTo>
                    <a:lnTo>
                      <a:pt x="132" y="49"/>
                    </a:lnTo>
                    <a:lnTo>
                      <a:pt x="126" y="50"/>
                    </a:lnTo>
                    <a:lnTo>
                      <a:pt x="121" y="49"/>
                    </a:lnTo>
                    <a:lnTo>
                      <a:pt x="117" y="46"/>
                    </a:lnTo>
                    <a:lnTo>
                      <a:pt x="114" y="46"/>
                    </a:lnTo>
                    <a:lnTo>
                      <a:pt x="110" y="45"/>
                    </a:lnTo>
                    <a:lnTo>
                      <a:pt x="107" y="45"/>
                    </a:lnTo>
                    <a:lnTo>
                      <a:pt x="105" y="43"/>
                    </a:lnTo>
                    <a:lnTo>
                      <a:pt x="102" y="43"/>
                    </a:lnTo>
                    <a:lnTo>
                      <a:pt x="102" y="39"/>
                    </a:lnTo>
                    <a:lnTo>
                      <a:pt x="105" y="37"/>
                    </a:lnTo>
                    <a:lnTo>
                      <a:pt x="107" y="33"/>
                    </a:lnTo>
                    <a:lnTo>
                      <a:pt x="111" y="31"/>
                    </a:lnTo>
                    <a:lnTo>
                      <a:pt x="116" y="29"/>
                    </a:lnTo>
                    <a:lnTo>
                      <a:pt x="118" y="26"/>
                    </a:lnTo>
                    <a:lnTo>
                      <a:pt x="120" y="23"/>
                    </a:lnTo>
                    <a:lnTo>
                      <a:pt x="120" y="20"/>
                    </a:lnTo>
                    <a:lnTo>
                      <a:pt x="118" y="16"/>
                    </a:lnTo>
                    <a:lnTo>
                      <a:pt x="118" y="12"/>
                    </a:lnTo>
                    <a:lnTo>
                      <a:pt x="121" y="4"/>
                    </a:lnTo>
                    <a:lnTo>
                      <a:pt x="122" y="2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50" name="Freeform 98">
                <a:extLst>
                  <a:ext uri="{FF2B5EF4-FFF2-40B4-BE49-F238E27FC236}">
                    <a16:creationId xmlns:a16="http://schemas.microsoft.com/office/drawing/2014/main" id="{CDA7A3C4-B70B-7A05-100C-E1841C9F9F25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1396383" y="10363380"/>
                <a:ext cx="579674" cy="4842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56" y="4"/>
                  </a:cxn>
                  <a:cxn ang="0">
                    <a:pos x="158" y="11"/>
                  </a:cxn>
                  <a:cxn ang="0">
                    <a:pos x="154" y="12"/>
                  </a:cxn>
                  <a:cxn ang="0">
                    <a:pos x="144" y="27"/>
                  </a:cxn>
                  <a:cxn ang="0">
                    <a:pos x="132" y="46"/>
                  </a:cxn>
                  <a:cxn ang="0">
                    <a:pos x="123" y="57"/>
                  </a:cxn>
                  <a:cxn ang="0">
                    <a:pos x="116" y="66"/>
                  </a:cxn>
                  <a:cxn ang="0">
                    <a:pos x="109" y="74"/>
                  </a:cxn>
                  <a:cxn ang="0">
                    <a:pos x="108" y="82"/>
                  </a:cxn>
                  <a:cxn ang="0">
                    <a:pos x="109" y="89"/>
                  </a:cxn>
                  <a:cxn ang="0">
                    <a:pos x="103" y="100"/>
                  </a:cxn>
                  <a:cxn ang="0">
                    <a:pos x="90" y="112"/>
                  </a:cxn>
                  <a:cxn ang="0">
                    <a:pos x="78" y="116"/>
                  </a:cxn>
                  <a:cxn ang="0">
                    <a:pos x="64" y="128"/>
                  </a:cxn>
                  <a:cxn ang="0">
                    <a:pos x="58" y="131"/>
                  </a:cxn>
                  <a:cxn ang="0">
                    <a:pos x="54" y="129"/>
                  </a:cxn>
                  <a:cxn ang="0">
                    <a:pos x="49" y="123"/>
                  </a:cxn>
                  <a:cxn ang="0">
                    <a:pos x="39" y="116"/>
                  </a:cxn>
                  <a:cxn ang="0">
                    <a:pos x="31" y="102"/>
                  </a:cxn>
                  <a:cxn ang="0">
                    <a:pos x="27" y="97"/>
                  </a:cxn>
                  <a:cxn ang="0">
                    <a:pos x="22" y="93"/>
                  </a:cxn>
                  <a:cxn ang="0">
                    <a:pos x="14" y="86"/>
                  </a:cxn>
                  <a:cxn ang="0">
                    <a:pos x="2" y="81"/>
                  </a:cxn>
                  <a:cxn ang="0">
                    <a:pos x="4" y="66"/>
                  </a:cxn>
                  <a:cxn ang="0">
                    <a:pos x="2" y="62"/>
                  </a:cxn>
                  <a:cxn ang="0">
                    <a:pos x="0" y="59"/>
                  </a:cxn>
                  <a:cxn ang="0">
                    <a:pos x="3" y="55"/>
                  </a:cxn>
                  <a:cxn ang="0">
                    <a:pos x="15" y="46"/>
                  </a:cxn>
                  <a:cxn ang="0">
                    <a:pos x="27" y="34"/>
                  </a:cxn>
                  <a:cxn ang="0">
                    <a:pos x="29" y="27"/>
                  </a:cxn>
                  <a:cxn ang="0">
                    <a:pos x="33" y="24"/>
                  </a:cxn>
                  <a:cxn ang="0">
                    <a:pos x="60" y="15"/>
                  </a:cxn>
                  <a:cxn ang="0">
                    <a:pos x="76" y="14"/>
                  </a:cxn>
                  <a:cxn ang="0">
                    <a:pos x="80" y="18"/>
                  </a:cxn>
                  <a:cxn ang="0">
                    <a:pos x="85" y="22"/>
                  </a:cxn>
                  <a:cxn ang="0">
                    <a:pos x="92" y="24"/>
                  </a:cxn>
                  <a:cxn ang="0">
                    <a:pos x="108" y="20"/>
                  </a:cxn>
                  <a:cxn ang="0">
                    <a:pos x="123" y="12"/>
                  </a:cxn>
                  <a:cxn ang="0">
                    <a:pos x="136" y="4"/>
                  </a:cxn>
                </a:cxnLst>
                <a:rect l="0" t="0" r="r" b="b"/>
                <a:pathLst>
                  <a:path w="158" h="132">
                    <a:moveTo>
                      <a:pt x="143" y="0"/>
                    </a:moveTo>
                    <a:lnTo>
                      <a:pt x="150" y="0"/>
                    </a:lnTo>
                    <a:lnTo>
                      <a:pt x="154" y="1"/>
                    </a:lnTo>
                    <a:lnTo>
                      <a:pt x="156" y="4"/>
                    </a:lnTo>
                    <a:lnTo>
                      <a:pt x="158" y="7"/>
                    </a:lnTo>
                    <a:lnTo>
                      <a:pt x="158" y="11"/>
                    </a:lnTo>
                    <a:lnTo>
                      <a:pt x="156" y="11"/>
                    </a:lnTo>
                    <a:lnTo>
                      <a:pt x="154" y="12"/>
                    </a:lnTo>
                    <a:lnTo>
                      <a:pt x="150" y="18"/>
                    </a:lnTo>
                    <a:lnTo>
                      <a:pt x="144" y="27"/>
                    </a:lnTo>
                    <a:lnTo>
                      <a:pt x="138" y="36"/>
                    </a:lnTo>
                    <a:lnTo>
                      <a:pt x="132" y="46"/>
                    </a:lnTo>
                    <a:lnTo>
                      <a:pt x="128" y="51"/>
                    </a:lnTo>
                    <a:lnTo>
                      <a:pt x="123" y="57"/>
                    </a:lnTo>
                    <a:lnTo>
                      <a:pt x="120" y="62"/>
                    </a:lnTo>
                    <a:lnTo>
                      <a:pt x="116" y="66"/>
                    </a:lnTo>
                    <a:lnTo>
                      <a:pt x="112" y="71"/>
                    </a:lnTo>
                    <a:lnTo>
                      <a:pt x="109" y="74"/>
                    </a:lnTo>
                    <a:lnTo>
                      <a:pt x="108" y="78"/>
                    </a:lnTo>
                    <a:lnTo>
                      <a:pt x="108" y="82"/>
                    </a:lnTo>
                    <a:lnTo>
                      <a:pt x="109" y="85"/>
                    </a:lnTo>
                    <a:lnTo>
                      <a:pt x="109" y="89"/>
                    </a:lnTo>
                    <a:lnTo>
                      <a:pt x="108" y="94"/>
                    </a:lnTo>
                    <a:lnTo>
                      <a:pt x="103" y="100"/>
                    </a:lnTo>
                    <a:lnTo>
                      <a:pt x="97" y="107"/>
                    </a:lnTo>
                    <a:lnTo>
                      <a:pt x="90" y="112"/>
                    </a:lnTo>
                    <a:lnTo>
                      <a:pt x="85" y="115"/>
                    </a:lnTo>
                    <a:lnTo>
                      <a:pt x="78" y="116"/>
                    </a:lnTo>
                    <a:lnTo>
                      <a:pt x="72" y="121"/>
                    </a:lnTo>
                    <a:lnTo>
                      <a:pt x="64" y="128"/>
                    </a:lnTo>
                    <a:lnTo>
                      <a:pt x="61" y="131"/>
                    </a:lnTo>
                    <a:lnTo>
                      <a:pt x="58" y="131"/>
                    </a:lnTo>
                    <a:lnTo>
                      <a:pt x="57" y="132"/>
                    </a:lnTo>
                    <a:lnTo>
                      <a:pt x="54" y="129"/>
                    </a:lnTo>
                    <a:lnTo>
                      <a:pt x="53" y="127"/>
                    </a:lnTo>
                    <a:lnTo>
                      <a:pt x="49" y="123"/>
                    </a:lnTo>
                    <a:lnTo>
                      <a:pt x="43" y="119"/>
                    </a:lnTo>
                    <a:lnTo>
                      <a:pt x="39" y="116"/>
                    </a:lnTo>
                    <a:lnTo>
                      <a:pt x="34" y="111"/>
                    </a:lnTo>
                    <a:lnTo>
                      <a:pt x="31" y="102"/>
                    </a:lnTo>
                    <a:lnTo>
                      <a:pt x="30" y="100"/>
                    </a:lnTo>
                    <a:lnTo>
                      <a:pt x="27" y="97"/>
                    </a:lnTo>
                    <a:lnTo>
                      <a:pt x="25" y="96"/>
                    </a:lnTo>
                    <a:lnTo>
                      <a:pt x="22" y="93"/>
                    </a:lnTo>
                    <a:lnTo>
                      <a:pt x="19" y="92"/>
                    </a:lnTo>
                    <a:lnTo>
                      <a:pt x="14" y="86"/>
                    </a:lnTo>
                    <a:lnTo>
                      <a:pt x="10" y="84"/>
                    </a:lnTo>
                    <a:lnTo>
                      <a:pt x="2" y="81"/>
                    </a:lnTo>
                    <a:lnTo>
                      <a:pt x="4" y="73"/>
                    </a:lnTo>
                    <a:lnTo>
                      <a:pt x="4" y="66"/>
                    </a:lnTo>
                    <a:lnTo>
                      <a:pt x="3" y="65"/>
                    </a:lnTo>
                    <a:lnTo>
                      <a:pt x="2" y="62"/>
                    </a:lnTo>
                    <a:lnTo>
                      <a:pt x="2" y="61"/>
                    </a:lnTo>
                    <a:lnTo>
                      <a:pt x="0" y="59"/>
                    </a:lnTo>
                    <a:lnTo>
                      <a:pt x="2" y="58"/>
                    </a:lnTo>
                    <a:lnTo>
                      <a:pt x="3" y="55"/>
                    </a:lnTo>
                    <a:lnTo>
                      <a:pt x="8" y="51"/>
                    </a:lnTo>
                    <a:lnTo>
                      <a:pt x="15" y="46"/>
                    </a:lnTo>
                    <a:lnTo>
                      <a:pt x="23" y="39"/>
                    </a:lnTo>
                    <a:lnTo>
                      <a:pt x="27" y="34"/>
                    </a:lnTo>
                    <a:lnTo>
                      <a:pt x="29" y="30"/>
                    </a:lnTo>
                    <a:lnTo>
                      <a:pt x="29" y="27"/>
                    </a:lnTo>
                    <a:lnTo>
                      <a:pt x="30" y="24"/>
                    </a:lnTo>
                    <a:lnTo>
                      <a:pt x="33" y="24"/>
                    </a:lnTo>
                    <a:lnTo>
                      <a:pt x="35" y="23"/>
                    </a:lnTo>
                    <a:lnTo>
                      <a:pt x="60" y="15"/>
                    </a:lnTo>
                    <a:lnTo>
                      <a:pt x="69" y="12"/>
                    </a:lnTo>
                    <a:lnTo>
                      <a:pt x="76" y="14"/>
                    </a:lnTo>
                    <a:lnTo>
                      <a:pt x="78" y="15"/>
                    </a:lnTo>
                    <a:lnTo>
                      <a:pt x="80" y="18"/>
                    </a:lnTo>
                    <a:lnTo>
                      <a:pt x="82" y="19"/>
                    </a:lnTo>
                    <a:lnTo>
                      <a:pt x="85" y="22"/>
                    </a:lnTo>
                    <a:lnTo>
                      <a:pt x="88" y="23"/>
                    </a:lnTo>
                    <a:lnTo>
                      <a:pt x="92" y="24"/>
                    </a:lnTo>
                    <a:lnTo>
                      <a:pt x="99" y="23"/>
                    </a:lnTo>
                    <a:lnTo>
                      <a:pt x="108" y="20"/>
                    </a:lnTo>
                    <a:lnTo>
                      <a:pt x="116" y="16"/>
                    </a:lnTo>
                    <a:lnTo>
                      <a:pt x="123" y="12"/>
                    </a:lnTo>
                    <a:lnTo>
                      <a:pt x="128" y="8"/>
                    </a:lnTo>
                    <a:lnTo>
                      <a:pt x="136" y="4"/>
                    </a:lnTo>
                    <a:lnTo>
                      <a:pt x="14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51" name="Freeform 99">
                <a:extLst>
                  <a:ext uri="{FF2B5EF4-FFF2-40B4-BE49-F238E27FC236}">
                    <a16:creationId xmlns:a16="http://schemas.microsoft.com/office/drawing/2014/main" id="{519BD0A1-5270-43CE-4487-9FD2FD82AB3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3301812" y="6526278"/>
                <a:ext cx="1005254" cy="1471199"/>
              </a:xfrm>
              <a:custGeom>
                <a:avLst/>
                <a:gdLst/>
                <a:ahLst/>
                <a:cxnLst>
                  <a:cxn ang="0">
                    <a:pos x="87" y="11"/>
                  </a:cxn>
                  <a:cxn ang="0">
                    <a:pos x="107" y="8"/>
                  </a:cxn>
                  <a:cxn ang="0">
                    <a:pos x="129" y="19"/>
                  </a:cxn>
                  <a:cxn ang="0">
                    <a:pos x="140" y="33"/>
                  </a:cxn>
                  <a:cxn ang="0">
                    <a:pos x="118" y="37"/>
                  </a:cxn>
                  <a:cxn ang="0">
                    <a:pos x="114" y="27"/>
                  </a:cxn>
                  <a:cxn ang="0">
                    <a:pos x="114" y="37"/>
                  </a:cxn>
                  <a:cxn ang="0">
                    <a:pos x="117" y="57"/>
                  </a:cxn>
                  <a:cxn ang="0">
                    <a:pos x="134" y="80"/>
                  </a:cxn>
                  <a:cxn ang="0">
                    <a:pos x="158" y="96"/>
                  </a:cxn>
                  <a:cxn ang="0">
                    <a:pos x="189" y="110"/>
                  </a:cxn>
                  <a:cxn ang="0">
                    <a:pos x="189" y="128"/>
                  </a:cxn>
                  <a:cxn ang="0">
                    <a:pos x="176" y="143"/>
                  </a:cxn>
                  <a:cxn ang="0">
                    <a:pos x="185" y="193"/>
                  </a:cxn>
                  <a:cxn ang="0">
                    <a:pos x="197" y="204"/>
                  </a:cxn>
                  <a:cxn ang="0">
                    <a:pos x="214" y="215"/>
                  </a:cxn>
                  <a:cxn ang="0">
                    <a:pos x="231" y="220"/>
                  </a:cxn>
                  <a:cxn ang="0">
                    <a:pos x="226" y="224"/>
                  </a:cxn>
                  <a:cxn ang="0">
                    <a:pos x="218" y="227"/>
                  </a:cxn>
                  <a:cxn ang="0">
                    <a:pos x="215" y="267"/>
                  </a:cxn>
                  <a:cxn ang="0">
                    <a:pos x="235" y="287"/>
                  </a:cxn>
                  <a:cxn ang="0">
                    <a:pos x="258" y="322"/>
                  </a:cxn>
                  <a:cxn ang="0">
                    <a:pos x="265" y="356"/>
                  </a:cxn>
                  <a:cxn ang="0">
                    <a:pos x="273" y="390"/>
                  </a:cxn>
                  <a:cxn ang="0">
                    <a:pos x="273" y="401"/>
                  </a:cxn>
                  <a:cxn ang="0">
                    <a:pos x="255" y="391"/>
                  </a:cxn>
                  <a:cxn ang="0">
                    <a:pos x="245" y="390"/>
                  </a:cxn>
                  <a:cxn ang="0">
                    <a:pos x="215" y="368"/>
                  </a:cxn>
                  <a:cxn ang="0">
                    <a:pos x="181" y="352"/>
                  </a:cxn>
                  <a:cxn ang="0">
                    <a:pos x="141" y="333"/>
                  </a:cxn>
                  <a:cxn ang="0">
                    <a:pos x="95" y="312"/>
                  </a:cxn>
                  <a:cxn ang="0">
                    <a:pos x="55" y="293"/>
                  </a:cxn>
                  <a:cxn ang="0">
                    <a:pos x="21" y="267"/>
                  </a:cxn>
                  <a:cxn ang="0">
                    <a:pos x="32" y="242"/>
                  </a:cxn>
                  <a:cxn ang="0">
                    <a:pos x="31" y="229"/>
                  </a:cxn>
                  <a:cxn ang="0">
                    <a:pos x="46" y="215"/>
                  </a:cxn>
                  <a:cxn ang="0">
                    <a:pos x="55" y="192"/>
                  </a:cxn>
                  <a:cxn ang="0">
                    <a:pos x="44" y="172"/>
                  </a:cxn>
                  <a:cxn ang="0">
                    <a:pos x="27" y="180"/>
                  </a:cxn>
                  <a:cxn ang="0">
                    <a:pos x="8" y="176"/>
                  </a:cxn>
                  <a:cxn ang="0">
                    <a:pos x="4" y="155"/>
                  </a:cxn>
                  <a:cxn ang="0">
                    <a:pos x="38" y="135"/>
                  </a:cxn>
                  <a:cxn ang="0">
                    <a:pos x="42" y="108"/>
                  </a:cxn>
                  <a:cxn ang="0">
                    <a:pos x="25" y="76"/>
                  </a:cxn>
                  <a:cxn ang="0">
                    <a:pos x="19" y="57"/>
                  </a:cxn>
                  <a:cxn ang="0">
                    <a:pos x="40" y="39"/>
                  </a:cxn>
                  <a:cxn ang="0">
                    <a:pos x="58" y="10"/>
                  </a:cxn>
                  <a:cxn ang="0">
                    <a:pos x="70" y="0"/>
                  </a:cxn>
                </a:cxnLst>
                <a:rect l="0" t="0" r="r" b="b"/>
                <a:pathLst>
                  <a:path w="274" h="401">
                    <a:moveTo>
                      <a:pt x="70" y="0"/>
                    </a:moveTo>
                    <a:lnTo>
                      <a:pt x="71" y="0"/>
                    </a:lnTo>
                    <a:lnTo>
                      <a:pt x="87" y="11"/>
                    </a:lnTo>
                    <a:lnTo>
                      <a:pt x="95" y="15"/>
                    </a:lnTo>
                    <a:lnTo>
                      <a:pt x="101" y="15"/>
                    </a:lnTo>
                    <a:lnTo>
                      <a:pt x="107" y="8"/>
                    </a:lnTo>
                    <a:lnTo>
                      <a:pt x="113" y="10"/>
                    </a:lnTo>
                    <a:lnTo>
                      <a:pt x="120" y="14"/>
                    </a:lnTo>
                    <a:lnTo>
                      <a:pt x="129" y="19"/>
                    </a:lnTo>
                    <a:lnTo>
                      <a:pt x="136" y="25"/>
                    </a:lnTo>
                    <a:lnTo>
                      <a:pt x="140" y="30"/>
                    </a:lnTo>
                    <a:lnTo>
                      <a:pt x="140" y="33"/>
                    </a:lnTo>
                    <a:lnTo>
                      <a:pt x="138" y="35"/>
                    </a:lnTo>
                    <a:lnTo>
                      <a:pt x="137" y="37"/>
                    </a:lnTo>
                    <a:lnTo>
                      <a:pt x="118" y="37"/>
                    </a:lnTo>
                    <a:lnTo>
                      <a:pt x="115" y="34"/>
                    </a:lnTo>
                    <a:lnTo>
                      <a:pt x="115" y="29"/>
                    </a:lnTo>
                    <a:lnTo>
                      <a:pt x="114" y="27"/>
                    </a:lnTo>
                    <a:lnTo>
                      <a:pt x="111" y="27"/>
                    </a:lnTo>
                    <a:lnTo>
                      <a:pt x="111" y="31"/>
                    </a:lnTo>
                    <a:lnTo>
                      <a:pt x="114" y="37"/>
                    </a:lnTo>
                    <a:lnTo>
                      <a:pt x="114" y="39"/>
                    </a:lnTo>
                    <a:lnTo>
                      <a:pt x="117" y="45"/>
                    </a:lnTo>
                    <a:lnTo>
                      <a:pt x="117" y="57"/>
                    </a:lnTo>
                    <a:lnTo>
                      <a:pt x="120" y="64"/>
                    </a:lnTo>
                    <a:lnTo>
                      <a:pt x="126" y="72"/>
                    </a:lnTo>
                    <a:lnTo>
                      <a:pt x="134" y="80"/>
                    </a:lnTo>
                    <a:lnTo>
                      <a:pt x="144" y="88"/>
                    </a:lnTo>
                    <a:lnTo>
                      <a:pt x="150" y="93"/>
                    </a:lnTo>
                    <a:lnTo>
                      <a:pt x="158" y="96"/>
                    </a:lnTo>
                    <a:lnTo>
                      <a:pt x="177" y="99"/>
                    </a:lnTo>
                    <a:lnTo>
                      <a:pt x="184" y="101"/>
                    </a:lnTo>
                    <a:lnTo>
                      <a:pt x="189" y="110"/>
                    </a:lnTo>
                    <a:lnTo>
                      <a:pt x="192" y="120"/>
                    </a:lnTo>
                    <a:lnTo>
                      <a:pt x="192" y="126"/>
                    </a:lnTo>
                    <a:lnTo>
                      <a:pt x="189" y="128"/>
                    </a:lnTo>
                    <a:lnTo>
                      <a:pt x="181" y="132"/>
                    </a:lnTo>
                    <a:lnTo>
                      <a:pt x="177" y="136"/>
                    </a:lnTo>
                    <a:lnTo>
                      <a:pt x="176" y="143"/>
                    </a:lnTo>
                    <a:lnTo>
                      <a:pt x="176" y="176"/>
                    </a:lnTo>
                    <a:lnTo>
                      <a:pt x="180" y="185"/>
                    </a:lnTo>
                    <a:lnTo>
                      <a:pt x="185" y="193"/>
                    </a:lnTo>
                    <a:lnTo>
                      <a:pt x="192" y="200"/>
                    </a:lnTo>
                    <a:lnTo>
                      <a:pt x="195" y="201"/>
                    </a:lnTo>
                    <a:lnTo>
                      <a:pt x="197" y="204"/>
                    </a:lnTo>
                    <a:lnTo>
                      <a:pt x="206" y="207"/>
                    </a:lnTo>
                    <a:lnTo>
                      <a:pt x="211" y="209"/>
                    </a:lnTo>
                    <a:lnTo>
                      <a:pt x="214" y="215"/>
                    </a:lnTo>
                    <a:lnTo>
                      <a:pt x="219" y="217"/>
                    </a:lnTo>
                    <a:lnTo>
                      <a:pt x="226" y="217"/>
                    </a:lnTo>
                    <a:lnTo>
                      <a:pt x="231" y="220"/>
                    </a:lnTo>
                    <a:lnTo>
                      <a:pt x="231" y="223"/>
                    </a:lnTo>
                    <a:lnTo>
                      <a:pt x="228" y="224"/>
                    </a:lnTo>
                    <a:lnTo>
                      <a:pt x="226" y="224"/>
                    </a:lnTo>
                    <a:lnTo>
                      <a:pt x="223" y="225"/>
                    </a:lnTo>
                    <a:lnTo>
                      <a:pt x="220" y="225"/>
                    </a:lnTo>
                    <a:lnTo>
                      <a:pt x="218" y="227"/>
                    </a:lnTo>
                    <a:lnTo>
                      <a:pt x="216" y="227"/>
                    </a:lnTo>
                    <a:lnTo>
                      <a:pt x="215" y="228"/>
                    </a:lnTo>
                    <a:lnTo>
                      <a:pt x="215" y="267"/>
                    </a:lnTo>
                    <a:lnTo>
                      <a:pt x="219" y="273"/>
                    </a:lnTo>
                    <a:lnTo>
                      <a:pt x="226" y="279"/>
                    </a:lnTo>
                    <a:lnTo>
                      <a:pt x="235" y="287"/>
                    </a:lnTo>
                    <a:lnTo>
                      <a:pt x="249" y="301"/>
                    </a:lnTo>
                    <a:lnTo>
                      <a:pt x="254" y="310"/>
                    </a:lnTo>
                    <a:lnTo>
                      <a:pt x="258" y="322"/>
                    </a:lnTo>
                    <a:lnTo>
                      <a:pt x="262" y="336"/>
                    </a:lnTo>
                    <a:lnTo>
                      <a:pt x="263" y="347"/>
                    </a:lnTo>
                    <a:lnTo>
                      <a:pt x="265" y="356"/>
                    </a:lnTo>
                    <a:lnTo>
                      <a:pt x="267" y="367"/>
                    </a:lnTo>
                    <a:lnTo>
                      <a:pt x="270" y="379"/>
                    </a:lnTo>
                    <a:lnTo>
                      <a:pt x="273" y="390"/>
                    </a:lnTo>
                    <a:lnTo>
                      <a:pt x="274" y="397"/>
                    </a:lnTo>
                    <a:lnTo>
                      <a:pt x="274" y="401"/>
                    </a:lnTo>
                    <a:lnTo>
                      <a:pt x="273" y="401"/>
                    </a:lnTo>
                    <a:lnTo>
                      <a:pt x="265" y="392"/>
                    </a:lnTo>
                    <a:lnTo>
                      <a:pt x="262" y="391"/>
                    </a:lnTo>
                    <a:lnTo>
                      <a:pt x="255" y="391"/>
                    </a:lnTo>
                    <a:lnTo>
                      <a:pt x="253" y="392"/>
                    </a:lnTo>
                    <a:lnTo>
                      <a:pt x="250" y="392"/>
                    </a:lnTo>
                    <a:lnTo>
                      <a:pt x="245" y="390"/>
                    </a:lnTo>
                    <a:lnTo>
                      <a:pt x="238" y="384"/>
                    </a:lnTo>
                    <a:lnTo>
                      <a:pt x="227" y="376"/>
                    </a:lnTo>
                    <a:lnTo>
                      <a:pt x="215" y="368"/>
                    </a:lnTo>
                    <a:lnTo>
                      <a:pt x="204" y="361"/>
                    </a:lnTo>
                    <a:lnTo>
                      <a:pt x="195" y="357"/>
                    </a:lnTo>
                    <a:lnTo>
                      <a:pt x="181" y="352"/>
                    </a:lnTo>
                    <a:lnTo>
                      <a:pt x="165" y="347"/>
                    </a:lnTo>
                    <a:lnTo>
                      <a:pt x="150" y="339"/>
                    </a:lnTo>
                    <a:lnTo>
                      <a:pt x="141" y="333"/>
                    </a:lnTo>
                    <a:lnTo>
                      <a:pt x="128" y="328"/>
                    </a:lnTo>
                    <a:lnTo>
                      <a:pt x="113" y="320"/>
                    </a:lnTo>
                    <a:lnTo>
                      <a:pt x="95" y="312"/>
                    </a:lnTo>
                    <a:lnTo>
                      <a:pt x="79" y="304"/>
                    </a:lnTo>
                    <a:lnTo>
                      <a:pt x="64" y="297"/>
                    </a:lnTo>
                    <a:lnTo>
                      <a:pt x="55" y="293"/>
                    </a:lnTo>
                    <a:lnTo>
                      <a:pt x="46" y="287"/>
                    </a:lnTo>
                    <a:lnTo>
                      <a:pt x="33" y="278"/>
                    </a:lnTo>
                    <a:lnTo>
                      <a:pt x="21" y="267"/>
                    </a:lnTo>
                    <a:lnTo>
                      <a:pt x="11" y="255"/>
                    </a:lnTo>
                    <a:lnTo>
                      <a:pt x="29" y="246"/>
                    </a:lnTo>
                    <a:lnTo>
                      <a:pt x="32" y="242"/>
                    </a:lnTo>
                    <a:lnTo>
                      <a:pt x="32" y="235"/>
                    </a:lnTo>
                    <a:lnTo>
                      <a:pt x="31" y="232"/>
                    </a:lnTo>
                    <a:lnTo>
                      <a:pt x="31" y="229"/>
                    </a:lnTo>
                    <a:lnTo>
                      <a:pt x="33" y="224"/>
                    </a:lnTo>
                    <a:lnTo>
                      <a:pt x="36" y="221"/>
                    </a:lnTo>
                    <a:lnTo>
                      <a:pt x="46" y="215"/>
                    </a:lnTo>
                    <a:lnTo>
                      <a:pt x="54" y="207"/>
                    </a:lnTo>
                    <a:lnTo>
                      <a:pt x="56" y="198"/>
                    </a:lnTo>
                    <a:lnTo>
                      <a:pt x="55" y="192"/>
                    </a:lnTo>
                    <a:lnTo>
                      <a:pt x="54" y="184"/>
                    </a:lnTo>
                    <a:lnTo>
                      <a:pt x="51" y="177"/>
                    </a:lnTo>
                    <a:lnTo>
                      <a:pt x="44" y="172"/>
                    </a:lnTo>
                    <a:lnTo>
                      <a:pt x="36" y="172"/>
                    </a:lnTo>
                    <a:lnTo>
                      <a:pt x="32" y="176"/>
                    </a:lnTo>
                    <a:lnTo>
                      <a:pt x="27" y="180"/>
                    </a:lnTo>
                    <a:lnTo>
                      <a:pt x="23" y="182"/>
                    </a:lnTo>
                    <a:lnTo>
                      <a:pt x="16" y="180"/>
                    </a:lnTo>
                    <a:lnTo>
                      <a:pt x="8" y="176"/>
                    </a:lnTo>
                    <a:lnTo>
                      <a:pt x="1" y="167"/>
                    </a:lnTo>
                    <a:lnTo>
                      <a:pt x="0" y="161"/>
                    </a:lnTo>
                    <a:lnTo>
                      <a:pt x="4" y="155"/>
                    </a:lnTo>
                    <a:lnTo>
                      <a:pt x="20" y="147"/>
                    </a:lnTo>
                    <a:lnTo>
                      <a:pt x="29" y="143"/>
                    </a:lnTo>
                    <a:lnTo>
                      <a:pt x="38" y="135"/>
                    </a:lnTo>
                    <a:lnTo>
                      <a:pt x="42" y="124"/>
                    </a:lnTo>
                    <a:lnTo>
                      <a:pt x="43" y="115"/>
                    </a:lnTo>
                    <a:lnTo>
                      <a:pt x="42" y="108"/>
                    </a:lnTo>
                    <a:lnTo>
                      <a:pt x="38" y="99"/>
                    </a:lnTo>
                    <a:lnTo>
                      <a:pt x="31" y="87"/>
                    </a:lnTo>
                    <a:lnTo>
                      <a:pt x="25" y="76"/>
                    </a:lnTo>
                    <a:lnTo>
                      <a:pt x="20" y="68"/>
                    </a:lnTo>
                    <a:lnTo>
                      <a:pt x="17" y="62"/>
                    </a:lnTo>
                    <a:lnTo>
                      <a:pt x="19" y="57"/>
                    </a:lnTo>
                    <a:lnTo>
                      <a:pt x="24" y="52"/>
                    </a:lnTo>
                    <a:lnTo>
                      <a:pt x="32" y="46"/>
                    </a:lnTo>
                    <a:lnTo>
                      <a:pt x="40" y="39"/>
                    </a:lnTo>
                    <a:lnTo>
                      <a:pt x="47" y="29"/>
                    </a:lnTo>
                    <a:lnTo>
                      <a:pt x="52" y="18"/>
                    </a:lnTo>
                    <a:lnTo>
                      <a:pt x="58" y="10"/>
                    </a:lnTo>
                    <a:lnTo>
                      <a:pt x="59" y="7"/>
                    </a:lnTo>
                    <a:lnTo>
                      <a:pt x="62" y="6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52" name="Freeform 100">
                <a:extLst>
                  <a:ext uri="{FF2B5EF4-FFF2-40B4-BE49-F238E27FC236}">
                    <a16:creationId xmlns:a16="http://schemas.microsoft.com/office/drawing/2014/main" id="{E5583CAC-BEA8-4246-98FD-9024B0AD787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2271334" y="4741884"/>
                <a:ext cx="1456520" cy="2590190"/>
              </a:xfrm>
              <a:custGeom>
                <a:avLst/>
                <a:gdLst/>
                <a:ahLst/>
                <a:cxnLst>
                  <a:cxn ang="0">
                    <a:pos x="274" y="8"/>
                  </a:cxn>
                  <a:cxn ang="0">
                    <a:pos x="296" y="1"/>
                  </a:cxn>
                  <a:cxn ang="0">
                    <a:pos x="303" y="30"/>
                  </a:cxn>
                  <a:cxn ang="0">
                    <a:pos x="315" y="62"/>
                  </a:cxn>
                  <a:cxn ang="0">
                    <a:pos x="335" y="132"/>
                  </a:cxn>
                  <a:cxn ang="0">
                    <a:pos x="360" y="170"/>
                  </a:cxn>
                  <a:cxn ang="0">
                    <a:pos x="301" y="201"/>
                  </a:cxn>
                  <a:cxn ang="0">
                    <a:pos x="307" y="267"/>
                  </a:cxn>
                  <a:cxn ang="0">
                    <a:pos x="285" y="263"/>
                  </a:cxn>
                  <a:cxn ang="0">
                    <a:pos x="278" y="291"/>
                  </a:cxn>
                  <a:cxn ang="0">
                    <a:pos x="291" y="309"/>
                  </a:cxn>
                  <a:cxn ang="0">
                    <a:pos x="274" y="317"/>
                  </a:cxn>
                  <a:cxn ang="0">
                    <a:pos x="277" y="331"/>
                  </a:cxn>
                  <a:cxn ang="0">
                    <a:pos x="269" y="349"/>
                  </a:cxn>
                  <a:cxn ang="0">
                    <a:pos x="304" y="389"/>
                  </a:cxn>
                  <a:cxn ang="0">
                    <a:pos x="340" y="453"/>
                  </a:cxn>
                  <a:cxn ang="0">
                    <a:pos x="359" y="446"/>
                  </a:cxn>
                  <a:cxn ang="0">
                    <a:pos x="375" y="427"/>
                  </a:cxn>
                  <a:cxn ang="0">
                    <a:pos x="389" y="457"/>
                  </a:cxn>
                  <a:cxn ang="0">
                    <a:pos x="359" y="497"/>
                  </a:cxn>
                  <a:cxn ang="0">
                    <a:pos x="358" y="538"/>
                  </a:cxn>
                  <a:cxn ang="0">
                    <a:pos x="356" y="594"/>
                  </a:cxn>
                  <a:cxn ang="0">
                    <a:pos x="343" y="631"/>
                  </a:cxn>
                  <a:cxn ang="0">
                    <a:pos x="378" y="628"/>
                  </a:cxn>
                  <a:cxn ang="0">
                    <a:pos x="363" y="672"/>
                  </a:cxn>
                  <a:cxn ang="0">
                    <a:pos x="356" y="697"/>
                  </a:cxn>
                  <a:cxn ang="0">
                    <a:pos x="303" y="674"/>
                  </a:cxn>
                  <a:cxn ang="0">
                    <a:pos x="284" y="623"/>
                  </a:cxn>
                  <a:cxn ang="0">
                    <a:pos x="258" y="601"/>
                  </a:cxn>
                  <a:cxn ang="0">
                    <a:pos x="269" y="574"/>
                  </a:cxn>
                  <a:cxn ang="0">
                    <a:pos x="273" y="544"/>
                  </a:cxn>
                  <a:cxn ang="0">
                    <a:pos x="252" y="481"/>
                  </a:cxn>
                  <a:cxn ang="0">
                    <a:pos x="235" y="423"/>
                  </a:cxn>
                  <a:cxn ang="0">
                    <a:pos x="219" y="384"/>
                  </a:cxn>
                  <a:cxn ang="0">
                    <a:pos x="213" y="353"/>
                  </a:cxn>
                  <a:cxn ang="0">
                    <a:pos x="209" y="315"/>
                  </a:cxn>
                  <a:cxn ang="0">
                    <a:pos x="179" y="290"/>
                  </a:cxn>
                  <a:cxn ang="0">
                    <a:pos x="148" y="253"/>
                  </a:cxn>
                  <a:cxn ang="0">
                    <a:pos x="149" y="229"/>
                  </a:cxn>
                  <a:cxn ang="0">
                    <a:pos x="131" y="239"/>
                  </a:cxn>
                  <a:cxn ang="0">
                    <a:pos x="123" y="272"/>
                  </a:cxn>
                  <a:cxn ang="0">
                    <a:pos x="166" y="309"/>
                  </a:cxn>
                  <a:cxn ang="0">
                    <a:pos x="152" y="319"/>
                  </a:cxn>
                  <a:cxn ang="0">
                    <a:pos x="139" y="309"/>
                  </a:cxn>
                  <a:cxn ang="0">
                    <a:pos x="128" y="302"/>
                  </a:cxn>
                  <a:cxn ang="0">
                    <a:pos x="98" y="283"/>
                  </a:cxn>
                  <a:cxn ang="0">
                    <a:pos x="81" y="270"/>
                  </a:cxn>
                  <a:cxn ang="0">
                    <a:pos x="66" y="247"/>
                  </a:cxn>
                  <a:cxn ang="0">
                    <a:pos x="32" y="239"/>
                  </a:cxn>
                  <a:cxn ang="0">
                    <a:pos x="31" y="218"/>
                  </a:cxn>
                  <a:cxn ang="0">
                    <a:pos x="0" y="195"/>
                  </a:cxn>
                  <a:cxn ang="0">
                    <a:pos x="30" y="171"/>
                  </a:cxn>
                  <a:cxn ang="0">
                    <a:pos x="24" y="158"/>
                  </a:cxn>
                  <a:cxn ang="0">
                    <a:pos x="54" y="139"/>
                  </a:cxn>
                  <a:cxn ang="0">
                    <a:pos x="90" y="104"/>
                  </a:cxn>
                  <a:cxn ang="0">
                    <a:pos x="116" y="92"/>
                  </a:cxn>
                  <a:cxn ang="0">
                    <a:pos x="144" y="90"/>
                  </a:cxn>
                  <a:cxn ang="0">
                    <a:pos x="175" y="120"/>
                  </a:cxn>
                  <a:cxn ang="0">
                    <a:pos x="198" y="102"/>
                  </a:cxn>
                  <a:cxn ang="0">
                    <a:pos x="214" y="102"/>
                  </a:cxn>
                  <a:cxn ang="0">
                    <a:pos x="238" y="86"/>
                  </a:cxn>
                  <a:cxn ang="0">
                    <a:pos x="241" y="54"/>
                  </a:cxn>
                  <a:cxn ang="0">
                    <a:pos x="254" y="14"/>
                  </a:cxn>
                </a:cxnLst>
                <a:rect l="0" t="0" r="r" b="b"/>
                <a:pathLst>
                  <a:path w="397" h="706">
                    <a:moveTo>
                      <a:pt x="265" y="0"/>
                    </a:moveTo>
                    <a:lnTo>
                      <a:pt x="268" y="0"/>
                    </a:lnTo>
                    <a:lnTo>
                      <a:pt x="269" y="1"/>
                    </a:lnTo>
                    <a:lnTo>
                      <a:pt x="270" y="4"/>
                    </a:lnTo>
                    <a:lnTo>
                      <a:pt x="273" y="5"/>
                    </a:lnTo>
                    <a:lnTo>
                      <a:pt x="274" y="8"/>
                    </a:lnTo>
                    <a:lnTo>
                      <a:pt x="277" y="9"/>
                    </a:lnTo>
                    <a:lnTo>
                      <a:pt x="282" y="9"/>
                    </a:lnTo>
                    <a:lnTo>
                      <a:pt x="285" y="8"/>
                    </a:lnTo>
                    <a:lnTo>
                      <a:pt x="288" y="5"/>
                    </a:lnTo>
                    <a:lnTo>
                      <a:pt x="292" y="3"/>
                    </a:lnTo>
                    <a:lnTo>
                      <a:pt x="296" y="1"/>
                    </a:lnTo>
                    <a:lnTo>
                      <a:pt x="301" y="0"/>
                    </a:lnTo>
                    <a:lnTo>
                      <a:pt x="303" y="7"/>
                    </a:lnTo>
                    <a:lnTo>
                      <a:pt x="305" y="15"/>
                    </a:lnTo>
                    <a:lnTo>
                      <a:pt x="304" y="22"/>
                    </a:lnTo>
                    <a:lnTo>
                      <a:pt x="303" y="26"/>
                    </a:lnTo>
                    <a:lnTo>
                      <a:pt x="303" y="30"/>
                    </a:lnTo>
                    <a:lnTo>
                      <a:pt x="308" y="35"/>
                    </a:lnTo>
                    <a:lnTo>
                      <a:pt x="309" y="39"/>
                    </a:lnTo>
                    <a:lnTo>
                      <a:pt x="312" y="44"/>
                    </a:lnTo>
                    <a:lnTo>
                      <a:pt x="313" y="50"/>
                    </a:lnTo>
                    <a:lnTo>
                      <a:pt x="313" y="55"/>
                    </a:lnTo>
                    <a:lnTo>
                      <a:pt x="315" y="62"/>
                    </a:lnTo>
                    <a:lnTo>
                      <a:pt x="326" y="81"/>
                    </a:lnTo>
                    <a:lnTo>
                      <a:pt x="330" y="89"/>
                    </a:lnTo>
                    <a:lnTo>
                      <a:pt x="332" y="98"/>
                    </a:lnTo>
                    <a:lnTo>
                      <a:pt x="334" y="112"/>
                    </a:lnTo>
                    <a:lnTo>
                      <a:pt x="335" y="124"/>
                    </a:lnTo>
                    <a:lnTo>
                      <a:pt x="335" y="132"/>
                    </a:lnTo>
                    <a:lnTo>
                      <a:pt x="338" y="136"/>
                    </a:lnTo>
                    <a:lnTo>
                      <a:pt x="343" y="143"/>
                    </a:lnTo>
                    <a:lnTo>
                      <a:pt x="359" y="156"/>
                    </a:lnTo>
                    <a:lnTo>
                      <a:pt x="365" y="163"/>
                    </a:lnTo>
                    <a:lnTo>
                      <a:pt x="365" y="167"/>
                    </a:lnTo>
                    <a:lnTo>
                      <a:pt x="360" y="170"/>
                    </a:lnTo>
                    <a:lnTo>
                      <a:pt x="352" y="171"/>
                    </a:lnTo>
                    <a:lnTo>
                      <a:pt x="326" y="171"/>
                    </a:lnTo>
                    <a:lnTo>
                      <a:pt x="317" y="174"/>
                    </a:lnTo>
                    <a:lnTo>
                      <a:pt x="312" y="178"/>
                    </a:lnTo>
                    <a:lnTo>
                      <a:pt x="304" y="191"/>
                    </a:lnTo>
                    <a:lnTo>
                      <a:pt x="301" y="201"/>
                    </a:lnTo>
                    <a:lnTo>
                      <a:pt x="299" y="214"/>
                    </a:lnTo>
                    <a:lnTo>
                      <a:pt x="297" y="229"/>
                    </a:lnTo>
                    <a:lnTo>
                      <a:pt x="296" y="239"/>
                    </a:lnTo>
                    <a:lnTo>
                      <a:pt x="297" y="247"/>
                    </a:lnTo>
                    <a:lnTo>
                      <a:pt x="303" y="256"/>
                    </a:lnTo>
                    <a:lnTo>
                      <a:pt x="307" y="267"/>
                    </a:lnTo>
                    <a:lnTo>
                      <a:pt x="308" y="276"/>
                    </a:lnTo>
                    <a:lnTo>
                      <a:pt x="307" y="279"/>
                    </a:lnTo>
                    <a:lnTo>
                      <a:pt x="303" y="278"/>
                    </a:lnTo>
                    <a:lnTo>
                      <a:pt x="297" y="274"/>
                    </a:lnTo>
                    <a:lnTo>
                      <a:pt x="291" y="268"/>
                    </a:lnTo>
                    <a:lnTo>
                      <a:pt x="285" y="263"/>
                    </a:lnTo>
                    <a:lnTo>
                      <a:pt x="280" y="260"/>
                    </a:lnTo>
                    <a:lnTo>
                      <a:pt x="276" y="259"/>
                    </a:lnTo>
                    <a:lnTo>
                      <a:pt x="274" y="263"/>
                    </a:lnTo>
                    <a:lnTo>
                      <a:pt x="274" y="272"/>
                    </a:lnTo>
                    <a:lnTo>
                      <a:pt x="277" y="282"/>
                    </a:lnTo>
                    <a:lnTo>
                      <a:pt x="278" y="291"/>
                    </a:lnTo>
                    <a:lnTo>
                      <a:pt x="280" y="296"/>
                    </a:lnTo>
                    <a:lnTo>
                      <a:pt x="280" y="298"/>
                    </a:lnTo>
                    <a:lnTo>
                      <a:pt x="281" y="299"/>
                    </a:lnTo>
                    <a:lnTo>
                      <a:pt x="284" y="300"/>
                    </a:lnTo>
                    <a:lnTo>
                      <a:pt x="289" y="306"/>
                    </a:lnTo>
                    <a:lnTo>
                      <a:pt x="291" y="309"/>
                    </a:lnTo>
                    <a:lnTo>
                      <a:pt x="292" y="313"/>
                    </a:lnTo>
                    <a:lnTo>
                      <a:pt x="292" y="317"/>
                    </a:lnTo>
                    <a:lnTo>
                      <a:pt x="291" y="318"/>
                    </a:lnTo>
                    <a:lnTo>
                      <a:pt x="287" y="318"/>
                    </a:lnTo>
                    <a:lnTo>
                      <a:pt x="282" y="317"/>
                    </a:lnTo>
                    <a:lnTo>
                      <a:pt x="274" y="317"/>
                    </a:lnTo>
                    <a:lnTo>
                      <a:pt x="272" y="318"/>
                    </a:lnTo>
                    <a:lnTo>
                      <a:pt x="270" y="319"/>
                    </a:lnTo>
                    <a:lnTo>
                      <a:pt x="272" y="322"/>
                    </a:lnTo>
                    <a:lnTo>
                      <a:pt x="272" y="325"/>
                    </a:lnTo>
                    <a:lnTo>
                      <a:pt x="274" y="326"/>
                    </a:lnTo>
                    <a:lnTo>
                      <a:pt x="277" y="331"/>
                    </a:lnTo>
                    <a:lnTo>
                      <a:pt x="277" y="334"/>
                    </a:lnTo>
                    <a:lnTo>
                      <a:pt x="268" y="334"/>
                    </a:lnTo>
                    <a:lnTo>
                      <a:pt x="265" y="336"/>
                    </a:lnTo>
                    <a:lnTo>
                      <a:pt x="264" y="337"/>
                    </a:lnTo>
                    <a:lnTo>
                      <a:pt x="268" y="345"/>
                    </a:lnTo>
                    <a:lnTo>
                      <a:pt x="269" y="349"/>
                    </a:lnTo>
                    <a:lnTo>
                      <a:pt x="272" y="352"/>
                    </a:lnTo>
                    <a:lnTo>
                      <a:pt x="272" y="356"/>
                    </a:lnTo>
                    <a:lnTo>
                      <a:pt x="274" y="361"/>
                    </a:lnTo>
                    <a:lnTo>
                      <a:pt x="281" y="368"/>
                    </a:lnTo>
                    <a:lnTo>
                      <a:pt x="289" y="375"/>
                    </a:lnTo>
                    <a:lnTo>
                      <a:pt x="304" y="389"/>
                    </a:lnTo>
                    <a:lnTo>
                      <a:pt x="309" y="400"/>
                    </a:lnTo>
                    <a:lnTo>
                      <a:pt x="315" y="412"/>
                    </a:lnTo>
                    <a:lnTo>
                      <a:pt x="321" y="433"/>
                    </a:lnTo>
                    <a:lnTo>
                      <a:pt x="321" y="437"/>
                    </a:lnTo>
                    <a:lnTo>
                      <a:pt x="335" y="450"/>
                    </a:lnTo>
                    <a:lnTo>
                      <a:pt x="340" y="453"/>
                    </a:lnTo>
                    <a:lnTo>
                      <a:pt x="347" y="453"/>
                    </a:lnTo>
                    <a:lnTo>
                      <a:pt x="354" y="451"/>
                    </a:lnTo>
                    <a:lnTo>
                      <a:pt x="359" y="450"/>
                    </a:lnTo>
                    <a:lnTo>
                      <a:pt x="360" y="449"/>
                    </a:lnTo>
                    <a:lnTo>
                      <a:pt x="360" y="447"/>
                    </a:lnTo>
                    <a:lnTo>
                      <a:pt x="359" y="446"/>
                    </a:lnTo>
                    <a:lnTo>
                      <a:pt x="358" y="443"/>
                    </a:lnTo>
                    <a:lnTo>
                      <a:pt x="356" y="442"/>
                    </a:lnTo>
                    <a:lnTo>
                      <a:pt x="356" y="437"/>
                    </a:lnTo>
                    <a:lnTo>
                      <a:pt x="359" y="433"/>
                    </a:lnTo>
                    <a:lnTo>
                      <a:pt x="367" y="428"/>
                    </a:lnTo>
                    <a:lnTo>
                      <a:pt x="375" y="427"/>
                    </a:lnTo>
                    <a:lnTo>
                      <a:pt x="381" y="428"/>
                    </a:lnTo>
                    <a:lnTo>
                      <a:pt x="385" y="433"/>
                    </a:lnTo>
                    <a:lnTo>
                      <a:pt x="389" y="439"/>
                    </a:lnTo>
                    <a:lnTo>
                      <a:pt x="391" y="446"/>
                    </a:lnTo>
                    <a:lnTo>
                      <a:pt x="397" y="451"/>
                    </a:lnTo>
                    <a:lnTo>
                      <a:pt x="389" y="457"/>
                    </a:lnTo>
                    <a:lnTo>
                      <a:pt x="386" y="458"/>
                    </a:lnTo>
                    <a:lnTo>
                      <a:pt x="385" y="461"/>
                    </a:lnTo>
                    <a:lnTo>
                      <a:pt x="379" y="469"/>
                    </a:lnTo>
                    <a:lnTo>
                      <a:pt x="374" y="480"/>
                    </a:lnTo>
                    <a:lnTo>
                      <a:pt x="367" y="490"/>
                    </a:lnTo>
                    <a:lnTo>
                      <a:pt x="359" y="497"/>
                    </a:lnTo>
                    <a:lnTo>
                      <a:pt x="351" y="503"/>
                    </a:lnTo>
                    <a:lnTo>
                      <a:pt x="346" y="508"/>
                    </a:lnTo>
                    <a:lnTo>
                      <a:pt x="344" y="513"/>
                    </a:lnTo>
                    <a:lnTo>
                      <a:pt x="347" y="519"/>
                    </a:lnTo>
                    <a:lnTo>
                      <a:pt x="352" y="527"/>
                    </a:lnTo>
                    <a:lnTo>
                      <a:pt x="358" y="538"/>
                    </a:lnTo>
                    <a:lnTo>
                      <a:pt x="365" y="550"/>
                    </a:lnTo>
                    <a:lnTo>
                      <a:pt x="369" y="559"/>
                    </a:lnTo>
                    <a:lnTo>
                      <a:pt x="370" y="566"/>
                    </a:lnTo>
                    <a:lnTo>
                      <a:pt x="369" y="575"/>
                    </a:lnTo>
                    <a:lnTo>
                      <a:pt x="365" y="586"/>
                    </a:lnTo>
                    <a:lnTo>
                      <a:pt x="356" y="594"/>
                    </a:lnTo>
                    <a:lnTo>
                      <a:pt x="347" y="598"/>
                    </a:lnTo>
                    <a:lnTo>
                      <a:pt x="331" y="606"/>
                    </a:lnTo>
                    <a:lnTo>
                      <a:pt x="327" y="612"/>
                    </a:lnTo>
                    <a:lnTo>
                      <a:pt x="328" y="618"/>
                    </a:lnTo>
                    <a:lnTo>
                      <a:pt x="335" y="627"/>
                    </a:lnTo>
                    <a:lnTo>
                      <a:pt x="343" y="631"/>
                    </a:lnTo>
                    <a:lnTo>
                      <a:pt x="350" y="633"/>
                    </a:lnTo>
                    <a:lnTo>
                      <a:pt x="354" y="631"/>
                    </a:lnTo>
                    <a:lnTo>
                      <a:pt x="359" y="627"/>
                    </a:lnTo>
                    <a:lnTo>
                      <a:pt x="363" y="623"/>
                    </a:lnTo>
                    <a:lnTo>
                      <a:pt x="371" y="623"/>
                    </a:lnTo>
                    <a:lnTo>
                      <a:pt x="378" y="628"/>
                    </a:lnTo>
                    <a:lnTo>
                      <a:pt x="381" y="635"/>
                    </a:lnTo>
                    <a:lnTo>
                      <a:pt x="382" y="643"/>
                    </a:lnTo>
                    <a:lnTo>
                      <a:pt x="383" y="649"/>
                    </a:lnTo>
                    <a:lnTo>
                      <a:pt x="381" y="658"/>
                    </a:lnTo>
                    <a:lnTo>
                      <a:pt x="373" y="666"/>
                    </a:lnTo>
                    <a:lnTo>
                      <a:pt x="363" y="672"/>
                    </a:lnTo>
                    <a:lnTo>
                      <a:pt x="360" y="675"/>
                    </a:lnTo>
                    <a:lnTo>
                      <a:pt x="358" y="680"/>
                    </a:lnTo>
                    <a:lnTo>
                      <a:pt x="358" y="683"/>
                    </a:lnTo>
                    <a:lnTo>
                      <a:pt x="359" y="686"/>
                    </a:lnTo>
                    <a:lnTo>
                      <a:pt x="359" y="693"/>
                    </a:lnTo>
                    <a:lnTo>
                      <a:pt x="356" y="697"/>
                    </a:lnTo>
                    <a:lnTo>
                      <a:pt x="338" y="706"/>
                    </a:lnTo>
                    <a:lnTo>
                      <a:pt x="334" y="702"/>
                    </a:lnTo>
                    <a:lnTo>
                      <a:pt x="330" y="697"/>
                    </a:lnTo>
                    <a:lnTo>
                      <a:pt x="317" y="684"/>
                    </a:lnTo>
                    <a:lnTo>
                      <a:pt x="311" y="679"/>
                    </a:lnTo>
                    <a:lnTo>
                      <a:pt x="303" y="674"/>
                    </a:lnTo>
                    <a:lnTo>
                      <a:pt x="297" y="668"/>
                    </a:lnTo>
                    <a:lnTo>
                      <a:pt x="295" y="664"/>
                    </a:lnTo>
                    <a:lnTo>
                      <a:pt x="293" y="658"/>
                    </a:lnTo>
                    <a:lnTo>
                      <a:pt x="291" y="647"/>
                    </a:lnTo>
                    <a:lnTo>
                      <a:pt x="287" y="635"/>
                    </a:lnTo>
                    <a:lnTo>
                      <a:pt x="284" y="623"/>
                    </a:lnTo>
                    <a:lnTo>
                      <a:pt x="282" y="614"/>
                    </a:lnTo>
                    <a:lnTo>
                      <a:pt x="280" y="609"/>
                    </a:lnTo>
                    <a:lnTo>
                      <a:pt x="274" y="606"/>
                    </a:lnTo>
                    <a:lnTo>
                      <a:pt x="268" y="604"/>
                    </a:lnTo>
                    <a:lnTo>
                      <a:pt x="261" y="602"/>
                    </a:lnTo>
                    <a:lnTo>
                      <a:pt x="258" y="601"/>
                    </a:lnTo>
                    <a:lnTo>
                      <a:pt x="258" y="598"/>
                    </a:lnTo>
                    <a:lnTo>
                      <a:pt x="260" y="596"/>
                    </a:lnTo>
                    <a:lnTo>
                      <a:pt x="265" y="590"/>
                    </a:lnTo>
                    <a:lnTo>
                      <a:pt x="270" y="587"/>
                    </a:lnTo>
                    <a:lnTo>
                      <a:pt x="272" y="585"/>
                    </a:lnTo>
                    <a:lnTo>
                      <a:pt x="269" y="574"/>
                    </a:lnTo>
                    <a:lnTo>
                      <a:pt x="266" y="569"/>
                    </a:lnTo>
                    <a:lnTo>
                      <a:pt x="268" y="565"/>
                    </a:lnTo>
                    <a:lnTo>
                      <a:pt x="274" y="558"/>
                    </a:lnTo>
                    <a:lnTo>
                      <a:pt x="276" y="555"/>
                    </a:lnTo>
                    <a:lnTo>
                      <a:pt x="276" y="548"/>
                    </a:lnTo>
                    <a:lnTo>
                      <a:pt x="273" y="544"/>
                    </a:lnTo>
                    <a:lnTo>
                      <a:pt x="269" y="536"/>
                    </a:lnTo>
                    <a:lnTo>
                      <a:pt x="269" y="528"/>
                    </a:lnTo>
                    <a:lnTo>
                      <a:pt x="270" y="519"/>
                    </a:lnTo>
                    <a:lnTo>
                      <a:pt x="269" y="509"/>
                    </a:lnTo>
                    <a:lnTo>
                      <a:pt x="258" y="488"/>
                    </a:lnTo>
                    <a:lnTo>
                      <a:pt x="252" y="481"/>
                    </a:lnTo>
                    <a:lnTo>
                      <a:pt x="246" y="474"/>
                    </a:lnTo>
                    <a:lnTo>
                      <a:pt x="244" y="465"/>
                    </a:lnTo>
                    <a:lnTo>
                      <a:pt x="242" y="454"/>
                    </a:lnTo>
                    <a:lnTo>
                      <a:pt x="239" y="443"/>
                    </a:lnTo>
                    <a:lnTo>
                      <a:pt x="237" y="434"/>
                    </a:lnTo>
                    <a:lnTo>
                      <a:pt x="235" y="423"/>
                    </a:lnTo>
                    <a:lnTo>
                      <a:pt x="233" y="415"/>
                    </a:lnTo>
                    <a:lnTo>
                      <a:pt x="225" y="399"/>
                    </a:lnTo>
                    <a:lnTo>
                      <a:pt x="222" y="392"/>
                    </a:lnTo>
                    <a:lnTo>
                      <a:pt x="222" y="388"/>
                    </a:lnTo>
                    <a:lnTo>
                      <a:pt x="221" y="385"/>
                    </a:lnTo>
                    <a:lnTo>
                      <a:pt x="219" y="384"/>
                    </a:lnTo>
                    <a:lnTo>
                      <a:pt x="218" y="381"/>
                    </a:lnTo>
                    <a:lnTo>
                      <a:pt x="215" y="380"/>
                    </a:lnTo>
                    <a:lnTo>
                      <a:pt x="214" y="377"/>
                    </a:lnTo>
                    <a:lnTo>
                      <a:pt x="213" y="373"/>
                    </a:lnTo>
                    <a:lnTo>
                      <a:pt x="211" y="365"/>
                    </a:lnTo>
                    <a:lnTo>
                      <a:pt x="213" y="353"/>
                    </a:lnTo>
                    <a:lnTo>
                      <a:pt x="214" y="340"/>
                    </a:lnTo>
                    <a:lnTo>
                      <a:pt x="215" y="327"/>
                    </a:lnTo>
                    <a:lnTo>
                      <a:pt x="215" y="318"/>
                    </a:lnTo>
                    <a:lnTo>
                      <a:pt x="213" y="315"/>
                    </a:lnTo>
                    <a:lnTo>
                      <a:pt x="210" y="314"/>
                    </a:lnTo>
                    <a:lnTo>
                      <a:pt x="209" y="315"/>
                    </a:lnTo>
                    <a:lnTo>
                      <a:pt x="206" y="315"/>
                    </a:lnTo>
                    <a:lnTo>
                      <a:pt x="202" y="311"/>
                    </a:lnTo>
                    <a:lnTo>
                      <a:pt x="191" y="295"/>
                    </a:lnTo>
                    <a:lnTo>
                      <a:pt x="186" y="292"/>
                    </a:lnTo>
                    <a:lnTo>
                      <a:pt x="180" y="292"/>
                    </a:lnTo>
                    <a:lnTo>
                      <a:pt x="179" y="290"/>
                    </a:lnTo>
                    <a:lnTo>
                      <a:pt x="179" y="287"/>
                    </a:lnTo>
                    <a:lnTo>
                      <a:pt x="174" y="276"/>
                    </a:lnTo>
                    <a:lnTo>
                      <a:pt x="171" y="274"/>
                    </a:lnTo>
                    <a:lnTo>
                      <a:pt x="162" y="268"/>
                    </a:lnTo>
                    <a:lnTo>
                      <a:pt x="153" y="261"/>
                    </a:lnTo>
                    <a:lnTo>
                      <a:pt x="148" y="253"/>
                    </a:lnTo>
                    <a:lnTo>
                      <a:pt x="147" y="248"/>
                    </a:lnTo>
                    <a:lnTo>
                      <a:pt x="147" y="244"/>
                    </a:lnTo>
                    <a:lnTo>
                      <a:pt x="152" y="236"/>
                    </a:lnTo>
                    <a:lnTo>
                      <a:pt x="153" y="234"/>
                    </a:lnTo>
                    <a:lnTo>
                      <a:pt x="152" y="232"/>
                    </a:lnTo>
                    <a:lnTo>
                      <a:pt x="149" y="229"/>
                    </a:lnTo>
                    <a:lnTo>
                      <a:pt x="147" y="229"/>
                    </a:lnTo>
                    <a:lnTo>
                      <a:pt x="144" y="232"/>
                    </a:lnTo>
                    <a:lnTo>
                      <a:pt x="139" y="234"/>
                    </a:lnTo>
                    <a:lnTo>
                      <a:pt x="135" y="236"/>
                    </a:lnTo>
                    <a:lnTo>
                      <a:pt x="132" y="237"/>
                    </a:lnTo>
                    <a:lnTo>
                      <a:pt x="131" y="239"/>
                    </a:lnTo>
                    <a:lnTo>
                      <a:pt x="131" y="248"/>
                    </a:lnTo>
                    <a:lnTo>
                      <a:pt x="129" y="251"/>
                    </a:lnTo>
                    <a:lnTo>
                      <a:pt x="127" y="255"/>
                    </a:lnTo>
                    <a:lnTo>
                      <a:pt x="121" y="265"/>
                    </a:lnTo>
                    <a:lnTo>
                      <a:pt x="121" y="270"/>
                    </a:lnTo>
                    <a:lnTo>
                      <a:pt x="123" y="272"/>
                    </a:lnTo>
                    <a:lnTo>
                      <a:pt x="149" y="299"/>
                    </a:lnTo>
                    <a:lnTo>
                      <a:pt x="153" y="300"/>
                    </a:lnTo>
                    <a:lnTo>
                      <a:pt x="159" y="303"/>
                    </a:lnTo>
                    <a:lnTo>
                      <a:pt x="168" y="303"/>
                    </a:lnTo>
                    <a:lnTo>
                      <a:pt x="168" y="306"/>
                    </a:lnTo>
                    <a:lnTo>
                      <a:pt x="166" y="309"/>
                    </a:lnTo>
                    <a:lnTo>
                      <a:pt x="160" y="311"/>
                    </a:lnTo>
                    <a:lnTo>
                      <a:pt x="159" y="313"/>
                    </a:lnTo>
                    <a:lnTo>
                      <a:pt x="157" y="315"/>
                    </a:lnTo>
                    <a:lnTo>
                      <a:pt x="157" y="321"/>
                    </a:lnTo>
                    <a:lnTo>
                      <a:pt x="155" y="319"/>
                    </a:lnTo>
                    <a:lnTo>
                      <a:pt x="152" y="319"/>
                    </a:lnTo>
                    <a:lnTo>
                      <a:pt x="149" y="318"/>
                    </a:lnTo>
                    <a:lnTo>
                      <a:pt x="148" y="318"/>
                    </a:lnTo>
                    <a:lnTo>
                      <a:pt x="145" y="317"/>
                    </a:lnTo>
                    <a:lnTo>
                      <a:pt x="143" y="311"/>
                    </a:lnTo>
                    <a:lnTo>
                      <a:pt x="141" y="310"/>
                    </a:lnTo>
                    <a:lnTo>
                      <a:pt x="139" y="309"/>
                    </a:lnTo>
                    <a:lnTo>
                      <a:pt x="136" y="309"/>
                    </a:lnTo>
                    <a:lnTo>
                      <a:pt x="135" y="310"/>
                    </a:lnTo>
                    <a:lnTo>
                      <a:pt x="132" y="311"/>
                    </a:lnTo>
                    <a:lnTo>
                      <a:pt x="129" y="311"/>
                    </a:lnTo>
                    <a:lnTo>
                      <a:pt x="128" y="310"/>
                    </a:lnTo>
                    <a:lnTo>
                      <a:pt x="128" y="302"/>
                    </a:lnTo>
                    <a:lnTo>
                      <a:pt x="129" y="299"/>
                    </a:lnTo>
                    <a:lnTo>
                      <a:pt x="129" y="296"/>
                    </a:lnTo>
                    <a:lnTo>
                      <a:pt x="127" y="291"/>
                    </a:lnTo>
                    <a:lnTo>
                      <a:pt x="116" y="286"/>
                    </a:lnTo>
                    <a:lnTo>
                      <a:pt x="102" y="283"/>
                    </a:lnTo>
                    <a:lnTo>
                      <a:pt x="98" y="283"/>
                    </a:lnTo>
                    <a:lnTo>
                      <a:pt x="93" y="286"/>
                    </a:lnTo>
                    <a:lnTo>
                      <a:pt x="89" y="287"/>
                    </a:lnTo>
                    <a:lnTo>
                      <a:pt x="88" y="288"/>
                    </a:lnTo>
                    <a:lnTo>
                      <a:pt x="84" y="288"/>
                    </a:lnTo>
                    <a:lnTo>
                      <a:pt x="84" y="283"/>
                    </a:lnTo>
                    <a:lnTo>
                      <a:pt x="81" y="270"/>
                    </a:lnTo>
                    <a:lnTo>
                      <a:pt x="77" y="265"/>
                    </a:lnTo>
                    <a:lnTo>
                      <a:pt x="74" y="264"/>
                    </a:lnTo>
                    <a:lnTo>
                      <a:pt x="71" y="259"/>
                    </a:lnTo>
                    <a:lnTo>
                      <a:pt x="71" y="256"/>
                    </a:lnTo>
                    <a:lnTo>
                      <a:pt x="67" y="248"/>
                    </a:lnTo>
                    <a:lnTo>
                      <a:pt x="66" y="247"/>
                    </a:lnTo>
                    <a:lnTo>
                      <a:pt x="46" y="247"/>
                    </a:lnTo>
                    <a:lnTo>
                      <a:pt x="45" y="244"/>
                    </a:lnTo>
                    <a:lnTo>
                      <a:pt x="42" y="241"/>
                    </a:lnTo>
                    <a:lnTo>
                      <a:pt x="39" y="240"/>
                    </a:lnTo>
                    <a:lnTo>
                      <a:pt x="34" y="240"/>
                    </a:lnTo>
                    <a:lnTo>
                      <a:pt x="32" y="239"/>
                    </a:lnTo>
                    <a:lnTo>
                      <a:pt x="30" y="237"/>
                    </a:lnTo>
                    <a:lnTo>
                      <a:pt x="28" y="236"/>
                    </a:lnTo>
                    <a:lnTo>
                      <a:pt x="28" y="232"/>
                    </a:lnTo>
                    <a:lnTo>
                      <a:pt x="30" y="226"/>
                    </a:lnTo>
                    <a:lnTo>
                      <a:pt x="30" y="221"/>
                    </a:lnTo>
                    <a:lnTo>
                      <a:pt x="31" y="218"/>
                    </a:lnTo>
                    <a:lnTo>
                      <a:pt x="30" y="216"/>
                    </a:lnTo>
                    <a:lnTo>
                      <a:pt x="28" y="214"/>
                    </a:lnTo>
                    <a:lnTo>
                      <a:pt x="26" y="213"/>
                    </a:lnTo>
                    <a:lnTo>
                      <a:pt x="10" y="210"/>
                    </a:lnTo>
                    <a:lnTo>
                      <a:pt x="3" y="205"/>
                    </a:lnTo>
                    <a:lnTo>
                      <a:pt x="0" y="195"/>
                    </a:lnTo>
                    <a:lnTo>
                      <a:pt x="2" y="187"/>
                    </a:lnTo>
                    <a:lnTo>
                      <a:pt x="6" y="179"/>
                    </a:lnTo>
                    <a:lnTo>
                      <a:pt x="11" y="177"/>
                    </a:lnTo>
                    <a:lnTo>
                      <a:pt x="18" y="174"/>
                    </a:lnTo>
                    <a:lnTo>
                      <a:pt x="24" y="174"/>
                    </a:lnTo>
                    <a:lnTo>
                      <a:pt x="30" y="171"/>
                    </a:lnTo>
                    <a:lnTo>
                      <a:pt x="31" y="168"/>
                    </a:lnTo>
                    <a:lnTo>
                      <a:pt x="30" y="166"/>
                    </a:lnTo>
                    <a:lnTo>
                      <a:pt x="28" y="164"/>
                    </a:lnTo>
                    <a:lnTo>
                      <a:pt x="26" y="163"/>
                    </a:lnTo>
                    <a:lnTo>
                      <a:pt x="24" y="160"/>
                    </a:lnTo>
                    <a:lnTo>
                      <a:pt x="24" y="158"/>
                    </a:lnTo>
                    <a:lnTo>
                      <a:pt x="27" y="155"/>
                    </a:lnTo>
                    <a:lnTo>
                      <a:pt x="32" y="152"/>
                    </a:lnTo>
                    <a:lnTo>
                      <a:pt x="41" y="151"/>
                    </a:lnTo>
                    <a:lnTo>
                      <a:pt x="46" y="148"/>
                    </a:lnTo>
                    <a:lnTo>
                      <a:pt x="50" y="144"/>
                    </a:lnTo>
                    <a:lnTo>
                      <a:pt x="54" y="139"/>
                    </a:lnTo>
                    <a:lnTo>
                      <a:pt x="59" y="132"/>
                    </a:lnTo>
                    <a:lnTo>
                      <a:pt x="66" y="123"/>
                    </a:lnTo>
                    <a:lnTo>
                      <a:pt x="71" y="117"/>
                    </a:lnTo>
                    <a:lnTo>
                      <a:pt x="77" y="115"/>
                    </a:lnTo>
                    <a:lnTo>
                      <a:pt x="88" y="112"/>
                    </a:lnTo>
                    <a:lnTo>
                      <a:pt x="90" y="104"/>
                    </a:lnTo>
                    <a:lnTo>
                      <a:pt x="93" y="98"/>
                    </a:lnTo>
                    <a:lnTo>
                      <a:pt x="96" y="96"/>
                    </a:lnTo>
                    <a:lnTo>
                      <a:pt x="100" y="94"/>
                    </a:lnTo>
                    <a:lnTo>
                      <a:pt x="105" y="94"/>
                    </a:lnTo>
                    <a:lnTo>
                      <a:pt x="112" y="93"/>
                    </a:lnTo>
                    <a:lnTo>
                      <a:pt x="116" y="92"/>
                    </a:lnTo>
                    <a:lnTo>
                      <a:pt x="118" y="90"/>
                    </a:lnTo>
                    <a:lnTo>
                      <a:pt x="127" y="88"/>
                    </a:lnTo>
                    <a:lnTo>
                      <a:pt x="137" y="85"/>
                    </a:lnTo>
                    <a:lnTo>
                      <a:pt x="143" y="85"/>
                    </a:lnTo>
                    <a:lnTo>
                      <a:pt x="144" y="88"/>
                    </a:lnTo>
                    <a:lnTo>
                      <a:pt x="144" y="90"/>
                    </a:lnTo>
                    <a:lnTo>
                      <a:pt x="145" y="98"/>
                    </a:lnTo>
                    <a:lnTo>
                      <a:pt x="149" y="109"/>
                    </a:lnTo>
                    <a:lnTo>
                      <a:pt x="155" y="120"/>
                    </a:lnTo>
                    <a:lnTo>
                      <a:pt x="162" y="127"/>
                    </a:lnTo>
                    <a:lnTo>
                      <a:pt x="168" y="127"/>
                    </a:lnTo>
                    <a:lnTo>
                      <a:pt x="175" y="120"/>
                    </a:lnTo>
                    <a:lnTo>
                      <a:pt x="176" y="116"/>
                    </a:lnTo>
                    <a:lnTo>
                      <a:pt x="184" y="108"/>
                    </a:lnTo>
                    <a:lnTo>
                      <a:pt x="192" y="108"/>
                    </a:lnTo>
                    <a:lnTo>
                      <a:pt x="195" y="106"/>
                    </a:lnTo>
                    <a:lnTo>
                      <a:pt x="196" y="105"/>
                    </a:lnTo>
                    <a:lnTo>
                      <a:pt x="198" y="102"/>
                    </a:lnTo>
                    <a:lnTo>
                      <a:pt x="199" y="101"/>
                    </a:lnTo>
                    <a:lnTo>
                      <a:pt x="202" y="100"/>
                    </a:lnTo>
                    <a:lnTo>
                      <a:pt x="206" y="100"/>
                    </a:lnTo>
                    <a:lnTo>
                      <a:pt x="210" y="101"/>
                    </a:lnTo>
                    <a:lnTo>
                      <a:pt x="211" y="101"/>
                    </a:lnTo>
                    <a:lnTo>
                      <a:pt x="214" y="102"/>
                    </a:lnTo>
                    <a:lnTo>
                      <a:pt x="215" y="104"/>
                    </a:lnTo>
                    <a:lnTo>
                      <a:pt x="218" y="104"/>
                    </a:lnTo>
                    <a:lnTo>
                      <a:pt x="221" y="105"/>
                    </a:lnTo>
                    <a:lnTo>
                      <a:pt x="225" y="104"/>
                    </a:lnTo>
                    <a:lnTo>
                      <a:pt x="233" y="97"/>
                    </a:lnTo>
                    <a:lnTo>
                      <a:pt x="238" y="86"/>
                    </a:lnTo>
                    <a:lnTo>
                      <a:pt x="245" y="66"/>
                    </a:lnTo>
                    <a:lnTo>
                      <a:pt x="245" y="63"/>
                    </a:lnTo>
                    <a:lnTo>
                      <a:pt x="244" y="61"/>
                    </a:lnTo>
                    <a:lnTo>
                      <a:pt x="244" y="58"/>
                    </a:lnTo>
                    <a:lnTo>
                      <a:pt x="242" y="55"/>
                    </a:lnTo>
                    <a:lnTo>
                      <a:pt x="241" y="54"/>
                    </a:lnTo>
                    <a:lnTo>
                      <a:pt x="241" y="49"/>
                    </a:lnTo>
                    <a:lnTo>
                      <a:pt x="244" y="46"/>
                    </a:lnTo>
                    <a:lnTo>
                      <a:pt x="249" y="39"/>
                    </a:lnTo>
                    <a:lnTo>
                      <a:pt x="253" y="31"/>
                    </a:lnTo>
                    <a:lnTo>
                      <a:pt x="254" y="22"/>
                    </a:lnTo>
                    <a:lnTo>
                      <a:pt x="254" y="14"/>
                    </a:lnTo>
                    <a:lnTo>
                      <a:pt x="257" y="5"/>
                    </a:lnTo>
                    <a:lnTo>
                      <a:pt x="260" y="1"/>
                    </a:lnTo>
                    <a:lnTo>
                      <a:pt x="26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53" name="Freeform 101">
                <a:extLst>
                  <a:ext uri="{FF2B5EF4-FFF2-40B4-BE49-F238E27FC236}">
                    <a16:creationId xmlns:a16="http://schemas.microsoft.com/office/drawing/2014/main" id="{356100A1-7CAE-7BBA-127E-94EAF961D92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0575275" y="7130353"/>
                <a:ext cx="2256322" cy="3555089"/>
              </a:xfrm>
              <a:custGeom>
                <a:avLst/>
                <a:gdLst/>
                <a:ahLst/>
                <a:cxnLst>
                  <a:cxn ang="0">
                    <a:pos x="255" y="39"/>
                  </a:cxn>
                  <a:cxn ang="0">
                    <a:pos x="256" y="82"/>
                  </a:cxn>
                  <a:cxn ang="0">
                    <a:pos x="306" y="65"/>
                  </a:cxn>
                  <a:cxn ang="0">
                    <a:pos x="314" y="100"/>
                  </a:cxn>
                  <a:cxn ang="0">
                    <a:pos x="286" y="125"/>
                  </a:cxn>
                  <a:cxn ang="0">
                    <a:pos x="232" y="209"/>
                  </a:cxn>
                  <a:cxn ang="0">
                    <a:pos x="238" y="308"/>
                  </a:cxn>
                  <a:cxn ang="0">
                    <a:pos x="234" y="428"/>
                  </a:cxn>
                  <a:cxn ang="0">
                    <a:pos x="221" y="524"/>
                  </a:cxn>
                  <a:cxn ang="0">
                    <a:pos x="243" y="556"/>
                  </a:cxn>
                  <a:cxn ang="0">
                    <a:pos x="289" y="555"/>
                  </a:cxn>
                  <a:cxn ang="0">
                    <a:pos x="316" y="548"/>
                  </a:cxn>
                  <a:cxn ang="0">
                    <a:pos x="344" y="550"/>
                  </a:cxn>
                  <a:cxn ang="0">
                    <a:pos x="353" y="547"/>
                  </a:cxn>
                  <a:cxn ang="0">
                    <a:pos x="338" y="505"/>
                  </a:cxn>
                  <a:cxn ang="0">
                    <a:pos x="380" y="488"/>
                  </a:cxn>
                  <a:cxn ang="0">
                    <a:pos x="458" y="494"/>
                  </a:cxn>
                  <a:cxn ang="0">
                    <a:pos x="472" y="524"/>
                  </a:cxn>
                  <a:cxn ang="0">
                    <a:pos x="505" y="556"/>
                  </a:cxn>
                  <a:cxn ang="0">
                    <a:pos x="537" y="639"/>
                  </a:cxn>
                  <a:cxn ang="0">
                    <a:pos x="607" y="744"/>
                  </a:cxn>
                  <a:cxn ang="0">
                    <a:pos x="610" y="837"/>
                  </a:cxn>
                  <a:cxn ang="0">
                    <a:pos x="575" y="806"/>
                  </a:cxn>
                  <a:cxn ang="0">
                    <a:pos x="550" y="829"/>
                  </a:cxn>
                  <a:cxn ang="0">
                    <a:pos x="551" y="846"/>
                  </a:cxn>
                  <a:cxn ang="0">
                    <a:pos x="574" y="881"/>
                  </a:cxn>
                  <a:cxn ang="0">
                    <a:pos x="552" y="932"/>
                  </a:cxn>
                  <a:cxn ang="0">
                    <a:pos x="485" y="969"/>
                  </a:cxn>
                  <a:cxn ang="0">
                    <a:pos x="474" y="913"/>
                  </a:cxn>
                  <a:cxn ang="0">
                    <a:pos x="447" y="881"/>
                  </a:cxn>
                  <a:cxn ang="0">
                    <a:pos x="383" y="901"/>
                  </a:cxn>
                  <a:cxn ang="0">
                    <a:pos x="324" y="901"/>
                  </a:cxn>
                  <a:cxn ang="0">
                    <a:pos x="291" y="911"/>
                  </a:cxn>
                  <a:cxn ang="0">
                    <a:pos x="259" y="878"/>
                  </a:cxn>
                  <a:cxn ang="0">
                    <a:pos x="220" y="827"/>
                  </a:cxn>
                  <a:cxn ang="0">
                    <a:pos x="240" y="771"/>
                  </a:cxn>
                  <a:cxn ang="0">
                    <a:pos x="256" y="722"/>
                  </a:cxn>
                  <a:cxn ang="0">
                    <a:pos x="269" y="703"/>
                  </a:cxn>
                  <a:cxn ang="0">
                    <a:pos x="269" y="660"/>
                  </a:cxn>
                  <a:cxn ang="0">
                    <a:pos x="239" y="645"/>
                  </a:cxn>
                  <a:cxn ang="0">
                    <a:pos x="204" y="691"/>
                  </a:cxn>
                  <a:cxn ang="0">
                    <a:pos x="150" y="699"/>
                  </a:cxn>
                  <a:cxn ang="0">
                    <a:pos x="122" y="703"/>
                  </a:cxn>
                  <a:cxn ang="0">
                    <a:pos x="117" y="664"/>
                  </a:cxn>
                  <a:cxn ang="0">
                    <a:pos x="119" y="618"/>
                  </a:cxn>
                  <a:cxn ang="0">
                    <a:pos x="121" y="595"/>
                  </a:cxn>
                  <a:cxn ang="0">
                    <a:pos x="98" y="581"/>
                  </a:cxn>
                  <a:cxn ang="0">
                    <a:pos x="51" y="577"/>
                  </a:cxn>
                  <a:cxn ang="0">
                    <a:pos x="52" y="533"/>
                  </a:cxn>
                  <a:cxn ang="0">
                    <a:pos x="18" y="517"/>
                  </a:cxn>
                  <a:cxn ang="0">
                    <a:pos x="28" y="482"/>
                  </a:cxn>
                  <a:cxn ang="0">
                    <a:pos x="1" y="463"/>
                  </a:cxn>
                  <a:cxn ang="0">
                    <a:pos x="2" y="415"/>
                  </a:cxn>
                  <a:cxn ang="0">
                    <a:pos x="36" y="362"/>
                  </a:cxn>
                  <a:cxn ang="0">
                    <a:pos x="80" y="310"/>
                  </a:cxn>
                  <a:cxn ang="0">
                    <a:pos x="106" y="255"/>
                  </a:cxn>
                  <a:cxn ang="0">
                    <a:pos x="68" y="207"/>
                  </a:cxn>
                  <a:cxn ang="0">
                    <a:pos x="59" y="171"/>
                  </a:cxn>
                  <a:cxn ang="0">
                    <a:pos x="56" y="98"/>
                  </a:cxn>
                  <a:cxn ang="0">
                    <a:pos x="95" y="78"/>
                  </a:cxn>
                  <a:cxn ang="0">
                    <a:pos x="129" y="54"/>
                  </a:cxn>
                  <a:cxn ang="0">
                    <a:pos x="160" y="50"/>
                  </a:cxn>
                  <a:cxn ang="0">
                    <a:pos x="184" y="4"/>
                  </a:cxn>
                </a:cxnLst>
                <a:rect l="0" t="0" r="r" b="b"/>
                <a:pathLst>
                  <a:path w="615" h="969">
                    <a:moveTo>
                      <a:pt x="193" y="0"/>
                    </a:moveTo>
                    <a:lnTo>
                      <a:pt x="201" y="1"/>
                    </a:lnTo>
                    <a:lnTo>
                      <a:pt x="212" y="4"/>
                    </a:lnTo>
                    <a:lnTo>
                      <a:pt x="223" y="9"/>
                    </a:lnTo>
                    <a:lnTo>
                      <a:pt x="232" y="15"/>
                    </a:lnTo>
                    <a:lnTo>
                      <a:pt x="238" y="19"/>
                    </a:lnTo>
                    <a:lnTo>
                      <a:pt x="246" y="27"/>
                    </a:lnTo>
                    <a:lnTo>
                      <a:pt x="248" y="31"/>
                    </a:lnTo>
                    <a:lnTo>
                      <a:pt x="252" y="35"/>
                    </a:lnTo>
                    <a:lnTo>
                      <a:pt x="255" y="39"/>
                    </a:lnTo>
                    <a:lnTo>
                      <a:pt x="258" y="42"/>
                    </a:lnTo>
                    <a:lnTo>
                      <a:pt x="258" y="44"/>
                    </a:lnTo>
                    <a:lnTo>
                      <a:pt x="250" y="52"/>
                    </a:lnTo>
                    <a:lnTo>
                      <a:pt x="248" y="55"/>
                    </a:lnTo>
                    <a:lnTo>
                      <a:pt x="247" y="59"/>
                    </a:lnTo>
                    <a:lnTo>
                      <a:pt x="247" y="69"/>
                    </a:lnTo>
                    <a:lnTo>
                      <a:pt x="248" y="74"/>
                    </a:lnTo>
                    <a:lnTo>
                      <a:pt x="251" y="79"/>
                    </a:lnTo>
                    <a:lnTo>
                      <a:pt x="254" y="82"/>
                    </a:lnTo>
                    <a:lnTo>
                      <a:pt x="256" y="82"/>
                    </a:lnTo>
                    <a:lnTo>
                      <a:pt x="260" y="81"/>
                    </a:lnTo>
                    <a:lnTo>
                      <a:pt x="269" y="75"/>
                    </a:lnTo>
                    <a:lnTo>
                      <a:pt x="274" y="70"/>
                    </a:lnTo>
                    <a:lnTo>
                      <a:pt x="277" y="69"/>
                    </a:lnTo>
                    <a:lnTo>
                      <a:pt x="279" y="69"/>
                    </a:lnTo>
                    <a:lnTo>
                      <a:pt x="295" y="71"/>
                    </a:lnTo>
                    <a:lnTo>
                      <a:pt x="301" y="71"/>
                    </a:lnTo>
                    <a:lnTo>
                      <a:pt x="305" y="67"/>
                    </a:lnTo>
                    <a:lnTo>
                      <a:pt x="305" y="66"/>
                    </a:lnTo>
                    <a:lnTo>
                      <a:pt x="306" y="65"/>
                    </a:lnTo>
                    <a:lnTo>
                      <a:pt x="308" y="65"/>
                    </a:lnTo>
                    <a:lnTo>
                      <a:pt x="313" y="67"/>
                    </a:lnTo>
                    <a:lnTo>
                      <a:pt x="318" y="71"/>
                    </a:lnTo>
                    <a:lnTo>
                      <a:pt x="325" y="79"/>
                    </a:lnTo>
                    <a:lnTo>
                      <a:pt x="332" y="89"/>
                    </a:lnTo>
                    <a:lnTo>
                      <a:pt x="326" y="90"/>
                    </a:lnTo>
                    <a:lnTo>
                      <a:pt x="321" y="93"/>
                    </a:lnTo>
                    <a:lnTo>
                      <a:pt x="317" y="94"/>
                    </a:lnTo>
                    <a:lnTo>
                      <a:pt x="314" y="96"/>
                    </a:lnTo>
                    <a:lnTo>
                      <a:pt x="314" y="100"/>
                    </a:lnTo>
                    <a:lnTo>
                      <a:pt x="318" y="108"/>
                    </a:lnTo>
                    <a:lnTo>
                      <a:pt x="322" y="112"/>
                    </a:lnTo>
                    <a:lnTo>
                      <a:pt x="322" y="114"/>
                    </a:lnTo>
                    <a:lnTo>
                      <a:pt x="321" y="114"/>
                    </a:lnTo>
                    <a:lnTo>
                      <a:pt x="320" y="116"/>
                    </a:lnTo>
                    <a:lnTo>
                      <a:pt x="316" y="116"/>
                    </a:lnTo>
                    <a:lnTo>
                      <a:pt x="313" y="117"/>
                    </a:lnTo>
                    <a:lnTo>
                      <a:pt x="293" y="117"/>
                    </a:lnTo>
                    <a:lnTo>
                      <a:pt x="290" y="120"/>
                    </a:lnTo>
                    <a:lnTo>
                      <a:pt x="286" y="125"/>
                    </a:lnTo>
                    <a:lnTo>
                      <a:pt x="271" y="140"/>
                    </a:lnTo>
                    <a:lnTo>
                      <a:pt x="263" y="147"/>
                    </a:lnTo>
                    <a:lnTo>
                      <a:pt x="259" y="151"/>
                    </a:lnTo>
                    <a:lnTo>
                      <a:pt x="254" y="159"/>
                    </a:lnTo>
                    <a:lnTo>
                      <a:pt x="251" y="164"/>
                    </a:lnTo>
                    <a:lnTo>
                      <a:pt x="246" y="172"/>
                    </a:lnTo>
                    <a:lnTo>
                      <a:pt x="242" y="178"/>
                    </a:lnTo>
                    <a:lnTo>
                      <a:pt x="238" y="186"/>
                    </a:lnTo>
                    <a:lnTo>
                      <a:pt x="235" y="197"/>
                    </a:lnTo>
                    <a:lnTo>
                      <a:pt x="232" y="209"/>
                    </a:lnTo>
                    <a:lnTo>
                      <a:pt x="234" y="220"/>
                    </a:lnTo>
                    <a:lnTo>
                      <a:pt x="236" y="238"/>
                    </a:lnTo>
                    <a:lnTo>
                      <a:pt x="234" y="248"/>
                    </a:lnTo>
                    <a:lnTo>
                      <a:pt x="230" y="257"/>
                    </a:lnTo>
                    <a:lnTo>
                      <a:pt x="228" y="264"/>
                    </a:lnTo>
                    <a:lnTo>
                      <a:pt x="230" y="272"/>
                    </a:lnTo>
                    <a:lnTo>
                      <a:pt x="238" y="294"/>
                    </a:lnTo>
                    <a:lnTo>
                      <a:pt x="239" y="302"/>
                    </a:lnTo>
                    <a:lnTo>
                      <a:pt x="239" y="306"/>
                    </a:lnTo>
                    <a:lnTo>
                      <a:pt x="238" y="308"/>
                    </a:lnTo>
                    <a:lnTo>
                      <a:pt x="238" y="311"/>
                    </a:lnTo>
                    <a:lnTo>
                      <a:pt x="236" y="314"/>
                    </a:lnTo>
                    <a:lnTo>
                      <a:pt x="236" y="326"/>
                    </a:lnTo>
                    <a:lnTo>
                      <a:pt x="235" y="339"/>
                    </a:lnTo>
                    <a:lnTo>
                      <a:pt x="232" y="354"/>
                    </a:lnTo>
                    <a:lnTo>
                      <a:pt x="231" y="369"/>
                    </a:lnTo>
                    <a:lnTo>
                      <a:pt x="230" y="381"/>
                    </a:lnTo>
                    <a:lnTo>
                      <a:pt x="230" y="396"/>
                    </a:lnTo>
                    <a:lnTo>
                      <a:pt x="232" y="412"/>
                    </a:lnTo>
                    <a:lnTo>
                      <a:pt x="234" y="428"/>
                    </a:lnTo>
                    <a:lnTo>
                      <a:pt x="235" y="439"/>
                    </a:lnTo>
                    <a:lnTo>
                      <a:pt x="235" y="450"/>
                    </a:lnTo>
                    <a:lnTo>
                      <a:pt x="234" y="463"/>
                    </a:lnTo>
                    <a:lnTo>
                      <a:pt x="231" y="473"/>
                    </a:lnTo>
                    <a:lnTo>
                      <a:pt x="230" y="481"/>
                    </a:lnTo>
                    <a:lnTo>
                      <a:pt x="228" y="492"/>
                    </a:lnTo>
                    <a:lnTo>
                      <a:pt x="227" y="504"/>
                    </a:lnTo>
                    <a:lnTo>
                      <a:pt x="227" y="511"/>
                    </a:lnTo>
                    <a:lnTo>
                      <a:pt x="226" y="516"/>
                    </a:lnTo>
                    <a:lnTo>
                      <a:pt x="221" y="524"/>
                    </a:lnTo>
                    <a:lnTo>
                      <a:pt x="219" y="532"/>
                    </a:lnTo>
                    <a:lnTo>
                      <a:pt x="215" y="538"/>
                    </a:lnTo>
                    <a:lnTo>
                      <a:pt x="213" y="543"/>
                    </a:lnTo>
                    <a:lnTo>
                      <a:pt x="213" y="550"/>
                    </a:lnTo>
                    <a:lnTo>
                      <a:pt x="216" y="556"/>
                    </a:lnTo>
                    <a:lnTo>
                      <a:pt x="220" y="563"/>
                    </a:lnTo>
                    <a:lnTo>
                      <a:pt x="226" y="564"/>
                    </a:lnTo>
                    <a:lnTo>
                      <a:pt x="232" y="563"/>
                    </a:lnTo>
                    <a:lnTo>
                      <a:pt x="239" y="559"/>
                    </a:lnTo>
                    <a:lnTo>
                      <a:pt x="243" y="556"/>
                    </a:lnTo>
                    <a:lnTo>
                      <a:pt x="248" y="554"/>
                    </a:lnTo>
                    <a:lnTo>
                      <a:pt x="255" y="548"/>
                    </a:lnTo>
                    <a:lnTo>
                      <a:pt x="263" y="543"/>
                    </a:lnTo>
                    <a:lnTo>
                      <a:pt x="270" y="539"/>
                    </a:lnTo>
                    <a:lnTo>
                      <a:pt x="274" y="538"/>
                    </a:lnTo>
                    <a:lnTo>
                      <a:pt x="277" y="539"/>
                    </a:lnTo>
                    <a:lnTo>
                      <a:pt x="282" y="544"/>
                    </a:lnTo>
                    <a:lnTo>
                      <a:pt x="285" y="548"/>
                    </a:lnTo>
                    <a:lnTo>
                      <a:pt x="287" y="551"/>
                    </a:lnTo>
                    <a:lnTo>
                      <a:pt x="289" y="555"/>
                    </a:lnTo>
                    <a:lnTo>
                      <a:pt x="289" y="563"/>
                    </a:lnTo>
                    <a:lnTo>
                      <a:pt x="290" y="567"/>
                    </a:lnTo>
                    <a:lnTo>
                      <a:pt x="293" y="571"/>
                    </a:lnTo>
                    <a:lnTo>
                      <a:pt x="297" y="575"/>
                    </a:lnTo>
                    <a:lnTo>
                      <a:pt x="298" y="575"/>
                    </a:lnTo>
                    <a:lnTo>
                      <a:pt x="302" y="571"/>
                    </a:lnTo>
                    <a:lnTo>
                      <a:pt x="305" y="566"/>
                    </a:lnTo>
                    <a:lnTo>
                      <a:pt x="309" y="554"/>
                    </a:lnTo>
                    <a:lnTo>
                      <a:pt x="310" y="551"/>
                    </a:lnTo>
                    <a:lnTo>
                      <a:pt x="316" y="548"/>
                    </a:lnTo>
                    <a:lnTo>
                      <a:pt x="328" y="548"/>
                    </a:lnTo>
                    <a:lnTo>
                      <a:pt x="329" y="551"/>
                    </a:lnTo>
                    <a:lnTo>
                      <a:pt x="329" y="556"/>
                    </a:lnTo>
                    <a:lnTo>
                      <a:pt x="326" y="563"/>
                    </a:lnTo>
                    <a:lnTo>
                      <a:pt x="324" y="571"/>
                    </a:lnTo>
                    <a:lnTo>
                      <a:pt x="324" y="577"/>
                    </a:lnTo>
                    <a:lnTo>
                      <a:pt x="325" y="577"/>
                    </a:lnTo>
                    <a:lnTo>
                      <a:pt x="329" y="574"/>
                    </a:lnTo>
                    <a:lnTo>
                      <a:pt x="341" y="554"/>
                    </a:lnTo>
                    <a:lnTo>
                      <a:pt x="344" y="550"/>
                    </a:lnTo>
                    <a:lnTo>
                      <a:pt x="345" y="546"/>
                    </a:lnTo>
                    <a:lnTo>
                      <a:pt x="345" y="540"/>
                    </a:lnTo>
                    <a:lnTo>
                      <a:pt x="344" y="536"/>
                    </a:lnTo>
                    <a:lnTo>
                      <a:pt x="344" y="529"/>
                    </a:lnTo>
                    <a:lnTo>
                      <a:pt x="345" y="529"/>
                    </a:lnTo>
                    <a:lnTo>
                      <a:pt x="347" y="531"/>
                    </a:lnTo>
                    <a:lnTo>
                      <a:pt x="349" y="536"/>
                    </a:lnTo>
                    <a:lnTo>
                      <a:pt x="351" y="540"/>
                    </a:lnTo>
                    <a:lnTo>
                      <a:pt x="352" y="543"/>
                    </a:lnTo>
                    <a:lnTo>
                      <a:pt x="353" y="547"/>
                    </a:lnTo>
                    <a:lnTo>
                      <a:pt x="356" y="548"/>
                    </a:lnTo>
                    <a:lnTo>
                      <a:pt x="357" y="550"/>
                    </a:lnTo>
                    <a:lnTo>
                      <a:pt x="357" y="547"/>
                    </a:lnTo>
                    <a:lnTo>
                      <a:pt x="356" y="542"/>
                    </a:lnTo>
                    <a:lnTo>
                      <a:pt x="352" y="533"/>
                    </a:lnTo>
                    <a:lnTo>
                      <a:pt x="347" y="525"/>
                    </a:lnTo>
                    <a:lnTo>
                      <a:pt x="342" y="517"/>
                    </a:lnTo>
                    <a:lnTo>
                      <a:pt x="340" y="511"/>
                    </a:lnTo>
                    <a:lnTo>
                      <a:pt x="338" y="508"/>
                    </a:lnTo>
                    <a:lnTo>
                      <a:pt x="338" y="505"/>
                    </a:lnTo>
                    <a:lnTo>
                      <a:pt x="340" y="505"/>
                    </a:lnTo>
                    <a:lnTo>
                      <a:pt x="341" y="504"/>
                    </a:lnTo>
                    <a:lnTo>
                      <a:pt x="355" y="504"/>
                    </a:lnTo>
                    <a:lnTo>
                      <a:pt x="360" y="501"/>
                    </a:lnTo>
                    <a:lnTo>
                      <a:pt x="363" y="496"/>
                    </a:lnTo>
                    <a:lnTo>
                      <a:pt x="363" y="490"/>
                    </a:lnTo>
                    <a:lnTo>
                      <a:pt x="364" y="489"/>
                    </a:lnTo>
                    <a:lnTo>
                      <a:pt x="364" y="486"/>
                    </a:lnTo>
                    <a:lnTo>
                      <a:pt x="371" y="486"/>
                    </a:lnTo>
                    <a:lnTo>
                      <a:pt x="380" y="488"/>
                    </a:lnTo>
                    <a:lnTo>
                      <a:pt x="391" y="489"/>
                    </a:lnTo>
                    <a:lnTo>
                      <a:pt x="402" y="493"/>
                    </a:lnTo>
                    <a:lnTo>
                      <a:pt x="411" y="496"/>
                    </a:lnTo>
                    <a:lnTo>
                      <a:pt x="424" y="496"/>
                    </a:lnTo>
                    <a:lnTo>
                      <a:pt x="437" y="494"/>
                    </a:lnTo>
                    <a:lnTo>
                      <a:pt x="446" y="492"/>
                    </a:lnTo>
                    <a:lnTo>
                      <a:pt x="453" y="490"/>
                    </a:lnTo>
                    <a:lnTo>
                      <a:pt x="457" y="490"/>
                    </a:lnTo>
                    <a:lnTo>
                      <a:pt x="457" y="493"/>
                    </a:lnTo>
                    <a:lnTo>
                      <a:pt x="458" y="494"/>
                    </a:lnTo>
                    <a:lnTo>
                      <a:pt x="458" y="507"/>
                    </a:lnTo>
                    <a:lnTo>
                      <a:pt x="457" y="508"/>
                    </a:lnTo>
                    <a:lnTo>
                      <a:pt x="449" y="512"/>
                    </a:lnTo>
                    <a:lnTo>
                      <a:pt x="445" y="512"/>
                    </a:lnTo>
                    <a:lnTo>
                      <a:pt x="442" y="513"/>
                    </a:lnTo>
                    <a:lnTo>
                      <a:pt x="442" y="515"/>
                    </a:lnTo>
                    <a:lnTo>
                      <a:pt x="447" y="516"/>
                    </a:lnTo>
                    <a:lnTo>
                      <a:pt x="463" y="519"/>
                    </a:lnTo>
                    <a:lnTo>
                      <a:pt x="469" y="520"/>
                    </a:lnTo>
                    <a:lnTo>
                      <a:pt x="472" y="524"/>
                    </a:lnTo>
                    <a:lnTo>
                      <a:pt x="477" y="535"/>
                    </a:lnTo>
                    <a:lnTo>
                      <a:pt x="480" y="539"/>
                    </a:lnTo>
                    <a:lnTo>
                      <a:pt x="481" y="540"/>
                    </a:lnTo>
                    <a:lnTo>
                      <a:pt x="488" y="540"/>
                    </a:lnTo>
                    <a:lnTo>
                      <a:pt x="492" y="542"/>
                    </a:lnTo>
                    <a:lnTo>
                      <a:pt x="496" y="542"/>
                    </a:lnTo>
                    <a:lnTo>
                      <a:pt x="498" y="544"/>
                    </a:lnTo>
                    <a:lnTo>
                      <a:pt x="500" y="547"/>
                    </a:lnTo>
                    <a:lnTo>
                      <a:pt x="502" y="551"/>
                    </a:lnTo>
                    <a:lnTo>
                      <a:pt x="505" y="556"/>
                    </a:lnTo>
                    <a:lnTo>
                      <a:pt x="507" y="560"/>
                    </a:lnTo>
                    <a:lnTo>
                      <a:pt x="507" y="570"/>
                    </a:lnTo>
                    <a:lnTo>
                      <a:pt x="505" y="579"/>
                    </a:lnTo>
                    <a:lnTo>
                      <a:pt x="508" y="589"/>
                    </a:lnTo>
                    <a:lnTo>
                      <a:pt x="512" y="597"/>
                    </a:lnTo>
                    <a:lnTo>
                      <a:pt x="517" y="606"/>
                    </a:lnTo>
                    <a:lnTo>
                      <a:pt x="521" y="616"/>
                    </a:lnTo>
                    <a:lnTo>
                      <a:pt x="524" y="624"/>
                    </a:lnTo>
                    <a:lnTo>
                      <a:pt x="528" y="631"/>
                    </a:lnTo>
                    <a:lnTo>
                      <a:pt x="537" y="639"/>
                    </a:lnTo>
                    <a:lnTo>
                      <a:pt x="555" y="656"/>
                    </a:lnTo>
                    <a:lnTo>
                      <a:pt x="560" y="670"/>
                    </a:lnTo>
                    <a:lnTo>
                      <a:pt x="575" y="684"/>
                    </a:lnTo>
                    <a:lnTo>
                      <a:pt x="578" y="688"/>
                    </a:lnTo>
                    <a:lnTo>
                      <a:pt x="582" y="697"/>
                    </a:lnTo>
                    <a:lnTo>
                      <a:pt x="589" y="707"/>
                    </a:lnTo>
                    <a:lnTo>
                      <a:pt x="594" y="718"/>
                    </a:lnTo>
                    <a:lnTo>
                      <a:pt x="601" y="729"/>
                    </a:lnTo>
                    <a:lnTo>
                      <a:pt x="605" y="738"/>
                    </a:lnTo>
                    <a:lnTo>
                      <a:pt x="607" y="744"/>
                    </a:lnTo>
                    <a:lnTo>
                      <a:pt x="609" y="752"/>
                    </a:lnTo>
                    <a:lnTo>
                      <a:pt x="609" y="764"/>
                    </a:lnTo>
                    <a:lnTo>
                      <a:pt x="610" y="779"/>
                    </a:lnTo>
                    <a:lnTo>
                      <a:pt x="610" y="794"/>
                    </a:lnTo>
                    <a:lnTo>
                      <a:pt x="611" y="807"/>
                    </a:lnTo>
                    <a:lnTo>
                      <a:pt x="611" y="815"/>
                    </a:lnTo>
                    <a:lnTo>
                      <a:pt x="614" y="823"/>
                    </a:lnTo>
                    <a:lnTo>
                      <a:pt x="614" y="829"/>
                    </a:lnTo>
                    <a:lnTo>
                      <a:pt x="615" y="834"/>
                    </a:lnTo>
                    <a:lnTo>
                      <a:pt x="610" y="837"/>
                    </a:lnTo>
                    <a:lnTo>
                      <a:pt x="606" y="838"/>
                    </a:lnTo>
                    <a:lnTo>
                      <a:pt x="601" y="838"/>
                    </a:lnTo>
                    <a:lnTo>
                      <a:pt x="598" y="839"/>
                    </a:lnTo>
                    <a:lnTo>
                      <a:pt x="595" y="839"/>
                    </a:lnTo>
                    <a:lnTo>
                      <a:pt x="594" y="837"/>
                    </a:lnTo>
                    <a:lnTo>
                      <a:pt x="593" y="831"/>
                    </a:lnTo>
                    <a:lnTo>
                      <a:pt x="593" y="818"/>
                    </a:lnTo>
                    <a:lnTo>
                      <a:pt x="590" y="814"/>
                    </a:lnTo>
                    <a:lnTo>
                      <a:pt x="583" y="811"/>
                    </a:lnTo>
                    <a:lnTo>
                      <a:pt x="575" y="806"/>
                    </a:lnTo>
                    <a:lnTo>
                      <a:pt x="566" y="802"/>
                    </a:lnTo>
                    <a:lnTo>
                      <a:pt x="559" y="800"/>
                    </a:lnTo>
                    <a:lnTo>
                      <a:pt x="556" y="802"/>
                    </a:lnTo>
                    <a:lnTo>
                      <a:pt x="555" y="804"/>
                    </a:lnTo>
                    <a:lnTo>
                      <a:pt x="552" y="812"/>
                    </a:lnTo>
                    <a:lnTo>
                      <a:pt x="552" y="816"/>
                    </a:lnTo>
                    <a:lnTo>
                      <a:pt x="554" y="820"/>
                    </a:lnTo>
                    <a:lnTo>
                      <a:pt x="554" y="823"/>
                    </a:lnTo>
                    <a:lnTo>
                      <a:pt x="552" y="826"/>
                    </a:lnTo>
                    <a:lnTo>
                      <a:pt x="550" y="829"/>
                    </a:lnTo>
                    <a:lnTo>
                      <a:pt x="545" y="831"/>
                    </a:lnTo>
                    <a:lnTo>
                      <a:pt x="541" y="833"/>
                    </a:lnTo>
                    <a:lnTo>
                      <a:pt x="539" y="837"/>
                    </a:lnTo>
                    <a:lnTo>
                      <a:pt x="536" y="839"/>
                    </a:lnTo>
                    <a:lnTo>
                      <a:pt x="536" y="843"/>
                    </a:lnTo>
                    <a:lnTo>
                      <a:pt x="539" y="843"/>
                    </a:lnTo>
                    <a:lnTo>
                      <a:pt x="541" y="845"/>
                    </a:lnTo>
                    <a:lnTo>
                      <a:pt x="544" y="845"/>
                    </a:lnTo>
                    <a:lnTo>
                      <a:pt x="548" y="846"/>
                    </a:lnTo>
                    <a:lnTo>
                      <a:pt x="551" y="846"/>
                    </a:lnTo>
                    <a:lnTo>
                      <a:pt x="555" y="849"/>
                    </a:lnTo>
                    <a:lnTo>
                      <a:pt x="560" y="850"/>
                    </a:lnTo>
                    <a:lnTo>
                      <a:pt x="566" y="849"/>
                    </a:lnTo>
                    <a:lnTo>
                      <a:pt x="572" y="846"/>
                    </a:lnTo>
                    <a:lnTo>
                      <a:pt x="576" y="845"/>
                    </a:lnTo>
                    <a:lnTo>
                      <a:pt x="579" y="847"/>
                    </a:lnTo>
                    <a:lnTo>
                      <a:pt x="580" y="857"/>
                    </a:lnTo>
                    <a:lnTo>
                      <a:pt x="579" y="866"/>
                    </a:lnTo>
                    <a:lnTo>
                      <a:pt x="575" y="876"/>
                    </a:lnTo>
                    <a:lnTo>
                      <a:pt x="574" y="881"/>
                    </a:lnTo>
                    <a:lnTo>
                      <a:pt x="572" y="884"/>
                    </a:lnTo>
                    <a:lnTo>
                      <a:pt x="567" y="887"/>
                    </a:lnTo>
                    <a:lnTo>
                      <a:pt x="559" y="889"/>
                    </a:lnTo>
                    <a:lnTo>
                      <a:pt x="556" y="893"/>
                    </a:lnTo>
                    <a:lnTo>
                      <a:pt x="559" y="897"/>
                    </a:lnTo>
                    <a:lnTo>
                      <a:pt x="563" y="903"/>
                    </a:lnTo>
                    <a:lnTo>
                      <a:pt x="567" y="911"/>
                    </a:lnTo>
                    <a:lnTo>
                      <a:pt x="567" y="919"/>
                    </a:lnTo>
                    <a:lnTo>
                      <a:pt x="562" y="926"/>
                    </a:lnTo>
                    <a:lnTo>
                      <a:pt x="552" y="932"/>
                    </a:lnTo>
                    <a:lnTo>
                      <a:pt x="544" y="936"/>
                    </a:lnTo>
                    <a:lnTo>
                      <a:pt x="532" y="940"/>
                    </a:lnTo>
                    <a:lnTo>
                      <a:pt x="501" y="940"/>
                    </a:lnTo>
                    <a:lnTo>
                      <a:pt x="498" y="942"/>
                    </a:lnTo>
                    <a:lnTo>
                      <a:pt x="494" y="944"/>
                    </a:lnTo>
                    <a:lnTo>
                      <a:pt x="492" y="947"/>
                    </a:lnTo>
                    <a:lnTo>
                      <a:pt x="489" y="951"/>
                    </a:lnTo>
                    <a:lnTo>
                      <a:pt x="488" y="958"/>
                    </a:lnTo>
                    <a:lnTo>
                      <a:pt x="485" y="966"/>
                    </a:lnTo>
                    <a:lnTo>
                      <a:pt x="485" y="969"/>
                    </a:lnTo>
                    <a:lnTo>
                      <a:pt x="481" y="963"/>
                    </a:lnTo>
                    <a:lnTo>
                      <a:pt x="473" y="955"/>
                    </a:lnTo>
                    <a:lnTo>
                      <a:pt x="469" y="953"/>
                    </a:lnTo>
                    <a:lnTo>
                      <a:pt x="469" y="950"/>
                    </a:lnTo>
                    <a:lnTo>
                      <a:pt x="472" y="943"/>
                    </a:lnTo>
                    <a:lnTo>
                      <a:pt x="477" y="935"/>
                    </a:lnTo>
                    <a:lnTo>
                      <a:pt x="480" y="927"/>
                    </a:lnTo>
                    <a:lnTo>
                      <a:pt x="478" y="920"/>
                    </a:lnTo>
                    <a:lnTo>
                      <a:pt x="476" y="916"/>
                    </a:lnTo>
                    <a:lnTo>
                      <a:pt x="474" y="913"/>
                    </a:lnTo>
                    <a:lnTo>
                      <a:pt x="469" y="911"/>
                    </a:lnTo>
                    <a:lnTo>
                      <a:pt x="468" y="909"/>
                    </a:lnTo>
                    <a:lnTo>
                      <a:pt x="465" y="908"/>
                    </a:lnTo>
                    <a:lnTo>
                      <a:pt x="461" y="905"/>
                    </a:lnTo>
                    <a:lnTo>
                      <a:pt x="455" y="897"/>
                    </a:lnTo>
                    <a:lnTo>
                      <a:pt x="453" y="895"/>
                    </a:lnTo>
                    <a:lnTo>
                      <a:pt x="450" y="889"/>
                    </a:lnTo>
                    <a:lnTo>
                      <a:pt x="449" y="888"/>
                    </a:lnTo>
                    <a:lnTo>
                      <a:pt x="449" y="884"/>
                    </a:lnTo>
                    <a:lnTo>
                      <a:pt x="447" y="881"/>
                    </a:lnTo>
                    <a:lnTo>
                      <a:pt x="445" y="878"/>
                    </a:lnTo>
                    <a:lnTo>
                      <a:pt x="441" y="877"/>
                    </a:lnTo>
                    <a:lnTo>
                      <a:pt x="434" y="877"/>
                    </a:lnTo>
                    <a:lnTo>
                      <a:pt x="427" y="881"/>
                    </a:lnTo>
                    <a:lnTo>
                      <a:pt x="419" y="885"/>
                    </a:lnTo>
                    <a:lnTo>
                      <a:pt x="414" y="889"/>
                    </a:lnTo>
                    <a:lnTo>
                      <a:pt x="407" y="893"/>
                    </a:lnTo>
                    <a:lnTo>
                      <a:pt x="399" y="897"/>
                    </a:lnTo>
                    <a:lnTo>
                      <a:pt x="390" y="900"/>
                    </a:lnTo>
                    <a:lnTo>
                      <a:pt x="383" y="901"/>
                    </a:lnTo>
                    <a:lnTo>
                      <a:pt x="379" y="900"/>
                    </a:lnTo>
                    <a:lnTo>
                      <a:pt x="376" y="899"/>
                    </a:lnTo>
                    <a:lnTo>
                      <a:pt x="373" y="896"/>
                    </a:lnTo>
                    <a:lnTo>
                      <a:pt x="371" y="895"/>
                    </a:lnTo>
                    <a:lnTo>
                      <a:pt x="369" y="892"/>
                    </a:lnTo>
                    <a:lnTo>
                      <a:pt x="367" y="891"/>
                    </a:lnTo>
                    <a:lnTo>
                      <a:pt x="360" y="889"/>
                    </a:lnTo>
                    <a:lnTo>
                      <a:pt x="351" y="892"/>
                    </a:lnTo>
                    <a:lnTo>
                      <a:pt x="326" y="900"/>
                    </a:lnTo>
                    <a:lnTo>
                      <a:pt x="324" y="901"/>
                    </a:lnTo>
                    <a:lnTo>
                      <a:pt x="321" y="901"/>
                    </a:lnTo>
                    <a:lnTo>
                      <a:pt x="320" y="904"/>
                    </a:lnTo>
                    <a:lnTo>
                      <a:pt x="320" y="909"/>
                    </a:lnTo>
                    <a:lnTo>
                      <a:pt x="317" y="913"/>
                    </a:lnTo>
                    <a:lnTo>
                      <a:pt x="310" y="920"/>
                    </a:lnTo>
                    <a:lnTo>
                      <a:pt x="306" y="923"/>
                    </a:lnTo>
                    <a:lnTo>
                      <a:pt x="301" y="927"/>
                    </a:lnTo>
                    <a:lnTo>
                      <a:pt x="299" y="922"/>
                    </a:lnTo>
                    <a:lnTo>
                      <a:pt x="297" y="916"/>
                    </a:lnTo>
                    <a:lnTo>
                      <a:pt x="291" y="911"/>
                    </a:lnTo>
                    <a:lnTo>
                      <a:pt x="286" y="911"/>
                    </a:lnTo>
                    <a:lnTo>
                      <a:pt x="281" y="905"/>
                    </a:lnTo>
                    <a:lnTo>
                      <a:pt x="279" y="901"/>
                    </a:lnTo>
                    <a:lnTo>
                      <a:pt x="279" y="893"/>
                    </a:lnTo>
                    <a:lnTo>
                      <a:pt x="277" y="891"/>
                    </a:lnTo>
                    <a:lnTo>
                      <a:pt x="274" y="891"/>
                    </a:lnTo>
                    <a:lnTo>
                      <a:pt x="271" y="888"/>
                    </a:lnTo>
                    <a:lnTo>
                      <a:pt x="267" y="880"/>
                    </a:lnTo>
                    <a:lnTo>
                      <a:pt x="265" y="878"/>
                    </a:lnTo>
                    <a:lnTo>
                      <a:pt x="259" y="878"/>
                    </a:lnTo>
                    <a:lnTo>
                      <a:pt x="256" y="877"/>
                    </a:lnTo>
                    <a:lnTo>
                      <a:pt x="252" y="874"/>
                    </a:lnTo>
                    <a:lnTo>
                      <a:pt x="243" y="870"/>
                    </a:lnTo>
                    <a:lnTo>
                      <a:pt x="234" y="868"/>
                    </a:lnTo>
                    <a:lnTo>
                      <a:pt x="226" y="866"/>
                    </a:lnTo>
                    <a:lnTo>
                      <a:pt x="220" y="861"/>
                    </a:lnTo>
                    <a:lnTo>
                      <a:pt x="217" y="851"/>
                    </a:lnTo>
                    <a:lnTo>
                      <a:pt x="216" y="845"/>
                    </a:lnTo>
                    <a:lnTo>
                      <a:pt x="217" y="838"/>
                    </a:lnTo>
                    <a:lnTo>
                      <a:pt x="220" y="827"/>
                    </a:lnTo>
                    <a:lnTo>
                      <a:pt x="224" y="818"/>
                    </a:lnTo>
                    <a:lnTo>
                      <a:pt x="226" y="815"/>
                    </a:lnTo>
                    <a:lnTo>
                      <a:pt x="226" y="811"/>
                    </a:lnTo>
                    <a:lnTo>
                      <a:pt x="220" y="806"/>
                    </a:lnTo>
                    <a:lnTo>
                      <a:pt x="220" y="803"/>
                    </a:lnTo>
                    <a:lnTo>
                      <a:pt x="223" y="796"/>
                    </a:lnTo>
                    <a:lnTo>
                      <a:pt x="228" y="787"/>
                    </a:lnTo>
                    <a:lnTo>
                      <a:pt x="235" y="779"/>
                    </a:lnTo>
                    <a:lnTo>
                      <a:pt x="239" y="775"/>
                    </a:lnTo>
                    <a:lnTo>
                      <a:pt x="240" y="771"/>
                    </a:lnTo>
                    <a:lnTo>
                      <a:pt x="242" y="764"/>
                    </a:lnTo>
                    <a:lnTo>
                      <a:pt x="242" y="756"/>
                    </a:lnTo>
                    <a:lnTo>
                      <a:pt x="243" y="749"/>
                    </a:lnTo>
                    <a:lnTo>
                      <a:pt x="244" y="745"/>
                    </a:lnTo>
                    <a:lnTo>
                      <a:pt x="247" y="742"/>
                    </a:lnTo>
                    <a:lnTo>
                      <a:pt x="251" y="740"/>
                    </a:lnTo>
                    <a:lnTo>
                      <a:pt x="254" y="736"/>
                    </a:lnTo>
                    <a:lnTo>
                      <a:pt x="258" y="730"/>
                    </a:lnTo>
                    <a:lnTo>
                      <a:pt x="259" y="728"/>
                    </a:lnTo>
                    <a:lnTo>
                      <a:pt x="256" y="722"/>
                    </a:lnTo>
                    <a:lnTo>
                      <a:pt x="254" y="721"/>
                    </a:lnTo>
                    <a:lnTo>
                      <a:pt x="250" y="718"/>
                    </a:lnTo>
                    <a:lnTo>
                      <a:pt x="247" y="715"/>
                    </a:lnTo>
                    <a:lnTo>
                      <a:pt x="244" y="714"/>
                    </a:lnTo>
                    <a:lnTo>
                      <a:pt x="240" y="710"/>
                    </a:lnTo>
                    <a:lnTo>
                      <a:pt x="240" y="709"/>
                    </a:lnTo>
                    <a:lnTo>
                      <a:pt x="242" y="707"/>
                    </a:lnTo>
                    <a:lnTo>
                      <a:pt x="252" y="707"/>
                    </a:lnTo>
                    <a:lnTo>
                      <a:pt x="259" y="706"/>
                    </a:lnTo>
                    <a:lnTo>
                      <a:pt x="269" y="703"/>
                    </a:lnTo>
                    <a:lnTo>
                      <a:pt x="278" y="699"/>
                    </a:lnTo>
                    <a:lnTo>
                      <a:pt x="285" y="695"/>
                    </a:lnTo>
                    <a:lnTo>
                      <a:pt x="287" y="690"/>
                    </a:lnTo>
                    <a:lnTo>
                      <a:pt x="286" y="686"/>
                    </a:lnTo>
                    <a:lnTo>
                      <a:pt x="285" y="683"/>
                    </a:lnTo>
                    <a:lnTo>
                      <a:pt x="283" y="679"/>
                    </a:lnTo>
                    <a:lnTo>
                      <a:pt x="281" y="676"/>
                    </a:lnTo>
                    <a:lnTo>
                      <a:pt x="278" y="675"/>
                    </a:lnTo>
                    <a:lnTo>
                      <a:pt x="273" y="670"/>
                    </a:lnTo>
                    <a:lnTo>
                      <a:pt x="269" y="660"/>
                    </a:lnTo>
                    <a:lnTo>
                      <a:pt x="267" y="649"/>
                    </a:lnTo>
                    <a:lnTo>
                      <a:pt x="266" y="645"/>
                    </a:lnTo>
                    <a:lnTo>
                      <a:pt x="263" y="643"/>
                    </a:lnTo>
                    <a:lnTo>
                      <a:pt x="259" y="640"/>
                    </a:lnTo>
                    <a:lnTo>
                      <a:pt x="256" y="640"/>
                    </a:lnTo>
                    <a:lnTo>
                      <a:pt x="251" y="639"/>
                    </a:lnTo>
                    <a:lnTo>
                      <a:pt x="247" y="639"/>
                    </a:lnTo>
                    <a:lnTo>
                      <a:pt x="243" y="640"/>
                    </a:lnTo>
                    <a:lnTo>
                      <a:pt x="240" y="643"/>
                    </a:lnTo>
                    <a:lnTo>
                      <a:pt x="239" y="645"/>
                    </a:lnTo>
                    <a:lnTo>
                      <a:pt x="239" y="648"/>
                    </a:lnTo>
                    <a:lnTo>
                      <a:pt x="238" y="651"/>
                    </a:lnTo>
                    <a:lnTo>
                      <a:pt x="238" y="653"/>
                    </a:lnTo>
                    <a:lnTo>
                      <a:pt x="235" y="657"/>
                    </a:lnTo>
                    <a:lnTo>
                      <a:pt x="221" y="663"/>
                    </a:lnTo>
                    <a:lnTo>
                      <a:pt x="216" y="666"/>
                    </a:lnTo>
                    <a:lnTo>
                      <a:pt x="212" y="674"/>
                    </a:lnTo>
                    <a:lnTo>
                      <a:pt x="212" y="678"/>
                    </a:lnTo>
                    <a:lnTo>
                      <a:pt x="208" y="686"/>
                    </a:lnTo>
                    <a:lnTo>
                      <a:pt x="204" y="691"/>
                    </a:lnTo>
                    <a:lnTo>
                      <a:pt x="191" y="705"/>
                    </a:lnTo>
                    <a:lnTo>
                      <a:pt x="184" y="710"/>
                    </a:lnTo>
                    <a:lnTo>
                      <a:pt x="178" y="713"/>
                    </a:lnTo>
                    <a:lnTo>
                      <a:pt x="176" y="713"/>
                    </a:lnTo>
                    <a:lnTo>
                      <a:pt x="173" y="714"/>
                    </a:lnTo>
                    <a:lnTo>
                      <a:pt x="168" y="719"/>
                    </a:lnTo>
                    <a:lnTo>
                      <a:pt x="164" y="719"/>
                    </a:lnTo>
                    <a:lnTo>
                      <a:pt x="160" y="714"/>
                    </a:lnTo>
                    <a:lnTo>
                      <a:pt x="156" y="707"/>
                    </a:lnTo>
                    <a:lnTo>
                      <a:pt x="150" y="699"/>
                    </a:lnTo>
                    <a:lnTo>
                      <a:pt x="145" y="694"/>
                    </a:lnTo>
                    <a:lnTo>
                      <a:pt x="139" y="691"/>
                    </a:lnTo>
                    <a:lnTo>
                      <a:pt x="138" y="692"/>
                    </a:lnTo>
                    <a:lnTo>
                      <a:pt x="137" y="692"/>
                    </a:lnTo>
                    <a:lnTo>
                      <a:pt x="137" y="694"/>
                    </a:lnTo>
                    <a:lnTo>
                      <a:pt x="135" y="697"/>
                    </a:lnTo>
                    <a:lnTo>
                      <a:pt x="135" y="699"/>
                    </a:lnTo>
                    <a:lnTo>
                      <a:pt x="134" y="701"/>
                    </a:lnTo>
                    <a:lnTo>
                      <a:pt x="129" y="702"/>
                    </a:lnTo>
                    <a:lnTo>
                      <a:pt x="122" y="703"/>
                    </a:lnTo>
                    <a:lnTo>
                      <a:pt x="111" y="702"/>
                    </a:lnTo>
                    <a:lnTo>
                      <a:pt x="107" y="702"/>
                    </a:lnTo>
                    <a:lnTo>
                      <a:pt x="105" y="699"/>
                    </a:lnTo>
                    <a:lnTo>
                      <a:pt x="105" y="682"/>
                    </a:lnTo>
                    <a:lnTo>
                      <a:pt x="106" y="679"/>
                    </a:lnTo>
                    <a:lnTo>
                      <a:pt x="109" y="678"/>
                    </a:lnTo>
                    <a:lnTo>
                      <a:pt x="111" y="675"/>
                    </a:lnTo>
                    <a:lnTo>
                      <a:pt x="115" y="672"/>
                    </a:lnTo>
                    <a:lnTo>
                      <a:pt x="118" y="667"/>
                    </a:lnTo>
                    <a:lnTo>
                      <a:pt x="117" y="664"/>
                    </a:lnTo>
                    <a:lnTo>
                      <a:pt x="114" y="661"/>
                    </a:lnTo>
                    <a:lnTo>
                      <a:pt x="113" y="659"/>
                    </a:lnTo>
                    <a:lnTo>
                      <a:pt x="110" y="656"/>
                    </a:lnTo>
                    <a:lnTo>
                      <a:pt x="109" y="653"/>
                    </a:lnTo>
                    <a:lnTo>
                      <a:pt x="110" y="645"/>
                    </a:lnTo>
                    <a:lnTo>
                      <a:pt x="114" y="637"/>
                    </a:lnTo>
                    <a:lnTo>
                      <a:pt x="121" y="629"/>
                    </a:lnTo>
                    <a:lnTo>
                      <a:pt x="123" y="626"/>
                    </a:lnTo>
                    <a:lnTo>
                      <a:pt x="123" y="622"/>
                    </a:lnTo>
                    <a:lnTo>
                      <a:pt x="119" y="618"/>
                    </a:lnTo>
                    <a:lnTo>
                      <a:pt x="118" y="616"/>
                    </a:lnTo>
                    <a:lnTo>
                      <a:pt x="118" y="613"/>
                    </a:lnTo>
                    <a:lnTo>
                      <a:pt x="121" y="610"/>
                    </a:lnTo>
                    <a:lnTo>
                      <a:pt x="122" y="610"/>
                    </a:lnTo>
                    <a:lnTo>
                      <a:pt x="125" y="609"/>
                    </a:lnTo>
                    <a:lnTo>
                      <a:pt x="127" y="606"/>
                    </a:lnTo>
                    <a:lnTo>
                      <a:pt x="127" y="605"/>
                    </a:lnTo>
                    <a:lnTo>
                      <a:pt x="122" y="600"/>
                    </a:lnTo>
                    <a:lnTo>
                      <a:pt x="121" y="597"/>
                    </a:lnTo>
                    <a:lnTo>
                      <a:pt x="121" y="595"/>
                    </a:lnTo>
                    <a:lnTo>
                      <a:pt x="122" y="593"/>
                    </a:lnTo>
                    <a:lnTo>
                      <a:pt x="123" y="591"/>
                    </a:lnTo>
                    <a:lnTo>
                      <a:pt x="125" y="589"/>
                    </a:lnTo>
                    <a:lnTo>
                      <a:pt x="126" y="587"/>
                    </a:lnTo>
                    <a:lnTo>
                      <a:pt x="126" y="585"/>
                    </a:lnTo>
                    <a:lnTo>
                      <a:pt x="123" y="581"/>
                    </a:lnTo>
                    <a:lnTo>
                      <a:pt x="119" y="578"/>
                    </a:lnTo>
                    <a:lnTo>
                      <a:pt x="111" y="575"/>
                    </a:lnTo>
                    <a:lnTo>
                      <a:pt x="105" y="575"/>
                    </a:lnTo>
                    <a:lnTo>
                      <a:pt x="98" y="581"/>
                    </a:lnTo>
                    <a:lnTo>
                      <a:pt x="91" y="589"/>
                    </a:lnTo>
                    <a:lnTo>
                      <a:pt x="86" y="595"/>
                    </a:lnTo>
                    <a:lnTo>
                      <a:pt x="80" y="601"/>
                    </a:lnTo>
                    <a:lnTo>
                      <a:pt x="78" y="602"/>
                    </a:lnTo>
                    <a:lnTo>
                      <a:pt x="74" y="604"/>
                    </a:lnTo>
                    <a:lnTo>
                      <a:pt x="63" y="606"/>
                    </a:lnTo>
                    <a:lnTo>
                      <a:pt x="57" y="597"/>
                    </a:lnTo>
                    <a:lnTo>
                      <a:pt x="53" y="589"/>
                    </a:lnTo>
                    <a:lnTo>
                      <a:pt x="52" y="583"/>
                    </a:lnTo>
                    <a:lnTo>
                      <a:pt x="51" y="577"/>
                    </a:lnTo>
                    <a:lnTo>
                      <a:pt x="47" y="571"/>
                    </a:lnTo>
                    <a:lnTo>
                      <a:pt x="44" y="566"/>
                    </a:lnTo>
                    <a:lnTo>
                      <a:pt x="44" y="560"/>
                    </a:lnTo>
                    <a:lnTo>
                      <a:pt x="49" y="555"/>
                    </a:lnTo>
                    <a:lnTo>
                      <a:pt x="53" y="554"/>
                    </a:lnTo>
                    <a:lnTo>
                      <a:pt x="55" y="551"/>
                    </a:lnTo>
                    <a:lnTo>
                      <a:pt x="56" y="550"/>
                    </a:lnTo>
                    <a:lnTo>
                      <a:pt x="56" y="540"/>
                    </a:lnTo>
                    <a:lnTo>
                      <a:pt x="55" y="536"/>
                    </a:lnTo>
                    <a:lnTo>
                      <a:pt x="52" y="533"/>
                    </a:lnTo>
                    <a:lnTo>
                      <a:pt x="47" y="532"/>
                    </a:lnTo>
                    <a:lnTo>
                      <a:pt x="40" y="531"/>
                    </a:lnTo>
                    <a:lnTo>
                      <a:pt x="31" y="527"/>
                    </a:lnTo>
                    <a:lnTo>
                      <a:pt x="27" y="524"/>
                    </a:lnTo>
                    <a:lnTo>
                      <a:pt x="21" y="521"/>
                    </a:lnTo>
                    <a:lnTo>
                      <a:pt x="18" y="521"/>
                    </a:lnTo>
                    <a:lnTo>
                      <a:pt x="16" y="520"/>
                    </a:lnTo>
                    <a:lnTo>
                      <a:pt x="16" y="519"/>
                    </a:lnTo>
                    <a:lnTo>
                      <a:pt x="17" y="517"/>
                    </a:lnTo>
                    <a:lnTo>
                      <a:pt x="18" y="517"/>
                    </a:lnTo>
                    <a:lnTo>
                      <a:pt x="21" y="516"/>
                    </a:lnTo>
                    <a:lnTo>
                      <a:pt x="24" y="516"/>
                    </a:lnTo>
                    <a:lnTo>
                      <a:pt x="25" y="515"/>
                    </a:lnTo>
                    <a:lnTo>
                      <a:pt x="25" y="512"/>
                    </a:lnTo>
                    <a:lnTo>
                      <a:pt x="23" y="504"/>
                    </a:lnTo>
                    <a:lnTo>
                      <a:pt x="23" y="496"/>
                    </a:lnTo>
                    <a:lnTo>
                      <a:pt x="24" y="493"/>
                    </a:lnTo>
                    <a:lnTo>
                      <a:pt x="25" y="492"/>
                    </a:lnTo>
                    <a:lnTo>
                      <a:pt x="28" y="486"/>
                    </a:lnTo>
                    <a:lnTo>
                      <a:pt x="28" y="482"/>
                    </a:lnTo>
                    <a:lnTo>
                      <a:pt x="25" y="481"/>
                    </a:lnTo>
                    <a:lnTo>
                      <a:pt x="20" y="480"/>
                    </a:lnTo>
                    <a:lnTo>
                      <a:pt x="14" y="477"/>
                    </a:lnTo>
                    <a:lnTo>
                      <a:pt x="10" y="476"/>
                    </a:lnTo>
                    <a:lnTo>
                      <a:pt x="6" y="472"/>
                    </a:lnTo>
                    <a:lnTo>
                      <a:pt x="4" y="470"/>
                    </a:lnTo>
                    <a:lnTo>
                      <a:pt x="2" y="469"/>
                    </a:lnTo>
                    <a:lnTo>
                      <a:pt x="0" y="467"/>
                    </a:lnTo>
                    <a:lnTo>
                      <a:pt x="0" y="465"/>
                    </a:lnTo>
                    <a:lnTo>
                      <a:pt x="1" y="463"/>
                    </a:lnTo>
                    <a:lnTo>
                      <a:pt x="8" y="463"/>
                    </a:lnTo>
                    <a:lnTo>
                      <a:pt x="9" y="462"/>
                    </a:lnTo>
                    <a:lnTo>
                      <a:pt x="9" y="449"/>
                    </a:lnTo>
                    <a:lnTo>
                      <a:pt x="8" y="445"/>
                    </a:lnTo>
                    <a:lnTo>
                      <a:pt x="5" y="441"/>
                    </a:lnTo>
                    <a:lnTo>
                      <a:pt x="2" y="435"/>
                    </a:lnTo>
                    <a:lnTo>
                      <a:pt x="6" y="427"/>
                    </a:lnTo>
                    <a:lnTo>
                      <a:pt x="6" y="423"/>
                    </a:lnTo>
                    <a:lnTo>
                      <a:pt x="5" y="419"/>
                    </a:lnTo>
                    <a:lnTo>
                      <a:pt x="2" y="415"/>
                    </a:lnTo>
                    <a:lnTo>
                      <a:pt x="0" y="410"/>
                    </a:lnTo>
                    <a:lnTo>
                      <a:pt x="1" y="407"/>
                    </a:lnTo>
                    <a:lnTo>
                      <a:pt x="2" y="403"/>
                    </a:lnTo>
                    <a:lnTo>
                      <a:pt x="2" y="399"/>
                    </a:lnTo>
                    <a:lnTo>
                      <a:pt x="4" y="395"/>
                    </a:lnTo>
                    <a:lnTo>
                      <a:pt x="4" y="384"/>
                    </a:lnTo>
                    <a:lnTo>
                      <a:pt x="5" y="381"/>
                    </a:lnTo>
                    <a:lnTo>
                      <a:pt x="8" y="377"/>
                    </a:lnTo>
                    <a:lnTo>
                      <a:pt x="12" y="375"/>
                    </a:lnTo>
                    <a:lnTo>
                      <a:pt x="36" y="362"/>
                    </a:lnTo>
                    <a:lnTo>
                      <a:pt x="40" y="360"/>
                    </a:lnTo>
                    <a:lnTo>
                      <a:pt x="44" y="358"/>
                    </a:lnTo>
                    <a:lnTo>
                      <a:pt x="49" y="356"/>
                    </a:lnTo>
                    <a:lnTo>
                      <a:pt x="52" y="353"/>
                    </a:lnTo>
                    <a:lnTo>
                      <a:pt x="53" y="350"/>
                    </a:lnTo>
                    <a:lnTo>
                      <a:pt x="53" y="342"/>
                    </a:lnTo>
                    <a:lnTo>
                      <a:pt x="56" y="323"/>
                    </a:lnTo>
                    <a:lnTo>
                      <a:pt x="59" y="318"/>
                    </a:lnTo>
                    <a:lnTo>
                      <a:pt x="64" y="315"/>
                    </a:lnTo>
                    <a:lnTo>
                      <a:pt x="80" y="310"/>
                    </a:lnTo>
                    <a:lnTo>
                      <a:pt x="88" y="306"/>
                    </a:lnTo>
                    <a:lnTo>
                      <a:pt x="92" y="300"/>
                    </a:lnTo>
                    <a:lnTo>
                      <a:pt x="95" y="290"/>
                    </a:lnTo>
                    <a:lnTo>
                      <a:pt x="95" y="280"/>
                    </a:lnTo>
                    <a:lnTo>
                      <a:pt x="98" y="272"/>
                    </a:lnTo>
                    <a:lnTo>
                      <a:pt x="101" y="269"/>
                    </a:lnTo>
                    <a:lnTo>
                      <a:pt x="106" y="267"/>
                    </a:lnTo>
                    <a:lnTo>
                      <a:pt x="109" y="264"/>
                    </a:lnTo>
                    <a:lnTo>
                      <a:pt x="109" y="261"/>
                    </a:lnTo>
                    <a:lnTo>
                      <a:pt x="106" y="255"/>
                    </a:lnTo>
                    <a:lnTo>
                      <a:pt x="92" y="236"/>
                    </a:lnTo>
                    <a:lnTo>
                      <a:pt x="88" y="229"/>
                    </a:lnTo>
                    <a:lnTo>
                      <a:pt x="87" y="224"/>
                    </a:lnTo>
                    <a:lnTo>
                      <a:pt x="84" y="220"/>
                    </a:lnTo>
                    <a:lnTo>
                      <a:pt x="83" y="216"/>
                    </a:lnTo>
                    <a:lnTo>
                      <a:pt x="79" y="213"/>
                    </a:lnTo>
                    <a:lnTo>
                      <a:pt x="76" y="211"/>
                    </a:lnTo>
                    <a:lnTo>
                      <a:pt x="74" y="209"/>
                    </a:lnTo>
                    <a:lnTo>
                      <a:pt x="71" y="209"/>
                    </a:lnTo>
                    <a:lnTo>
                      <a:pt x="68" y="207"/>
                    </a:lnTo>
                    <a:lnTo>
                      <a:pt x="64" y="205"/>
                    </a:lnTo>
                    <a:lnTo>
                      <a:pt x="63" y="203"/>
                    </a:lnTo>
                    <a:lnTo>
                      <a:pt x="60" y="195"/>
                    </a:lnTo>
                    <a:lnTo>
                      <a:pt x="62" y="191"/>
                    </a:lnTo>
                    <a:lnTo>
                      <a:pt x="62" y="189"/>
                    </a:lnTo>
                    <a:lnTo>
                      <a:pt x="63" y="187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9" y="174"/>
                    </a:lnTo>
                    <a:lnTo>
                      <a:pt x="59" y="171"/>
                    </a:lnTo>
                    <a:lnTo>
                      <a:pt x="67" y="163"/>
                    </a:lnTo>
                    <a:lnTo>
                      <a:pt x="71" y="156"/>
                    </a:lnTo>
                    <a:lnTo>
                      <a:pt x="71" y="147"/>
                    </a:lnTo>
                    <a:lnTo>
                      <a:pt x="68" y="137"/>
                    </a:lnTo>
                    <a:lnTo>
                      <a:pt x="64" y="131"/>
                    </a:lnTo>
                    <a:lnTo>
                      <a:pt x="63" y="123"/>
                    </a:lnTo>
                    <a:lnTo>
                      <a:pt x="63" y="106"/>
                    </a:lnTo>
                    <a:lnTo>
                      <a:pt x="62" y="105"/>
                    </a:lnTo>
                    <a:lnTo>
                      <a:pt x="60" y="102"/>
                    </a:lnTo>
                    <a:lnTo>
                      <a:pt x="56" y="98"/>
                    </a:lnTo>
                    <a:lnTo>
                      <a:pt x="56" y="85"/>
                    </a:lnTo>
                    <a:lnTo>
                      <a:pt x="57" y="82"/>
                    </a:lnTo>
                    <a:lnTo>
                      <a:pt x="57" y="79"/>
                    </a:lnTo>
                    <a:lnTo>
                      <a:pt x="59" y="77"/>
                    </a:lnTo>
                    <a:lnTo>
                      <a:pt x="62" y="75"/>
                    </a:lnTo>
                    <a:lnTo>
                      <a:pt x="67" y="77"/>
                    </a:lnTo>
                    <a:lnTo>
                      <a:pt x="75" y="79"/>
                    </a:lnTo>
                    <a:lnTo>
                      <a:pt x="83" y="81"/>
                    </a:lnTo>
                    <a:lnTo>
                      <a:pt x="90" y="81"/>
                    </a:lnTo>
                    <a:lnTo>
                      <a:pt x="95" y="78"/>
                    </a:lnTo>
                    <a:lnTo>
                      <a:pt x="99" y="75"/>
                    </a:lnTo>
                    <a:lnTo>
                      <a:pt x="103" y="74"/>
                    </a:lnTo>
                    <a:lnTo>
                      <a:pt x="106" y="73"/>
                    </a:lnTo>
                    <a:lnTo>
                      <a:pt x="111" y="73"/>
                    </a:lnTo>
                    <a:lnTo>
                      <a:pt x="125" y="70"/>
                    </a:lnTo>
                    <a:lnTo>
                      <a:pt x="127" y="67"/>
                    </a:lnTo>
                    <a:lnTo>
                      <a:pt x="127" y="66"/>
                    </a:lnTo>
                    <a:lnTo>
                      <a:pt x="126" y="63"/>
                    </a:lnTo>
                    <a:lnTo>
                      <a:pt x="126" y="57"/>
                    </a:lnTo>
                    <a:lnTo>
                      <a:pt x="129" y="54"/>
                    </a:lnTo>
                    <a:lnTo>
                      <a:pt x="131" y="52"/>
                    </a:lnTo>
                    <a:lnTo>
                      <a:pt x="138" y="52"/>
                    </a:lnTo>
                    <a:lnTo>
                      <a:pt x="139" y="51"/>
                    </a:lnTo>
                    <a:lnTo>
                      <a:pt x="142" y="50"/>
                    </a:lnTo>
                    <a:lnTo>
                      <a:pt x="149" y="43"/>
                    </a:lnTo>
                    <a:lnTo>
                      <a:pt x="150" y="43"/>
                    </a:lnTo>
                    <a:lnTo>
                      <a:pt x="153" y="44"/>
                    </a:lnTo>
                    <a:lnTo>
                      <a:pt x="154" y="46"/>
                    </a:lnTo>
                    <a:lnTo>
                      <a:pt x="157" y="47"/>
                    </a:lnTo>
                    <a:lnTo>
                      <a:pt x="160" y="50"/>
                    </a:lnTo>
                    <a:lnTo>
                      <a:pt x="161" y="50"/>
                    </a:lnTo>
                    <a:lnTo>
                      <a:pt x="162" y="47"/>
                    </a:lnTo>
                    <a:lnTo>
                      <a:pt x="162" y="39"/>
                    </a:lnTo>
                    <a:lnTo>
                      <a:pt x="161" y="30"/>
                    </a:lnTo>
                    <a:lnTo>
                      <a:pt x="161" y="16"/>
                    </a:lnTo>
                    <a:lnTo>
                      <a:pt x="165" y="16"/>
                    </a:lnTo>
                    <a:lnTo>
                      <a:pt x="169" y="15"/>
                    </a:lnTo>
                    <a:lnTo>
                      <a:pt x="172" y="15"/>
                    </a:lnTo>
                    <a:lnTo>
                      <a:pt x="174" y="13"/>
                    </a:lnTo>
                    <a:lnTo>
                      <a:pt x="184" y="4"/>
                    </a:lnTo>
                    <a:lnTo>
                      <a:pt x="189" y="1"/>
                    </a:lnTo>
                    <a:lnTo>
                      <a:pt x="19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54" name="Freeform 102">
                <a:extLst>
                  <a:ext uri="{FF2B5EF4-FFF2-40B4-BE49-F238E27FC236}">
                    <a16:creationId xmlns:a16="http://schemas.microsoft.com/office/drawing/2014/main" id="{8F3CA442-6706-0F18-5687-30967C6DB5E0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1502977" y="2888722"/>
                <a:ext cx="2182948" cy="2769961"/>
              </a:xfrm>
              <a:custGeom>
                <a:avLst/>
                <a:gdLst/>
                <a:ahLst/>
                <a:cxnLst>
                  <a:cxn ang="0">
                    <a:pos x="460" y="23"/>
                  </a:cxn>
                  <a:cxn ang="0">
                    <a:pos x="456" y="42"/>
                  </a:cxn>
                  <a:cxn ang="0">
                    <a:pos x="458" y="72"/>
                  </a:cxn>
                  <a:cxn ang="0">
                    <a:pos x="489" y="73"/>
                  </a:cxn>
                  <a:cxn ang="0">
                    <a:pos x="524" y="84"/>
                  </a:cxn>
                  <a:cxn ang="0">
                    <a:pos x="526" y="108"/>
                  </a:cxn>
                  <a:cxn ang="0">
                    <a:pos x="526" y="119"/>
                  </a:cxn>
                  <a:cxn ang="0">
                    <a:pos x="487" y="149"/>
                  </a:cxn>
                  <a:cxn ang="0">
                    <a:pos x="446" y="165"/>
                  </a:cxn>
                  <a:cxn ang="0">
                    <a:pos x="421" y="224"/>
                  </a:cxn>
                  <a:cxn ang="0">
                    <a:pos x="387" y="221"/>
                  </a:cxn>
                  <a:cxn ang="0">
                    <a:pos x="380" y="227"/>
                  </a:cxn>
                  <a:cxn ang="0">
                    <a:pos x="376" y="247"/>
                  </a:cxn>
                  <a:cxn ang="0">
                    <a:pos x="429" y="259"/>
                  </a:cxn>
                  <a:cxn ang="0">
                    <a:pos x="440" y="339"/>
                  </a:cxn>
                  <a:cxn ang="0">
                    <a:pos x="440" y="355"/>
                  </a:cxn>
                  <a:cxn ang="0">
                    <a:pos x="464" y="345"/>
                  </a:cxn>
                  <a:cxn ang="0">
                    <a:pos x="483" y="332"/>
                  </a:cxn>
                  <a:cxn ang="0">
                    <a:pos x="513" y="334"/>
                  </a:cxn>
                  <a:cxn ang="0">
                    <a:pos x="560" y="329"/>
                  </a:cxn>
                  <a:cxn ang="0">
                    <a:pos x="595" y="347"/>
                  </a:cxn>
                  <a:cxn ang="0">
                    <a:pos x="565" y="387"/>
                  </a:cxn>
                  <a:cxn ang="0">
                    <a:pos x="566" y="400"/>
                  </a:cxn>
                  <a:cxn ang="0">
                    <a:pos x="575" y="456"/>
                  </a:cxn>
                  <a:cxn ang="0">
                    <a:pos x="579" y="484"/>
                  </a:cxn>
                  <a:cxn ang="0">
                    <a:pos x="548" y="488"/>
                  </a:cxn>
                  <a:cxn ang="0">
                    <a:pos x="527" y="523"/>
                  </a:cxn>
                  <a:cxn ang="0">
                    <a:pos x="516" y="570"/>
                  </a:cxn>
                  <a:cxn ang="0">
                    <a:pos x="484" y="584"/>
                  </a:cxn>
                  <a:cxn ang="0">
                    <a:pos x="453" y="604"/>
                  </a:cxn>
                  <a:cxn ang="0">
                    <a:pos x="415" y="569"/>
                  </a:cxn>
                  <a:cxn ang="0">
                    <a:pos x="368" y="588"/>
                  </a:cxn>
                  <a:cxn ang="0">
                    <a:pos x="319" y="635"/>
                  </a:cxn>
                  <a:cxn ang="0">
                    <a:pos x="308" y="655"/>
                  </a:cxn>
                  <a:cxn ang="0">
                    <a:pos x="277" y="702"/>
                  </a:cxn>
                  <a:cxn ang="0">
                    <a:pos x="227" y="725"/>
                  </a:cxn>
                  <a:cxn ang="0">
                    <a:pos x="179" y="749"/>
                  </a:cxn>
                  <a:cxn ang="0">
                    <a:pos x="122" y="741"/>
                  </a:cxn>
                  <a:cxn ang="0">
                    <a:pos x="70" y="717"/>
                  </a:cxn>
                  <a:cxn ang="0">
                    <a:pos x="55" y="696"/>
                  </a:cxn>
                  <a:cxn ang="0">
                    <a:pos x="46" y="644"/>
                  </a:cxn>
                  <a:cxn ang="0">
                    <a:pos x="66" y="603"/>
                  </a:cxn>
                  <a:cxn ang="0">
                    <a:pos x="48" y="568"/>
                  </a:cxn>
                  <a:cxn ang="0">
                    <a:pos x="35" y="568"/>
                  </a:cxn>
                  <a:cxn ang="0">
                    <a:pos x="15" y="561"/>
                  </a:cxn>
                  <a:cxn ang="0">
                    <a:pos x="9" y="526"/>
                  </a:cxn>
                  <a:cxn ang="0">
                    <a:pos x="50" y="477"/>
                  </a:cxn>
                  <a:cxn ang="0">
                    <a:pos x="77" y="441"/>
                  </a:cxn>
                  <a:cxn ang="0">
                    <a:pos x="125" y="431"/>
                  </a:cxn>
                  <a:cxn ang="0">
                    <a:pos x="99" y="387"/>
                  </a:cxn>
                  <a:cxn ang="0">
                    <a:pos x="74" y="356"/>
                  </a:cxn>
                  <a:cxn ang="0">
                    <a:pos x="99" y="317"/>
                  </a:cxn>
                  <a:cxn ang="0">
                    <a:pos x="136" y="258"/>
                  </a:cxn>
                  <a:cxn ang="0">
                    <a:pos x="200" y="204"/>
                  </a:cxn>
                  <a:cxn ang="0">
                    <a:pos x="224" y="178"/>
                  </a:cxn>
                  <a:cxn ang="0">
                    <a:pos x="277" y="149"/>
                  </a:cxn>
                  <a:cxn ang="0">
                    <a:pos x="331" y="114"/>
                  </a:cxn>
                  <a:cxn ang="0">
                    <a:pos x="384" y="115"/>
                  </a:cxn>
                  <a:cxn ang="0">
                    <a:pos x="360" y="99"/>
                  </a:cxn>
                  <a:cxn ang="0">
                    <a:pos x="363" y="77"/>
                  </a:cxn>
                  <a:cxn ang="0">
                    <a:pos x="376" y="43"/>
                  </a:cxn>
                </a:cxnLst>
                <a:rect l="0" t="0" r="r" b="b"/>
                <a:pathLst>
                  <a:path w="595" h="755">
                    <a:moveTo>
                      <a:pt x="438" y="0"/>
                    </a:moveTo>
                    <a:lnTo>
                      <a:pt x="441" y="3"/>
                    </a:lnTo>
                    <a:lnTo>
                      <a:pt x="441" y="11"/>
                    </a:lnTo>
                    <a:lnTo>
                      <a:pt x="442" y="15"/>
                    </a:lnTo>
                    <a:lnTo>
                      <a:pt x="445" y="18"/>
                    </a:lnTo>
                    <a:lnTo>
                      <a:pt x="448" y="19"/>
                    </a:lnTo>
                    <a:lnTo>
                      <a:pt x="450" y="19"/>
                    </a:lnTo>
                    <a:lnTo>
                      <a:pt x="454" y="21"/>
                    </a:lnTo>
                    <a:lnTo>
                      <a:pt x="460" y="23"/>
                    </a:lnTo>
                    <a:lnTo>
                      <a:pt x="461" y="25"/>
                    </a:lnTo>
                    <a:lnTo>
                      <a:pt x="461" y="27"/>
                    </a:lnTo>
                    <a:lnTo>
                      <a:pt x="460" y="31"/>
                    </a:lnTo>
                    <a:lnTo>
                      <a:pt x="458" y="34"/>
                    </a:lnTo>
                    <a:lnTo>
                      <a:pt x="454" y="38"/>
                    </a:lnTo>
                    <a:lnTo>
                      <a:pt x="453" y="41"/>
                    </a:lnTo>
                    <a:lnTo>
                      <a:pt x="453" y="42"/>
                    </a:lnTo>
                    <a:lnTo>
                      <a:pt x="454" y="43"/>
                    </a:lnTo>
                    <a:lnTo>
                      <a:pt x="456" y="42"/>
                    </a:lnTo>
                    <a:lnTo>
                      <a:pt x="461" y="42"/>
                    </a:lnTo>
                    <a:lnTo>
                      <a:pt x="462" y="45"/>
                    </a:lnTo>
                    <a:lnTo>
                      <a:pt x="462" y="56"/>
                    </a:lnTo>
                    <a:lnTo>
                      <a:pt x="460" y="61"/>
                    </a:lnTo>
                    <a:lnTo>
                      <a:pt x="457" y="65"/>
                    </a:lnTo>
                    <a:lnTo>
                      <a:pt x="454" y="68"/>
                    </a:lnTo>
                    <a:lnTo>
                      <a:pt x="453" y="70"/>
                    </a:lnTo>
                    <a:lnTo>
                      <a:pt x="453" y="72"/>
                    </a:lnTo>
                    <a:lnTo>
                      <a:pt x="458" y="72"/>
                    </a:lnTo>
                    <a:lnTo>
                      <a:pt x="464" y="69"/>
                    </a:lnTo>
                    <a:lnTo>
                      <a:pt x="466" y="69"/>
                    </a:lnTo>
                    <a:lnTo>
                      <a:pt x="468" y="68"/>
                    </a:lnTo>
                    <a:lnTo>
                      <a:pt x="472" y="68"/>
                    </a:lnTo>
                    <a:lnTo>
                      <a:pt x="480" y="76"/>
                    </a:lnTo>
                    <a:lnTo>
                      <a:pt x="481" y="76"/>
                    </a:lnTo>
                    <a:lnTo>
                      <a:pt x="484" y="74"/>
                    </a:lnTo>
                    <a:lnTo>
                      <a:pt x="487" y="74"/>
                    </a:lnTo>
                    <a:lnTo>
                      <a:pt x="489" y="73"/>
                    </a:lnTo>
                    <a:lnTo>
                      <a:pt x="493" y="73"/>
                    </a:lnTo>
                    <a:lnTo>
                      <a:pt x="496" y="76"/>
                    </a:lnTo>
                    <a:lnTo>
                      <a:pt x="497" y="78"/>
                    </a:lnTo>
                    <a:lnTo>
                      <a:pt x="505" y="91"/>
                    </a:lnTo>
                    <a:lnTo>
                      <a:pt x="508" y="93"/>
                    </a:lnTo>
                    <a:lnTo>
                      <a:pt x="515" y="93"/>
                    </a:lnTo>
                    <a:lnTo>
                      <a:pt x="520" y="88"/>
                    </a:lnTo>
                    <a:lnTo>
                      <a:pt x="522" y="85"/>
                    </a:lnTo>
                    <a:lnTo>
                      <a:pt x="524" y="84"/>
                    </a:lnTo>
                    <a:lnTo>
                      <a:pt x="526" y="84"/>
                    </a:lnTo>
                    <a:lnTo>
                      <a:pt x="526" y="89"/>
                    </a:lnTo>
                    <a:lnTo>
                      <a:pt x="524" y="92"/>
                    </a:lnTo>
                    <a:lnTo>
                      <a:pt x="524" y="97"/>
                    </a:lnTo>
                    <a:lnTo>
                      <a:pt x="527" y="100"/>
                    </a:lnTo>
                    <a:lnTo>
                      <a:pt x="528" y="103"/>
                    </a:lnTo>
                    <a:lnTo>
                      <a:pt x="532" y="107"/>
                    </a:lnTo>
                    <a:lnTo>
                      <a:pt x="531" y="108"/>
                    </a:lnTo>
                    <a:lnTo>
                      <a:pt x="526" y="108"/>
                    </a:lnTo>
                    <a:lnTo>
                      <a:pt x="523" y="107"/>
                    </a:lnTo>
                    <a:lnTo>
                      <a:pt x="515" y="107"/>
                    </a:lnTo>
                    <a:lnTo>
                      <a:pt x="515" y="108"/>
                    </a:lnTo>
                    <a:lnTo>
                      <a:pt x="516" y="108"/>
                    </a:lnTo>
                    <a:lnTo>
                      <a:pt x="517" y="109"/>
                    </a:lnTo>
                    <a:lnTo>
                      <a:pt x="520" y="111"/>
                    </a:lnTo>
                    <a:lnTo>
                      <a:pt x="524" y="115"/>
                    </a:lnTo>
                    <a:lnTo>
                      <a:pt x="526" y="118"/>
                    </a:lnTo>
                    <a:lnTo>
                      <a:pt x="526" y="119"/>
                    </a:lnTo>
                    <a:lnTo>
                      <a:pt x="523" y="122"/>
                    </a:lnTo>
                    <a:lnTo>
                      <a:pt x="520" y="127"/>
                    </a:lnTo>
                    <a:lnTo>
                      <a:pt x="516" y="130"/>
                    </a:lnTo>
                    <a:lnTo>
                      <a:pt x="509" y="130"/>
                    </a:lnTo>
                    <a:lnTo>
                      <a:pt x="499" y="132"/>
                    </a:lnTo>
                    <a:lnTo>
                      <a:pt x="495" y="136"/>
                    </a:lnTo>
                    <a:lnTo>
                      <a:pt x="492" y="140"/>
                    </a:lnTo>
                    <a:lnTo>
                      <a:pt x="489" y="143"/>
                    </a:lnTo>
                    <a:lnTo>
                      <a:pt x="487" y="149"/>
                    </a:lnTo>
                    <a:lnTo>
                      <a:pt x="488" y="151"/>
                    </a:lnTo>
                    <a:lnTo>
                      <a:pt x="488" y="157"/>
                    </a:lnTo>
                    <a:lnTo>
                      <a:pt x="485" y="161"/>
                    </a:lnTo>
                    <a:lnTo>
                      <a:pt x="483" y="163"/>
                    </a:lnTo>
                    <a:lnTo>
                      <a:pt x="480" y="165"/>
                    </a:lnTo>
                    <a:lnTo>
                      <a:pt x="478" y="166"/>
                    </a:lnTo>
                    <a:lnTo>
                      <a:pt x="472" y="166"/>
                    </a:lnTo>
                    <a:lnTo>
                      <a:pt x="453" y="163"/>
                    </a:lnTo>
                    <a:lnTo>
                      <a:pt x="446" y="165"/>
                    </a:lnTo>
                    <a:lnTo>
                      <a:pt x="441" y="170"/>
                    </a:lnTo>
                    <a:lnTo>
                      <a:pt x="435" y="177"/>
                    </a:lnTo>
                    <a:lnTo>
                      <a:pt x="430" y="185"/>
                    </a:lnTo>
                    <a:lnTo>
                      <a:pt x="429" y="192"/>
                    </a:lnTo>
                    <a:lnTo>
                      <a:pt x="430" y="201"/>
                    </a:lnTo>
                    <a:lnTo>
                      <a:pt x="429" y="213"/>
                    </a:lnTo>
                    <a:lnTo>
                      <a:pt x="426" y="221"/>
                    </a:lnTo>
                    <a:lnTo>
                      <a:pt x="425" y="224"/>
                    </a:lnTo>
                    <a:lnTo>
                      <a:pt x="421" y="224"/>
                    </a:lnTo>
                    <a:lnTo>
                      <a:pt x="418" y="223"/>
                    </a:lnTo>
                    <a:lnTo>
                      <a:pt x="415" y="223"/>
                    </a:lnTo>
                    <a:lnTo>
                      <a:pt x="413" y="221"/>
                    </a:lnTo>
                    <a:lnTo>
                      <a:pt x="411" y="220"/>
                    </a:lnTo>
                    <a:lnTo>
                      <a:pt x="407" y="220"/>
                    </a:lnTo>
                    <a:lnTo>
                      <a:pt x="403" y="224"/>
                    </a:lnTo>
                    <a:lnTo>
                      <a:pt x="398" y="227"/>
                    </a:lnTo>
                    <a:lnTo>
                      <a:pt x="392" y="225"/>
                    </a:lnTo>
                    <a:lnTo>
                      <a:pt x="387" y="221"/>
                    </a:lnTo>
                    <a:lnTo>
                      <a:pt x="380" y="217"/>
                    </a:lnTo>
                    <a:lnTo>
                      <a:pt x="375" y="215"/>
                    </a:lnTo>
                    <a:lnTo>
                      <a:pt x="374" y="215"/>
                    </a:lnTo>
                    <a:lnTo>
                      <a:pt x="374" y="217"/>
                    </a:lnTo>
                    <a:lnTo>
                      <a:pt x="375" y="219"/>
                    </a:lnTo>
                    <a:lnTo>
                      <a:pt x="378" y="220"/>
                    </a:lnTo>
                    <a:lnTo>
                      <a:pt x="379" y="223"/>
                    </a:lnTo>
                    <a:lnTo>
                      <a:pt x="380" y="224"/>
                    </a:lnTo>
                    <a:lnTo>
                      <a:pt x="380" y="227"/>
                    </a:lnTo>
                    <a:lnTo>
                      <a:pt x="379" y="228"/>
                    </a:lnTo>
                    <a:lnTo>
                      <a:pt x="378" y="228"/>
                    </a:lnTo>
                    <a:lnTo>
                      <a:pt x="374" y="232"/>
                    </a:lnTo>
                    <a:lnTo>
                      <a:pt x="374" y="233"/>
                    </a:lnTo>
                    <a:lnTo>
                      <a:pt x="375" y="235"/>
                    </a:lnTo>
                    <a:lnTo>
                      <a:pt x="376" y="237"/>
                    </a:lnTo>
                    <a:lnTo>
                      <a:pt x="379" y="240"/>
                    </a:lnTo>
                    <a:lnTo>
                      <a:pt x="379" y="242"/>
                    </a:lnTo>
                    <a:lnTo>
                      <a:pt x="376" y="247"/>
                    </a:lnTo>
                    <a:lnTo>
                      <a:pt x="382" y="252"/>
                    </a:lnTo>
                    <a:lnTo>
                      <a:pt x="384" y="252"/>
                    </a:lnTo>
                    <a:lnTo>
                      <a:pt x="388" y="254"/>
                    </a:lnTo>
                    <a:lnTo>
                      <a:pt x="391" y="254"/>
                    </a:lnTo>
                    <a:lnTo>
                      <a:pt x="396" y="252"/>
                    </a:lnTo>
                    <a:lnTo>
                      <a:pt x="410" y="247"/>
                    </a:lnTo>
                    <a:lnTo>
                      <a:pt x="415" y="247"/>
                    </a:lnTo>
                    <a:lnTo>
                      <a:pt x="421" y="251"/>
                    </a:lnTo>
                    <a:lnTo>
                      <a:pt x="429" y="259"/>
                    </a:lnTo>
                    <a:lnTo>
                      <a:pt x="437" y="268"/>
                    </a:lnTo>
                    <a:lnTo>
                      <a:pt x="442" y="277"/>
                    </a:lnTo>
                    <a:lnTo>
                      <a:pt x="446" y="285"/>
                    </a:lnTo>
                    <a:lnTo>
                      <a:pt x="450" y="295"/>
                    </a:lnTo>
                    <a:lnTo>
                      <a:pt x="453" y="306"/>
                    </a:lnTo>
                    <a:lnTo>
                      <a:pt x="454" y="316"/>
                    </a:lnTo>
                    <a:lnTo>
                      <a:pt x="452" y="321"/>
                    </a:lnTo>
                    <a:lnTo>
                      <a:pt x="446" y="329"/>
                    </a:lnTo>
                    <a:lnTo>
                      <a:pt x="440" y="339"/>
                    </a:lnTo>
                    <a:lnTo>
                      <a:pt x="431" y="349"/>
                    </a:lnTo>
                    <a:lnTo>
                      <a:pt x="423" y="357"/>
                    </a:lnTo>
                    <a:lnTo>
                      <a:pt x="418" y="364"/>
                    </a:lnTo>
                    <a:lnTo>
                      <a:pt x="415" y="368"/>
                    </a:lnTo>
                    <a:lnTo>
                      <a:pt x="415" y="370"/>
                    </a:lnTo>
                    <a:lnTo>
                      <a:pt x="417" y="371"/>
                    </a:lnTo>
                    <a:lnTo>
                      <a:pt x="431" y="371"/>
                    </a:lnTo>
                    <a:lnTo>
                      <a:pt x="434" y="368"/>
                    </a:lnTo>
                    <a:lnTo>
                      <a:pt x="440" y="355"/>
                    </a:lnTo>
                    <a:lnTo>
                      <a:pt x="441" y="349"/>
                    </a:lnTo>
                    <a:lnTo>
                      <a:pt x="442" y="348"/>
                    </a:lnTo>
                    <a:lnTo>
                      <a:pt x="445" y="347"/>
                    </a:lnTo>
                    <a:lnTo>
                      <a:pt x="448" y="347"/>
                    </a:lnTo>
                    <a:lnTo>
                      <a:pt x="452" y="348"/>
                    </a:lnTo>
                    <a:lnTo>
                      <a:pt x="454" y="349"/>
                    </a:lnTo>
                    <a:lnTo>
                      <a:pt x="457" y="349"/>
                    </a:lnTo>
                    <a:lnTo>
                      <a:pt x="458" y="348"/>
                    </a:lnTo>
                    <a:lnTo>
                      <a:pt x="464" y="345"/>
                    </a:lnTo>
                    <a:lnTo>
                      <a:pt x="469" y="345"/>
                    </a:lnTo>
                    <a:lnTo>
                      <a:pt x="470" y="344"/>
                    </a:lnTo>
                    <a:lnTo>
                      <a:pt x="472" y="341"/>
                    </a:lnTo>
                    <a:lnTo>
                      <a:pt x="472" y="336"/>
                    </a:lnTo>
                    <a:lnTo>
                      <a:pt x="473" y="334"/>
                    </a:lnTo>
                    <a:lnTo>
                      <a:pt x="473" y="332"/>
                    </a:lnTo>
                    <a:lnTo>
                      <a:pt x="474" y="330"/>
                    </a:lnTo>
                    <a:lnTo>
                      <a:pt x="478" y="330"/>
                    </a:lnTo>
                    <a:lnTo>
                      <a:pt x="483" y="332"/>
                    </a:lnTo>
                    <a:lnTo>
                      <a:pt x="487" y="332"/>
                    </a:lnTo>
                    <a:lnTo>
                      <a:pt x="491" y="330"/>
                    </a:lnTo>
                    <a:lnTo>
                      <a:pt x="493" y="329"/>
                    </a:lnTo>
                    <a:lnTo>
                      <a:pt x="495" y="328"/>
                    </a:lnTo>
                    <a:lnTo>
                      <a:pt x="497" y="326"/>
                    </a:lnTo>
                    <a:lnTo>
                      <a:pt x="500" y="326"/>
                    </a:lnTo>
                    <a:lnTo>
                      <a:pt x="503" y="328"/>
                    </a:lnTo>
                    <a:lnTo>
                      <a:pt x="508" y="333"/>
                    </a:lnTo>
                    <a:lnTo>
                      <a:pt x="513" y="334"/>
                    </a:lnTo>
                    <a:lnTo>
                      <a:pt x="530" y="332"/>
                    </a:lnTo>
                    <a:lnTo>
                      <a:pt x="536" y="332"/>
                    </a:lnTo>
                    <a:lnTo>
                      <a:pt x="540" y="330"/>
                    </a:lnTo>
                    <a:lnTo>
                      <a:pt x="548" y="325"/>
                    </a:lnTo>
                    <a:lnTo>
                      <a:pt x="551" y="324"/>
                    </a:lnTo>
                    <a:lnTo>
                      <a:pt x="554" y="324"/>
                    </a:lnTo>
                    <a:lnTo>
                      <a:pt x="556" y="326"/>
                    </a:lnTo>
                    <a:lnTo>
                      <a:pt x="559" y="328"/>
                    </a:lnTo>
                    <a:lnTo>
                      <a:pt x="560" y="329"/>
                    </a:lnTo>
                    <a:lnTo>
                      <a:pt x="563" y="329"/>
                    </a:lnTo>
                    <a:lnTo>
                      <a:pt x="566" y="328"/>
                    </a:lnTo>
                    <a:lnTo>
                      <a:pt x="567" y="326"/>
                    </a:lnTo>
                    <a:lnTo>
                      <a:pt x="570" y="325"/>
                    </a:lnTo>
                    <a:lnTo>
                      <a:pt x="575" y="325"/>
                    </a:lnTo>
                    <a:lnTo>
                      <a:pt x="581" y="329"/>
                    </a:lnTo>
                    <a:lnTo>
                      <a:pt x="587" y="334"/>
                    </a:lnTo>
                    <a:lnTo>
                      <a:pt x="593" y="340"/>
                    </a:lnTo>
                    <a:lnTo>
                      <a:pt x="595" y="347"/>
                    </a:lnTo>
                    <a:lnTo>
                      <a:pt x="595" y="351"/>
                    </a:lnTo>
                    <a:lnTo>
                      <a:pt x="590" y="356"/>
                    </a:lnTo>
                    <a:lnTo>
                      <a:pt x="585" y="363"/>
                    </a:lnTo>
                    <a:lnTo>
                      <a:pt x="577" y="371"/>
                    </a:lnTo>
                    <a:lnTo>
                      <a:pt x="571" y="378"/>
                    </a:lnTo>
                    <a:lnTo>
                      <a:pt x="569" y="382"/>
                    </a:lnTo>
                    <a:lnTo>
                      <a:pt x="567" y="383"/>
                    </a:lnTo>
                    <a:lnTo>
                      <a:pt x="567" y="384"/>
                    </a:lnTo>
                    <a:lnTo>
                      <a:pt x="565" y="387"/>
                    </a:lnTo>
                    <a:lnTo>
                      <a:pt x="559" y="390"/>
                    </a:lnTo>
                    <a:lnTo>
                      <a:pt x="555" y="392"/>
                    </a:lnTo>
                    <a:lnTo>
                      <a:pt x="552" y="394"/>
                    </a:lnTo>
                    <a:lnTo>
                      <a:pt x="551" y="395"/>
                    </a:lnTo>
                    <a:lnTo>
                      <a:pt x="551" y="396"/>
                    </a:lnTo>
                    <a:lnTo>
                      <a:pt x="556" y="396"/>
                    </a:lnTo>
                    <a:lnTo>
                      <a:pt x="558" y="398"/>
                    </a:lnTo>
                    <a:lnTo>
                      <a:pt x="563" y="398"/>
                    </a:lnTo>
                    <a:lnTo>
                      <a:pt x="566" y="400"/>
                    </a:lnTo>
                    <a:lnTo>
                      <a:pt x="567" y="403"/>
                    </a:lnTo>
                    <a:lnTo>
                      <a:pt x="567" y="405"/>
                    </a:lnTo>
                    <a:lnTo>
                      <a:pt x="569" y="407"/>
                    </a:lnTo>
                    <a:lnTo>
                      <a:pt x="569" y="411"/>
                    </a:lnTo>
                    <a:lnTo>
                      <a:pt x="570" y="418"/>
                    </a:lnTo>
                    <a:lnTo>
                      <a:pt x="571" y="433"/>
                    </a:lnTo>
                    <a:lnTo>
                      <a:pt x="573" y="444"/>
                    </a:lnTo>
                    <a:lnTo>
                      <a:pt x="574" y="453"/>
                    </a:lnTo>
                    <a:lnTo>
                      <a:pt x="575" y="456"/>
                    </a:lnTo>
                    <a:lnTo>
                      <a:pt x="578" y="458"/>
                    </a:lnTo>
                    <a:lnTo>
                      <a:pt x="578" y="461"/>
                    </a:lnTo>
                    <a:lnTo>
                      <a:pt x="579" y="464"/>
                    </a:lnTo>
                    <a:lnTo>
                      <a:pt x="579" y="468"/>
                    </a:lnTo>
                    <a:lnTo>
                      <a:pt x="578" y="472"/>
                    </a:lnTo>
                    <a:lnTo>
                      <a:pt x="577" y="475"/>
                    </a:lnTo>
                    <a:lnTo>
                      <a:pt x="577" y="477"/>
                    </a:lnTo>
                    <a:lnTo>
                      <a:pt x="578" y="480"/>
                    </a:lnTo>
                    <a:lnTo>
                      <a:pt x="579" y="484"/>
                    </a:lnTo>
                    <a:lnTo>
                      <a:pt x="574" y="485"/>
                    </a:lnTo>
                    <a:lnTo>
                      <a:pt x="570" y="487"/>
                    </a:lnTo>
                    <a:lnTo>
                      <a:pt x="566" y="489"/>
                    </a:lnTo>
                    <a:lnTo>
                      <a:pt x="563" y="492"/>
                    </a:lnTo>
                    <a:lnTo>
                      <a:pt x="560" y="493"/>
                    </a:lnTo>
                    <a:lnTo>
                      <a:pt x="555" y="493"/>
                    </a:lnTo>
                    <a:lnTo>
                      <a:pt x="552" y="492"/>
                    </a:lnTo>
                    <a:lnTo>
                      <a:pt x="551" y="489"/>
                    </a:lnTo>
                    <a:lnTo>
                      <a:pt x="548" y="488"/>
                    </a:lnTo>
                    <a:lnTo>
                      <a:pt x="547" y="485"/>
                    </a:lnTo>
                    <a:lnTo>
                      <a:pt x="546" y="484"/>
                    </a:lnTo>
                    <a:lnTo>
                      <a:pt x="543" y="484"/>
                    </a:lnTo>
                    <a:lnTo>
                      <a:pt x="538" y="485"/>
                    </a:lnTo>
                    <a:lnTo>
                      <a:pt x="535" y="489"/>
                    </a:lnTo>
                    <a:lnTo>
                      <a:pt x="532" y="498"/>
                    </a:lnTo>
                    <a:lnTo>
                      <a:pt x="532" y="506"/>
                    </a:lnTo>
                    <a:lnTo>
                      <a:pt x="531" y="515"/>
                    </a:lnTo>
                    <a:lnTo>
                      <a:pt x="527" y="523"/>
                    </a:lnTo>
                    <a:lnTo>
                      <a:pt x="522" y="530"/>
                    </a:lnTo>
                    <a:lnTo>
                      <a:pt x="519" y="533"/>
                    </a:lnTo>
                    <a:lnTo>
                      <a:pt x="519" y="538"/>
                    </a:lnTo>
                    <a:lnTo>
                      <a:pt x="520" y="539"/>
                    </a:lnTo>
                    <a:lnTo>
                      <a:pt x="522" y="542"/>
                    </a:lnTo>
                    <a:lnTo>
                      <a:pt x="522" y="545"/>
                    </a:lnTo>
                    <a:lnTo>
                      <a:pt x="523" y="547"/>
                    </a:lnTo>
                    <a:lnTo>
                      <a:pt x="523" y="550"/>
                    </a:lnTo>
                    <a:lnTo>
                      <a:pt x="516" y="570"/>
                    </a:lnTo>
                    <a:lnTo>
                      <a:pt x="511" y="581"/>
                    </a:lnTo>
                    <a:lnTo>
                      <a:pt x="503" y="588"/>
                    </a:lnTo>
                    <a:lnTo>
                      <a:pt x="499" y="589"/>
                    </a:lnTo>
                    <a:lnTo>
                      <a:pt x="496" y="588"/>
                    </a:lnTo>
                    <a:lnTo>
                      <a:pt x="493" y="588"/>
                    </a:lnTo>
                    <a:lnTo>
                      <a:pt x="492" y="586"/>
                    </a:lnTo>
                    <a:lnTo>
                      <a:pt x="489" y="585"/>
                    </a:lnTo>
                    <a:lnTo>
                      <a:pt x="488" y="585"/>
                    </a:lnTo>
                    <a:lnTo>
                      <a:pt x="484" y="584"/>
                    </a:lnTo>
                    <a:lnTo>
                      <a:pt x="480" y="584"/>
                    </a:lnTo>
                    <a:lnTo>
                      <a:pt x="477" y="585"/>
                    </a:lnTo>
                    <a:lnTo>
                      <a:pt x="476" y="586"/>
                    </a:lnTo>
                    <a:lnTo>
                      <a:pt x="474" y="589"/>
                    </a:lnTo>
                    <a:lnTo>
                      <a:pt x="473" y="590"/>
                    </a:lnTo>
                    <a:lnTo>
                      <a:pt x="470" y="592"/>
                    </a:lnTo>
                    <a:lnTo>
                      <a:pt x="462" y="592"/>
                    </a:lnTo>
                    <a:lnTo>
                      <a:pt x="454" y="600"/>
                    </a:lnTo>
                    <a:lnTo>
                      <a:pt x="453" y="604"/>
                    </a:lnTo>
                    <a:lnTo>
                      <a:pt x="446" y="611"/>
                    </a:lnTo>
                    <a:lnTo>
                      <a:pt x="440" y="611"/>
                    </a:lnTo>
                    <a:lnTo>
                      <a:pt x="433" y="604"/>
                    </a:lnTo>
                    <a:lnTo>
                      <a:pt x="427" y="593"/>
                    </a:lnTo>
                    <a:lnTo>
                      <a:pt x="423" y="582"/>
                    </a:lnTo>
                    <a:lnTo>
                      <a:pt x="422" y="574"/>
                    </a:lnTo>
                    <a:lnTo>
                      <a:pt x="422" y="572"/>
                    </a:lnTo>
                    <a:lnTo>
                      <a:pt x="421" y="569"/>
                    </a:lnTo>
                    <a:lnTo>
                      <a:pt x="415" y="569"/>
                    </a:lnTo>
                    <a:lnTo>
                      <a:pt x="405" y="572"/>
                    </a:lnTo>
                    <a:lnTo>
                      <a:pt x="396" y="574"/>
                    </a:lnTo>
                    <a:lnTo>
                      <a:pt x="394" y="576"/>
                    </a:lnTo>
                    <a:lnTo>
                      <a:pt x="390" y="577"/>
                    </a:lnTo>
                    <a:lnTo>
                      <a:pt x="383" y="578"/>
                    </a:lnTo>
                    <a:lnTo>
                      <a:pt x="378" y="578"/>
                    </a:lnTo>
                    <a:lnTo>
                      <a:pt x="374" y="580"/>
                    </a:lnTo>
                    <a:lnTo>
                      <a:pt x="371" y="582"/>
                    </a:lnTo>
                    <a:lnTo>
                      <a:pt x="368" y="588"/>
                    </a:lnTo>
                    <a:lnTo>
                      <a:pt x="366" y="596"/>
                    </a:lnTo>
                    <a:lnTo>
                      <a:pt x="355" y="599"/>
                    </a:lnTo>
                    <a:lnTo>
                      <a:pt x="349" y="601"/>
                    </a:lnTo>
                    <a:lnTo>
                      <a:pt x="344" y="607"/>
                    </a:lnTo>
                    <a:lnTo>
                      <a:pt x="337" y="616"/>
                    </a:lnTo>
                    <a:lnTo>
                      <a:pt x="332" y="623"/>
                    </a:lnTo>
                    <a:lnTo>
                      <a:pt x="328" y="628"/>
                    </a:lnTo>
                    <a:lnTo>
                      <a:pt x="324" y="632"/>
                    </a:lnTo>
                    <a:lnTo>
                      <a:pt x="319" y="635"/>
                    </a:lnTo>
                    <a:lnTo>
                      <a:pt x="310" y="636"/>
                    </a:lnTo>
                    <a:lnTo>
                      <a:pt x="305" y="639"/>
                    </a:lnTo>
                    <a:lnTo>
                      <a:pt x="302" y="642"/>
                    </a:lnTo>
                    <a:lnTo>
                      <a:pt x="302" y="644"/>
                    </a:lnTo>
                    <a:lnTo>
                      <a:pt x="304" y="647"/>
                    </a:lnTo>
                    <a:lnTo>
                      <a:pt x="306" y="648"/>
                    </a:lnTo>
                    <a:lnTo>
                      <a:pt x="308" y="650"/>
                    </a:lnTo>
                    <a:lnTo>
                      <a:pt x="309" y="652"/>
                    </a:lnTo>
                    <a:lnTo>
                      <a:pt x="308" y="655"/>
                    </a:lnTo>
                    <a:lnTo>
                      <a:pt x="302" y="658"/>
                    </a:lnTo>
                    <a:lnTo>
                      <a:pt x="296" y="658"/>
                    </a:lnTo>
                    <a:lnTo>
                      <a:pt x="289" y="661"/>
                    </a:lnTo>
                    <a:lnTo>
                      <a:pt x="284" y="663"/>
                    </a:lnTo>
                    <a:lnTo>
                      <a:pt x="280" y="671"/>
                    </a:lnTo>
                    <a:lnTo>
                      <a:pt x="278" y="679"/>
                    </a:lnTo>
                    <a:lnTo>
                      <a:pt x="281" y="689"/>
                    </a:lnTo>
                    <a:lnTo>
                      <a:pt x="285" y="693"/>
                    </a:lnTo>
                    <a:lnTo>
                      <a:pt x="277" y="702"/>
                    </a:lnTo>
                    <a:lnTo>
                      <a:pt x="270" y="710"/>
                    </a:lnTo>
                    <a:lnTo>
                      <a:pt x="266" y="718"/>
                    </a:lnTo>
                    <a:lnTo>
                      <a:pt x="262" y="721"/>
                    </a:lnTo>
                    <a:lnTo>
                      <a:pt x="258" y="721"/>
                    </a:lnTo>
                    <a:lnTo>
                      <a:pt x="254" y="720"/>
                    </a:lnTo>
                    <a:lnTo>
                      <a:pt x="238" y="720"/>
                    </a:lnTo>
                    <a:lnTo>
                      <a:pt x="232" y="721"/>
                    </a:lnTo>
                    <a:lnTo>
                      <a:pt x="230" y="723"/>
                    </a:lnTo>
                    <a:lnTo>
                      <a:pt x="227" y="725"/>
                    </a:lnTo>
                    <a:lnTo>
                      <a:pt x="227" y="727"/>
                    </a:lnTo>
                    <a:lnTo>
                      <a:pt x="226" y="729"/>
                    </a:lnTo>
                    <a:lnTo>
                      <a:pt x="226" y="732"/>
                    </a:lnTo>
                    <a:lnTo>
                      <a:pt x="224" y="733"/>
                    </a:lnTo>
                    <a:lnTo>
                      <a:pt x="223" y="736"/>
                    </a:lnTo>
                    <a:lnTo>
                      <a:pt x="218" y="739"/>
                    </a:lnTo>
                    <a:lnTo>
                      <a:pt x="193" y="739"/>
                    </a:lnTo>
                    <a:lnTo>
                      <a:pt x="185" y="744"/>
                    </a:lnTo>
                    <a:lnTo>
                      <a:pt x="179" y="749"/>
                    </a:lnTo>
                    <a:lnTo>
                      <a:pt x="171" y="755"/>
                    </a:lnTo>
                    <a:lnTo>
                      <a:pt x="165" y="752"/>
                    </a:lnTo>
                    <a:lnTo>
                      <a:pt x="160" y="747"/>
                    </a:lnTo>
                    <a:lnTo>
                      <a:pt x="154" y="739"/>
                    </a:lnTo>
                    <a:lnTo>
                      <a:pt x="149" y="733"/>
                    </a:lnTo>
                    <a:lnTo>
                      <a:pt x="145" y="731"/>
                    </a:lnTo>
                    <a:lnTo>
                      <a:pt x="140" y="733"/>
                    </a:lnTo>
                    <a:lnTo>
                      <a:pt x="132" y="736"/>
                    </a:lnTo>
                    <a:lnTo>
                      <a:pt x="122" y="741"/>
                    </a:lnTo>
                    <a:lnTo>
                      <a:pt x="118" y="737"/>
                    </a:lnTo>
                    <a:lnTo>
                      <a:pt x="114" y="728"/>
                    </a:lnTo>
                    <a:lnTo>
                      <a:pt x="111" y="721"/>
                    </a:lnTo>
                    <a:lnTo>
                      <a:pt x="105" y="716"/>
                    </a:lnTo>
                    <a:lnTo>
                      <a:pt x="97" y="714"/>
                    </a:lnTo>
                    <a:lnTo>
                      <a:pt x="87" y="717"/>
                    </a:lnTo>
                    <a:lnTo>
                      <a:pt x="79" y="720"/>
                    </a:lnTo>
                    <a:lnTo>
                      <a:pt x="74" y="720"/>
                    </a:lnTo>
                    <a:lnTo>
                      <a:pt x="70" y="717"/>
                    </a:lnTo>
                    <a:lnTo>
                      <a:pt x="59" y="712"/>
                    </a:lnTo>
                    <a:lnTo>
                      <a:pt x="55" y="709"/>
                    </a:lnTo>
                    <a:lnTo>
                      <a:pt x="54" y="708"/>
                    </a:lnTo>
                    <a:lnTo>
                      <a:pt x="54" y="705"/>
                    </a:lnTo>
                    <a:lnTo>
                      <a:pt x="55" y="702"/>
                    </a:lnTo>
                    <a:lnTo>
                      <a:pt x="55" y="700"/>
                    </a:lnTo>
                    <a:lnTo>
                      <a:pt x="56" y="698"/>
                    </a:lnTo>
                    <a:lnTo>
                      <a:pt x="56" y="697"/>
                    </a:lnTo>
                    <a:lnTo>
                      <a:pt x="55" y="696"/>
                    </a:lnTo>
                    <a:lnTo>
                      <a:pt x="50" y="693"/>
                    </a:lnTo>
                    <a:lnTo>
                      <a:pt x="46" y="692"/>
                    </a:lnTo>
                    <a:lnTo>
                      <a:pt x="43" y="690"/>
                    </a:lnTo>
                    <a:lnTo>
                      <a:pt x="40" y="687"/>
                    </a:lnTo>
                    <a:lnTo>
                      <a:pt x="38" y="682"/>
                    </a:lnTo>
                    <a:lnTo>
                      <a:pt x="39" y="674"/>
                    </a:lnTo>
                    <a:lnTo>
                      <a:pt x="40" y="663"/>
                    </a:lnTo>
                    <a:lnTo>
                      <a:pt x="43" y="652"/>
                    </a:lnTo>
                    <a:lnTo>
                      <a:pt x="46" y="644"/>
                    </a:lnTo>
                    <a:lnTo>
                      <a:pt x="48" y="639"/>
                    </a:lnTo>
                    <a:lnTo>
                      <a:pt x="52" y="635"/>
                    </a:lnTo>
                    <a:lnTo>
                      <a:pt x="55" y="631"/>
                    </a:lnTo>
                    <a:lnTo>
                      <a:pt x="56" y="627"/>
                    </a:lnTo>
                    <a:lnTo>
                      <a:pt x="56" y="621"/>
                    </a:lnTo>
                    <a:lnTo>
                      <a:pt x="55" y="619"/>
                    </a:lnTo>
                    <a:lnTo>
                      <a:pt x="55" y="616"/>
                    </a:lnTo>
                    <a:lnTo>
                      <a:pt x="58" y="611"/>
                    </a:lnTo>
                    <a:lnTo>
                      <a:pt x="66" y="603"/>
                    </a:lnTo>
                    <a:lnTo>
                      <a:pt x="71" y="595"/>
                    </a:lnTo>
                    <a:lnTo>
                      <a:pt x="72" y="590"/>
                    </a:lnTo>
                    <a:lnTo>
                      <a:pt x="71" y="586"/>
                    </a:lnTo>
                    <a:lnTo>
                      <a:pt x="68" y="582"/>
                    </a:lnTo>
                    <a:lnTo>
                      <a:pt x="64" y="580"/>
                    </a:lnTo>
                    <a:lnTo>
                      <a:pt x="51" y="573"/>
                    </a:lnTo>
                    <a:lnTo>
                      <a:pt x="50" y="572"/>
                    </a:lnTo>
                    <a:lnTo>
                      <a:pt x="48" y="569"/>
                    </a:lnTo>
                    <a:lnTo>
                      <a:pt x="48" y="568"/>
                    </a:lnTo>
                    <a:lnTo>
                      <a:pt x="47" y="566"/>
                    </a:lnTo>
                    <a:lnTo>
                      <a:pt x="47" y="565"/>
                    </a:lnTo>
                    <a:lnTo>
                      <a:pt x="46" y="565"/>
                    </a:lnTo>
                    <a:lnTo>
                      <a:pt x="43" y="566"/>
                    </a:lnTo>
                    <a:lnTo>
                      <a:pt x="42" y="568"/>
                    </a:lnTo>
                    <a:lnTo>
                      <a:pt x="39" y="568"/>
                    </a:lnTo>
                    <a:lnTo>
                      <a:pt x="38" y="569"/>
                    </a:lnTo>
                    <a:lnTo>
                      <a:pt x="36" y="569"/>
                    </a:lnTo>
                    <a:lnTo>
                      <a:pt x="35" y="568"/>
                    </a:lnTo>
                    <a:lnTo>
                      <a:pt x="35" y="561"/>
                    </a:lnTo>
                    <a:lnTo>
                      <a:pt x="32" y="558"/>
                    </a:lnTo>
                    <a:lnTo>
                      <a:pt x="28" y="558"/>
                    </a:lnTo>
                    <a:lnTo>
                      <a:pt x="25" y="559"/>
                    </a:lnTo>
                    <a:lnTo>
                      <a:pt x="24" y="561"/>
                    </a:lnTo>
                    <a:lnTo>
                      <a:pt x="23" y="561"/>
                    </a:lnTo>
                    <a:lnTo>
                      <a:pt x="20" y="562"/>
                    </a:lnTo>
                    <a:lnTo>
                      <a:pt x="17" y="562"/>
                    </a:lnTo>
                    <a:lnTo>
                      <a:pt x="15" y="561"/>
                    </a:lnTo>
                    <a:lnTo>
                      <a:pt x="12" y="558"/>
                    </a:lnTo>
                    <a:lnTo>
                      <a:pt x="9" y="557"/>
                    </a:lnTo>
                    <a:lnTo>
                      <a:pt x="4" y="551"/>
                    </a:lnTo>
                    <a:lnTo>
                      <a:pt x="0" y="549"/>
                    </a:lnTo>
                    <a:lnTo>
                      <a:pt x="1" y="547"/>
                    </a:lnTo>
                    <a:lnTo>
                      <a:pt x="1" y="546"/>
                    </a:lnTo>
                    <a:lnTo>
                      <a:pt x="3" y="546"/>
                    </a:lnTo>
                    <a:lnTo>
                      <a:pt x="7" y="537"/>
                    </a:lnTo>
                    <a:lnTo>
                      <a:pt x="9" y="526"/>
                    </a:lnTo>
                    <a:lnTo>
                      <a:pt x="12" y="516"/>
                    </a:lnTo>
                    <a:lnTo>
                      <a:pt x="15" y="514"/>
                    </a:lnTo>
                    <a:lnTo>
                      <a:pt x="20" y="511"/>
                    </a:lnTo>
                    <a:lnTo>
                      <a:pt x="24" y="508"/>
                    </a:lnTo>
                    <a:lnTo>
                      <a:pt x="29" y="506"/>
                    </a:lnTo>
                    <a:lnTo>
                      <a:pt x="31" y="503"/>
                    </a:lnTo>
                    <a:lnTo>
                      <a:pt x="35" y="496"/>
                    </a:lnTo>
                    <a:lnTo>
                      <a:pt x="42" y="487"/>
                    </a:lnTo>
                    <a:lnTo>
                      <a:pt x="50" y="477"/>
                    </a:lnTo>
                    <a:lnTo>
                      <a:pt x="56" y="469"/>
                    </a:lnTo>
                    <a:lnTo>
                      <a:pt x="60" y="464"/>
                    </a:lnTo>
                    <a:lnTo>
                      <a:pt x="60" y="460"/>
                    </a:lnTo>
                    <a:lnTo>
                      <a:pt x="58" y="453"/>
                    </a:lnTo>
                    <a:lnTo>
                      <a:pt x="55" y="445"/>
                    </a:lnTo>
                    <a:lnTo>
                      <a:pt x="55" y="440"/>
                    </a:lnTo>
                    <a:lnTo>
                      <a:pt x="59" y="437"/>
                    </a:lnTo>
                    <a:lnTo>
                      <a:pt x="68" y="438"/>
                    </a:lnTo>
                    <a:lnTo>
                      <a:pt x="77" y="441"/>
                    </a:lnTo>
                    <a:lnTo>
                      <a:pt x="85" y="442"/>
                    </a:lnTo>
                    <a:lnTo>
                      <a:pt x="89" y="442"/>
                    </a:lnTo>
                    <a:lnTo>
                      <a:pt x="91" y="441"/>
                    </a:lnTo>
                    <a:lnTo>
                      <a:pt x="95" y="440"/>
                    </a:lnTo>
                    <a:lnTo>
                      <a:pt x="101" y="434"/>
                    </a:lnTo>
                    <a:lnTo>
                      <a:pt x="102" y="431"/>
                    </a:lnTo>
                    <a:lnTo>
                      <a:pt x="105" y="430"/>
                    </a:lnTo>
                    <a:lnTo>
                      <a:pt x="120" y="430"/>
                    </a:lnTo>
                    <a:lnTo>
                      <a:pt x="125" y="431"/>
                    </a:lnTo>
                    <a:lnTo>
                      <a:pt x="129" y="429"/>
                    </a:lnTo>
                    <a:lnTo>
                      <a:pt x="130" y="422"/>
                    </a:lnTo>
                    <a:lnTo>
                      <a:pt x="133" y="414"/>
                    </a:lnTo>
                    <a:lnTo>
                      <a:pt x="133" y="406"/>
                    </a:lnTo>
                    <a:lnTo>
                      <a:pt x="132" y="400"/>
                    </a:lnTo>
                    <a:lnTo>
                      <a:pt x="125" y="394"/>
                    </a:lnTo>
                    <a:lnTo>
                      <a:pt x="114" y="388"/>
                    </a:lnTo>
                    <a:lnTo>
                      <a:pt x="106" y="386"/>
                    </a:lnTo>
                    <a:lnTo>
                      <a:pt x="99" y="387"/>
                    </a:lnTo>
                    <a:lnTo>
                      <a:pt x="91" y="390"/>
                    </a:lnTo>
                    <a:lnTo>
                      <a:pt x="83" y="391"/>
                    </a:lnTo>
                    <a:lnTo>
                      <a:pt x="79" y="390"/>
                    </a:lnTo>
                    <a:lnTo>
                      <a:pt x="78" y="387"/>
                    </a:lnTo>
                    <a:lnTo>
                      <a:pt x="67" y="376"/>
                    </a:lnTo>
                    <a:lnTo>
                      <a:pt x="64" y="371"/>
                    </a:lnTo>
                    <a:lnTo>
                      <a:pt x="66" y="370"/>
                    </a:lnTo>
                    <a:lnTo>
                      <a:pt x="68" y="364"/>
                    </a:lnTo>
                    <a:lnTo>
                      <a:pt x="74" y="356"/>
                    </a:lnTo>
                    <a:lnTo>
                      <a:pt x="79" y="347"/>
                    </a:lnTo>
                    <a:lnTo>
                      <a:pt x="82" y="340"/>
                    </a:lnTo>
                    <a:lnTo>
                      <a:pt x="85" y="336"/>
                    </a:lnTo>
                    <a:lnTo>
                      <a:pt x="97" y="328"/>
                    </a:lnTo>
                    <a:lnTo>
                      <a:pt x="99" y="326"/>
                    </a:lnTo>
                    <a:lnTo>
                      <a:pt x="99" y="321"/>
                    </a:lnTo>
                    <a:lnTo>
                      <a:pt x="98" y="320"/>
                    </a:lnTo>
                    <a:lnTo>
                      <a:pt x="98" y="318"/>
                    </a:lnTo>
                    <a:lnTo>
                      <a:pt x="99" y="317"/>
                    </a:lnTo>
                    <a:lnTo>
                      <a:pt x="102" y="313"/>
                    </a:lnTo>
                    <a:lnTo>
                      <a:pt x="106" y="306"/>
                    </a:lnTo>
                    <a:lnTo>
                      <a:pt x="109" y="297"/>
                    </a:lnTo>
                    <a:lnTo>
                      <a:pt x="113" y="287"/>
                    </a:lnTo>
                    <a:lnTo>
                      <a:pt x="116" y="281"/>
                    </a:lnTo>
                    <a:lnTo>
                      <a:pt x="120" y="268"/>
                    </a:lnTo>
                    <a:lnTo>
                      <a:pt x="125" y="263"/>
                    </a:lnTo>
                    <a:lnTo>
                      <a:pt x="129" y="262"/>
                    </a:lnTo>
                    <a:lnTo>
                      <a:pt x="136" y="258"/>
                    </a:lnTo>
                    <a:lnTo>
                      <a:pt x="144" y="251"/>
                    </a:lnTo>
                    <a:lnTo>
                      <a:pt x="152" y="243"/>
                    </a:lnTo>
                    <a:lnTo>
                      <a:pt x="159" y="235"/>
                    </a:lnTo>
                    <a:lnTo>
                      <a:pt x="165" y="228"/>
                    </a:lnTo>
                    <a:lnTo>
                      <a:pt x="168" y="224"/>
                    </a:lnTo>
                    <a:lnTo>
                      <a:pt x="172" y="220"/>
                    </a:lnTo>
                    <a:lnTo>
                      <a:pt x="188" y="209"/>
                    </a:lnTo>
                    <a:lnTo>
                      <a:pt x="195" y="206"/>
                    </a:lnTo>
                    <a:lnTo>
                      <a:pt x="200" y="204"/>
                    </a:lnTo>
                    <a:lnTo>
                      <a:pt x="203" y="201"/>
                    </a:lnTo>
                    <a:lnTo>
                      <a:pt x="204" y="198"/>
                    </a:lnTo>
                    <a:lnTo>
                      <a:pt x="207" y="196"/>
                    </a:lnTo>
                    <a:lnTo>
                      <a:pt x="208" y="193"/>
                    </a:lnTo>
                    <a:lnTo>
                      <a:pt x="210" y="192"/>
                    </a:lnTo>
                    <a:lnTo>
                      <a:pt x="218" y="188"/>
                    </a:lnTo>
                    <a:lnTo>
                      <a:pt x="220" y="185"/>
                    </a:lnTo>
                    <a:lnTo>
                      <a:pt x="223" y="181"/>
                    </a:lnTo>
                    <a:lnTo>
                      <a:pt x="224" y="178"/>
                    </a:lnTo>
                    <a:lnTo>
                      <a:pt x="227" y="177"/>
                    </a:lnTo>
                    <a:lnTo>
                      <a:pt x="241" y="177"/>
                    </a:lnTo>
                    <a:lnTo>
                      <a:pt x="245" y="175"/>
                    </a:lnTo>
                    <a:lnTo>
                      <a:pt x="250" y="170"/>
                    </a:lnTo>
                    <a:lnTo>
                      <a:pt x="257" y="165"/>
                    </a:lnTo>
                    <a:lnTo>
                      <a:pt x="261" y="159"/>
                    </a:lnTo>
                    <a:lnTo>
                      <a:pt x="265" y="158"/>
                    </a:lnTo>
                    <a:lnTo>
                      <a:pt x="269" y="155"/>
                    </a:lnTo>
                    <a:lnTo>
                      <a:pt x="277" y="149"/>
                    </a:lnTo>
                    <a:lnTo>
                      <a:pt x="286" y="140"/>
                    </a:lnTo>
                    <a:lnTo>
                      <a:pt x="294" y="131"/>
                    </a:lnTo>
                    <a:lnTo>
                      <a:pt x="306" y="119"/>
                    </a:lnTo>
                    <a:lnTo>
                      <a:pt x="309" y="118"/>
                    </a:lnTo>
                    <a:lnTo>
                      <a:pt x="320" y="118"/>
                    </a:lnTo>
                    <a:lnTo>
                      <a:pt x="324" y="119"/>
                    </a:lnTo>
                    <a:lnTo>
                      <a:pt x="327" y="119"/>
                    </a:lnTo>
                    <a:lnTo>
                      <a:pt x="329" y="116"/>
                    </a:lnTo>
                    <a:lnTo>
                      <a:pt x="331" y="114"/>
                    </a:lnTo>
                    <a:lnTo>
                      <a:pt x="331" y="111"/>
                    </a:lnTo>
                    <a:lnTo>
                      <a:pt x="332" y="109"/>
                    </a:lnTo>
                    <a:lnTo>
                      <a:pt x="332" y="107"/>
                    </a:lnTo>
                    <a:lnTo>
                      <a:pt x="335" y="107"/>
                    </a:lnTo>
                    <a:lnTo>
                      <a:pt x="355" y="114"/>
                    </a:lnTo>
                    <a:lnTo>
                      <a:pt x="367" y="116"/>
                    </a:lnTo>
                    <a:lnTo>
                      <a:pt x="374" y="119"/>
                    </a:lnTo>
                    <a:lnTo>
                      <a:pt x="378" y="119"/>
                    </a:lnTo>
                    <a:lnTo>
                      <a:pt x="384" y="115"/>
                    </a:lnTo>
                    <a:lnTo>
                      <a:pt x="390" y="111"/>
                    </a:lnTo>
                    <a:lnTo>
                      <a:pt x="395" y="109"/>
                    </a:lnTo>
                    <a:lnTo>
                      <a:pt x="396" y="109"/>
                    </a:lnTo>
                    <a:lnTo>
                      <a:pt x="396" y="108"/>
                    </a:lnTo>
                    <a:lnTo>
                      <a:pt x="395" y="107"/>
                    </a:lnTo>
                    <a:lnTo>
                      <a:pt x="384" y="101"/>
                    </a:lnTo>
                    <a:lnTo>
                      <a:pt x="378" y="100"/>
                    </a:lnTo>
                    <a:lnTo>
                      <a:pt x="370" y="99"/>
                    </a:lnTo>
                    <a:lnTo>
                      <a:pt x="360" y="99"/>
                    </a:lnTo>
                    <a:lnTo>
                      <a:pt x="355" y="100"/>
                    </a:lnTo>
                    <a:lnTo>
                      <a:pt x="353" y="101"/>
                    </a:lnTo>
                    <a:lnTo>
                      <a:pt x="352" y="100"/>
                    </a:lnTo>
                    <a:lnTo>
                      <a:pt x="352" y="93"/>
                    </a:lnTo>
                    <a:lnTo>
                      <a:pt x="353" y="91"/>
                    </a:lnTo>
                    <a:lnTo>
                      <a:pt x="355" y="87"/>
                    </a:lnTo>
                    <a:lnTo>
                      <a:pt x="356" y="84"/>
                    </a:lnTo>
                    <a:lnTo>
                      <a:pt x="359" y="80"/>
                    </a:lnTo>
                    <a:lnTo>
                      <a:pt x="363" y="77"/>
                    </a:lnTo>
                    <a:lnTo>
                      <a:pt x="366" y="77"/>
                    </a:lnTo>
                    <a:lnTo>
                      <a:pt x="368" y="76"/>
                    </a:lnTo>
                    <a:lnTo>
                      <a:pt x="368" y="70"/>
                    </a:lnTo>
                    <a:lnTo>
                      <a:pt x="367" y="69"/>
                    </a:lnTo>
                    <a:lnTo>
                      <a:pt x="367" y="66"/>
                    </a:lnTo>
                    <a:lnTo>
                      <a:pt x="368" y="65"/>
                    </a:lnTo>
                    <a:lnTo>
                      <a:pt x="371" y="61"/>
                    </a:lnTo>
                    <a:lnTo>
                      <a:pt x="374" y="53"/>
                    </a:lnTo>
                    <a:lnTo>
                      <a:pt x="376" y="43"/>
                    </a:lnTo>
                    <a:lnTo>
                      <a:pt x="380" y="39"/>
                    </a:lnTo>
                    <a:lnTo>
                      <a:pt x="384" y="37"/>
                    </a:lnTo>
                    <a:lnTo>
                      <a:pt x="394" y="31"/>
                    </a:lnTo>
                    <a:lnTo>
                      <a:pt x="405" y="25"/>
                    </a:lnTo>
                    <a:lnTo>
                      <a:pt x="426" y="8"/>
                    </a:lnTo>
                    <a:lnTo>
                      <a:pt x="438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55" name="Freeform 103">
                <a:extLst>
                  <a:ext uri="{FF2B5EF4-FFF2-40B4-BE49-F238E27FC236}">
                    <a16:creationId xmlns:a16="http://schemas.microsoft.com/office/drawing/2014/main" id="{F20827C5-F81B-8312-A6D8-89D9F7FD1CF2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21301778" y="5378275"/>
                <a:ext cx="1540904" cy="2105905"/>
              </a:xfrm>
              <a:custGeom>
                <a:avLst/>
                <a:gdLst/>
                <a:ahLst/>
                <a:cxnLst>
                  <a:cxn ang="0">
                    <a:pos x="277" y="9"/>
                  </a:cxn>
                  <a:cxn ang="0">
                    <a:pos x="280" y="31"/>
                  </a:cxn>
                  <a:cxn ang="0">
                    <a:pos x="317" y="47"/>
                  </a:cxn>
                  <a:cxn ang="0">
                    <a:pos x="334" y="79"/>
                  </a:cxn>
                  <a:cxn ang="0">
                    <a:pos x="375" y="87"/>
                  </a:cxn>
                  <a:cxn ang="0">
                    <a:pos x="382" y="100"/>
                  </a:cxn>
                  <a:cxn ang="0">
                    <a:pos x="398" y="110"/>
                  </a:cxn>
                  <a:cxn ang="0">
                    <a:pos x="417" y="170"/>
                  </a:cxn>
                  <a:cxn ang="0">
                    <a:pos x="412" y="199"/>
                  </a:cxn>
                  <a:cxn ang="0">
                    <a:pos x="393" y="194"/>
                  </a:cxn>
                  <a:cxn ang="0">
                    <a:pos x="377" y="178"/>
                  </a:cxn>
                  <a:cxn ang="0">
                    <a:pos x="355" y="182"/>
                  </a:cxn>
                  <a:cxn ang="0">
                    <a:pos x="328" y="217"/>
                  </a:cxn>
                  <a:cxn ang="0">
                    <a:pos x="316" y="259"/>
                  </a:cxn>
                  <a:cxn ang="0">
                    <a:pos x="343" y="346"/>
                  </a:cxn>
                  <a:cxn ang="0">
                    <a:pos x="352" y="381"/>
                  </a:cxn>
                  <a:cxn ang="0">
                    <a:pos x="373" y="399"/>
                  </a:cxn>
                  <a:cxn ang="0">
                    <a:pos x="390" y="377"/>
                  </a:cxn>
                  <a:cxn ang="0">
                    <a:pos x="391" y="400"/>
                  </a:cxn>
                  <a:cxn ang="0">
                    <a:pos x="371" y="420"/>
                  </a:cxn>
                  <a:cxn ang="0">
                    <a:pos x="362" y="459"/>
                  </a:cxn>
                  <a:cxn ang="0">
                    <a:pos x="331" y="488"/>
                  </a:cxn>
                  <a:cxn ang="0">
                    <a:pos x="336" y="461"/>
                  </a:cxn>
                  <a:cxn ang="0">
                    <a:pos x="303" y="474"/>
                  </a:cxn>
                  <a:cxn ang="0">
                    <a:pos x="261" y="504"/>
                  </a:cxn>
                  <a:cxn ang="0">
                    <a:pos x="265" y="519"/>
                  </a:cxn>
                  <a:cxn ang="0">
                    <a:pos x="265" y="542"/>
                  </a:cxn>
                  <a:cxn ang="0">
                    <a:pos x="233" y="574"/>
                  </a:cxn>
                  <a:cxn ang="0">
                    <a:pos x="206" y="552"/>
                  </a:cxn>
                  <a:cxn ang="0">
                    <a:pos x="161" y="566"/>
                  </a:cxn>
                  <a:cxn ang="0">
                    <a:pos x="149" y="540"/>
                  </a:cxn>
                  <a:cxn ang="0">
                    <a:pos x="147" y="512"/>
                  </a:cxn>
                  <a:cxn ang="0">
                    <a:pos x="90" y="486"/>
                  </a:cxn>
                  <a:cxn ang="0">
                    <a:pos x="62" y="489"/>
                  </a:cxn>
                  <a:cxn ang="0">
                    <a:pos x="51" y="473"/>
                  </a:cxn>
                  <a:cxn ang="0">
                    <a:pos x="12" y="418"/>
                  </a:cxn>
                  <a:cxn ang="0">
                    <a:pos x="2" y="405"/>
                  </a:cxn>
                  <a:cxn ang="0">
                    <a:pos x="6" y="387"/>
                  </a:cxn>
                  <a:cxn ang="0">
                    <a:pos x="12" y="373"/>
                  </a:cxn>
                  <a:cxn ang="0">
                    <a:pos x="36" y="360"/>
                  </a:cxn>
                  <a:cxn ang="0">
                    <a:pos x="22" y="333"/>
                  </a:cxn>
                  <a:cxn ang="0">
                    <a:pos x="42" y="318"/>
                  </a:cxn>
                  <a:cxn ang="0">
                    <a:pos x="58" y="295"/>
                  </a:cxn>
                  <a:cxn ang="0">
                    <a:pos x="77" y="290"/>
                  </a:cxn>
                  <a:cxn ang="0">
                    <a:pos x="88" y="257"/>
                  </a:cxn>
                  <a:cxn ang="0">
                    <a:pos x="92" y="237"/>
                  </a:cxn>
                  <a:cxn ang="0">
                    <a:pos x="73" y="224"/>
                  </a:cxn>
                  <a:cxn ang="0">
                    <a:pos x="63" y="182"/>
                  </a:cxn>
                  <a:cxn ang="0">
                    <a:pos x="50" y="167"/>
                  </a:cxn>
                  <a:cxn ang="0">
                    <a:pos x="51" y="147"/>
                  </a:cxn>
                  <a:cxn ang="0">
                    <a:pos x="71" y="113"/>
                  </a:cxn>
                  <a:cxn ang="0">
                    <a:pos x="78" y="91"/>
                  </a:cxn>
                  <a:cxn ang="0">
                    <a:pos x="98" y="82"/>
                  </a:cxn>
                  <a:cxn ang="0">
                    <a:pos x="102" y="55"/>
                  </a:cxn>
                  <a:cxn ang="0">
                    <a:pos x="108" y="40"/>
                  </a:cxn>
                  <a:cxn ang="0">
                    <a:pos x="147" y="56"/>
                  </a:cxn>
                  <a:cxn ang="0">
                    <a:pos x="194" y="36"/>
                  </a:cxn>
                  <a:cxn ang="0">
                    <a:pos x="226" y="28"/>
                  </a:cxn>
                </a:cxnLst>
                <a:rect l="0" t="0" r="r" b="b"/>
                <a:pathLst>
                  <a:path w="420" h="574">
                    <a:moveTo>
                      <a:pt x="253" y="0"/>
                    </a:moveTo>
                    <a:lnTo>
                      <a:pt x="257" y="3"/>
                    </a:lnTo>
                    <a:lnTo>
                      <a:pt x="262" y="4"/>
                    </a:lnTo>
                    <a:lnTo>
                      <a:pt x="272" y="4"/>
                    </a:lnTo>
                    <a:lnTo>
                      <a:pt x="274" y="5"/>
                    </a:lnTo>
                    <a:lnTo>
                      <a:pt x="276" y="7"/>
                    </a:lnTo>
                    <a:lnTo>
                      <a:pt x="277" y="9"/>
                    </a:lnTo>
                    <a:lnTo>
                      <a:pt x="276" y="12"/>
                    </a:lnTo>
                    <a:lnTo>
                      <a:pt x="276" y="17"/>
                    </a:lnTo>
                    <a:lnTo>
                      <a:pt x="274" y="23"/>
                    </a:lnTo>
                    <a:lnTo>
                      <a:pt x="274" y="27"/>
                    </a:lnTo>
                    <a:lnTo>
                      <a:pt x="276" y="28"/>
                    </a:lnTo>
                    <a:lnTo>
                      <a:pt x="278" y="30"/>
                    </a:lnTo>
                    <a:lnTo>
                      <a:pt x="280" y="31"/>
                    </a:lnTo>
                    <a:lnTo>
                      <a:pt x="285" y="31"/>
                    </a:lnTo>
                    <a:lnTo>
                      <a:pt x="288" y="32"/>
                    </a:lnTo>
                    <a:lnTo>
                      <a:pt x="291" y="35"/>
                    </a:lnTo>
                    <a:lnTo>
                      <a:pt x="292" y="38"/>
                    </a:lnTo>
                    <a:lnTo>
                      <a:pt x="312" y="38"/>
                    </a:lnTo>
                    <a:lnTo>
                      <a:pt x="313" y="39"/>
                    </a:lnTo>
                    <a:lnTo>
                      <a:pt x="317" y="47"/>
                    </a:lnTo>
                    <a:lnTo>
                      <a:pt x="317" y="50"/>
                    </a:lnTo>
                    <a:lnTo>
                      <a:pt x="320" y="55"/>
                    </a:lnTo>
                    <a:lnTo>
                      <a:pt x="323" y="56"/>
                    </a:lnTo>
                    <a:lnTo>
                      <a:pt x="327" y="61"/>
                    </a:lnTo>
                    <a:lnTo>
                      <a:pt x="330" y="74"/>
                    </a:lnTo>
                    <a:lnTo>
                      <a:pt x="330" y="79"/>
                    </a:lnTo>
                    <a:lnTo>
                      <a:pt x="334" y="79"/>
                    </a:lnTo>
                    <a:lnTo>
                      <a:pt x="335" y="78"/>
                    </a:lnTo>
                    <a:lnTo>
                      <a:pt x="339" y="77"/>
                    </a:lnTo>
                    <a:lnTo>
                      <a:pt x="344" y="74"/>
                    </a:lnTo>
                    <a:lnTo>
                      <a:pt x="348" y="74"/>
                    </a:lnTo>
                    <a:lnTo>
                      <a:pt x="362" y="77"/>
                    </a:lnTo>
                    <a:lnTo>
                      <a:pt x="373" y="82"/>
                    </a:lnTo>
                    <a:lnTo>
                      <a:pt x="375" y="87"/>
                    </a:lnTo>
                    <a:lnTo>
                      <a:pt x="375" y="90"/>
                    </a:lnTo>
                    <a:lnTo>
                      <a:pt x="374" y="93"/>
                    </a:lnTo>
                    <a:lnTo>
                      <a:pt x="374" y="101"/>
                    </a:lnTo>
                    <a:lnTo>
                      <a:pt x="375" y="102"/>
                    </a:lnTo>
                    <a:lnTo>
                      <a:pt x="378" y="102"/>
                    </a:lnTo>
                    <a:lnTo>
                      <a:pt x="381" y="101"/>
                    </a:lnTo>
                    <a:lnTo>
                      <a:pt x="382" y="100"/>
                    </a:lnTo>
                    <a:lnTo>
                      <a:pt x="385" y="100"/>
                    </a:lnTo>
                    <a:lnTo>
                      <a:pt x="387" y="101"/>
                    </a:lnTo>
                    <a:lnTo>
                      <a:pt x="389" y="102"/>
                    </a:lnTo>
                    <a:lnTo>
                      <a:pt x="391" y="108"/>
                    </a:lnTo>
                    <a:lnTo>
                      <a:pt x="394" y="109"/>
                    </a:lnTo>
                    <a:lnTo>
                      <a:pt x="395" y="109"/>
                    </a:lnTo>
                    <a:lnTo>
                      <a:pt x="398" y="110"/>
                    </a:lnTo>
                    <a:lnTo>
                      <a:pt x="401" y="110"/>
                    </a:lnTo>
                    <a:lnTo>
                      <a:pt x="403" y="112"/>
                    </a:lnTo>
                    <a:lnTo>
                      <a:pt x="406" y="128"/>
                    </a:lnTo>
                    <a:lnTo>
                      <a:pt x="408" y="135"/>
                    </a:lnTo>
                    <a:lnTo>
                      <a:pt x="410" y="145"/>
                    </a:lnTo>
                    <a:lnTo>
                      <a:pt x="414" y="158"/>
                    </a:lnTo>
                    <a:lnTo>
                      <a:pt x="417" y="170"/>
                    </a:lnTo>
                    <a:lnTo>
                      <a:pt x="420" y="179"/>
                    </a:lnTo>
                    <a:lnTo>
                      <a:pt x="420" y="190"/>
                    </a:lnTo>
                    <a:lnTo>
                      <a:pt x="418" y="191"/>
                    </a:lnTo>
                    <a:lnTo>
                      <a:pt x="417" y="194"/>
                    </a:lnTo>
                    <a:lnTo>
                      <a:pt x="414" y="195"/>
                    </a:lnTo>
                    <a:lnTo>
                      <a:pt x="413" y="198"/>
                    </a:lnTo>
                    <a:lnTo>
                      <a:pt x="412" y="199"/>
                    </a:lnTo>
                    <a:lnTo>
                      <a:pt x="410" y="199"/>
                    </a:lnTo>
                    <a:lnTo>
                      <a:pt x="405" y="194"/>
                    </a:lnTo>
                    <a:lnTo>
                      <a:pt x="403" y="191"/>
                    </a:lnTo>
                    <a:lnTo>
                      <a:pt x="398" y="189"/>
                    </a:lnTo>
                    <a:lnTo>
                      <a:pt x="395" y="191"/>
                    </a:lnTo>
                    <a:lnTo>
                      <a:pt x="393" y="193"/>
                    </a:lnTo>
                    <a:lnTo>
                      <a:pt x="393" y="194"/>
                    </a:lnTo>
                    <a:lnTo>
                      <a:pt x="391" y="195"/>
                    </a:lnTo>
                    <a:lnTo>
                      <a:pt x="391" y="193"/>
                    </a:lnTo>
                    <a:lnTo>
                      <a:pt x="386" y="190"/>
                    </a:lnTo>
                    <a:lnTo>
                      <a:pt x="385" y="189"/>
                    </a:lnTo>
                    <a:lnTo>
                      <a:pt x="379" y="186"/>
                    </a:lnTo>
                    <a:lnTo>
                      <a:pt x="379" y="183"/>
                    </a:lnTo>
                    <a:lnTo>
                      <a:pt x="377" y="178"/>
                    </a:lnTo>
                    <a:lnTo>
                      <a:pt x="371" y="172"/>
                    </a:lnTo>
                    <a:lnTo>
                      <a:pt x="358" y="162"/>
                    </a:lnTo>
                    <a:lnTo>
                      <a:pt x="354" y="158"/>
                    </a:lnTo>
                    <a:lnTo>
                      <a:pt x="352" y="158"/>
                    </a:lnTo>
                    <a:lnTo>
                      <a:pt x="352" y="168"/>
                    </a:lnTo>
                    <a:lnTo>
                      <a:pt x="355" y="175"/>
                    </a:lnTo>
                    <a:lnTo>
                      <a:pt x="355" y="182"/>
                    </a:lnTo>
                    <a:lnTo>
                      <a:pt x="351" y="186"/>
                    </a:lnTo>
                    <a:lnTo>
                      <a:pt x="348" y="184"/>
                    </a:lnTo>
                    <a:lnTo>
                      <a:pt x="336" y="184"/>
                    </a:lnTo>
                    <a:lnTo>
                      <a:pt x="336" y="198"/>
                    </a:lnTo>
                    <a:lnTo>
                      <a:pt x="331" y="206"/>
                    </a:lnTo>
                    <a:lnTo>
                      <a:pt x="330" y="213"/>
                    </a:lnTo>
                    <a:lnTo>
                      <a:pt x="328" y="217"/>
                    </a:lnTo>
                    <a:lnTo>
                      <a:pt x="325" y="222"/>
                    </a:lnTo>
                    <a:lnTo>
                      <a:pt x="323" y="225"/>
                    </a:lnTo>
                    <a:lnTo>
                      <a:pt x="320" y="226"/>
                    </a:lnTo>
                    <a:lnTo>
                      <a:pt x="317" y="230"/>
                    </a:lnTo>
                    <a:lnTo>
                      <a:pt x="315" y="238"/>
                    </a:lnTo>
                    <a:lnTo>
                      <a:pt x="315" y="248"/>
                    </a:lnTo>
                    <a:lnTo>
                      <a:pt x="316" y="259"/>
                    </a:lnTo>
                    <a:lnTo>
                      <a:pt x="327" y="280"/>
                    </a:lnTo>
                    <a:lnTo>
                      <a:pt x="332" y="292"/>
                    </a:lnTo>
                    <a:lnTo>
                      <a:pt x="335" y="302"/>
                    </a:lnTo>
                    <a:lnTo>
                      <a:pt x="338" y="315"/>
                    </a:lnTo>
                    <a:lnTo>
                      <a:pt x="339" y="326"/>
                    </a:lnTo>
                    <a:lnTo>
                      <a:pt x="340" y="335"/>
                    </a:lnTo>
                    <a:lnTo>
                      <a:pt x="343" y="346"/>
                    </a:lnTo>
                    <a:lnTo>
                      <a:pt x="347" y="357"/>
                    </a:lnTo>
                    <a:lnTo>
                      <a:pt x="351" y="369"/>
                    </a:lnTo>
                    <a:lnTo>
                      <a:pt x="352" y="372"/>
                    </a:lnTo>
                    <a:lnTo>
                      <a:pt x="352" y="376"/>
                    </a:lnTo>
                    <a:lnTo>
                      <a:pt x="351" y="378"/>
                    </a:lnTo>
                    <a:lnTo>
                      <a:pt x="351" y="380"/>
                    </a:lnTo>
                    <a:lnTo>
                      <a:pt x="352" y="381"/>
                    </a:lnTo>
                    <a:lnTo>
                      <a:pt x="355" y="383"/>
                    </a:lnTo>
                    <a:lnTo>
                      <a:pt x="363" y="385"/>
                    </a:lnTo>
                    <a:lnTo>
                      <a:pt x="369" y="388"/>
                    </a:lnTo>
                    <a:lnTo>
                      <a:pt x="370" y="389"/>
                    </a:lnTo>
                    <a:lnTo>
                      <a:pt x="370" y="393"/>
                    </a:lnTo>
                    <a:lnTo>
                      <a:pt x="371" y="397"/>
                    </a:lnTo>
                    <a:lnTo>
                      <a:pt x="373" y="399"/>
                    </a:lnTo>
                    <a:lnTo>
                      <a:pt x="374" y="399"/>
                    </a:lnTo>
                    <a:lnTo>
                      <a:pt x="374" y="396"/>
                    </a:lnTo>
                    <a:lnTo>
                      <a:pt x="377" y="391"/>
                    </a:lnTo>
                    <a:lnTo>
                      <a:pt x="378" y="387"/>
                    </a:lnTo>
                    <a:lnTo>
                      <a:pt x="381" y="381"/>
                    </a:lnTo>
                    <a:lnTo>
                      <a:pt x="386" y="378"/>
                    </a:lnTo>
                    <a:lnTo>
                      <a:pt x="390" y="377"/>
                    </a:lnTo>
                    <a:lnTo>
                      <a:pt x="393" y="377"/>
                    </a:lnTo>
                    <a:lnTo>
                      <a:pt x="397" y="378"/>
                    </a:lnTo>
                    <a:lnTo>
                      <a:pt x="398" y="380"/>
                    </a:lnTo>
                    <a:lnTo>
                      <a:pt x="399" y="383"/>
                    </a:lnTo>
                    <a:lnTo>
                      <a:pt x="398" y="385"/>
                    </a:lnTo>
                    <a:lnTo>
                      <a:pt x="394" y="397"/>
                    </a:lnTo>
                    <a:lnTo>
                      <a:pt x="391" y="400"/>
                    </a:lnTo>
                    <a:lnTo>
                      <a:pt x="390" y="404"/>
                    </a:lnTo>
                    <a:lnTo>
                      <a:pt x="389" y="407"/>
                    </a:lnTo>
                    <a:lnTo>
                      <a:pt x="389" y="414"/>
                    </a:lnTo>
                    <a:lnTo>
                      <a:pt x="387" y="415"/>
                    </a:lnTo>
                    <a:lnTo>
                      <a:pt x="385" y="415"/>
                    </a:lnTo>
                    <a:lnTo>
                      <a:pt x="377" y="418"/>
                    </a:lnTo>
                    <a:lnTo>
                      <a:pt x="371" y="420"/>
                    </a:lnTo>
                    <a:lnTo>
                      <a:pt x="370" y="427"/>
                    </a:lnTo>
                    <a:lnTo>
                      <a:pt x="369" y="438"/>
                    </a:lnTo>
                    <a:lnTo>
                      <a:pt x="370" y="447"/>
                    </a:lnTo>
                    <a:lnTo>
                      <a:pt x="370" y="453"/>
                    </a:lnTo>
                    <a:lnTo>
                      <a:pt x="367" y="455"/>
                    </a:lnTo>
                    <a:lnTo>
                      <a:pt x="364" y="457"/>
                    </a:lnTo>
                    <a:lnTo>
                      <a:pt x="362" y="459"/>
                    </a:lnTo>
                    <a:lnTo>
                      <a:pt x="359" y="461"/>
                    </a:lnTo>
                    <a:lnTo>
                      <a:pt x="358" y="463"/>
                    </a:lnTo>
                    <a:lnTo>
                      <a:pt x="356" y="467"/>
                    </a:lnTo>
                    <a:lnTo>
                      <a:pt x="351" y="481"/>
                    </a:lnTo>
                    <a:lnTo>
                      <a:pt x="347" y="486"/>
                    </a:lnTo>
                    <a:lnTo>
                      <a:pt x="343" y="488"/>
                    </a:lnTo>
                    <a:lnTo>
                      <a:pt x="331" y="488"/>
                    </a:lnTo>
                    <a:lnTo>
                      <a:pt x="328" y="486"/>
                    </a:lnTo>
                    <a:lnTo>
                      <a:pt x="328" y="482"/>
                    </a:lnTo>
                    <a:lnTo>
                      <a:pt x="332" y="475"/>
                    </a:lnTo>
                    <a:lnTo>
                      <a:pt x="346" y="455"/>
                    </a:lnTo>
                    <a:lnTo>
                      <a:pt x="346" y="454"/>
                    </a:lnTo>
                    <a:lnTo>
                      <a:pt x="343" y="454"/>
                    </a:lnTo>
                    <a:lnTo>
                      <a:pt x="336" y="461"/>
                    </a:lnTo>
                    <a:lnTo>
                      <a:pt x="331" y="463"/>
                    </a:lnTo>
                    <a:lnTo>
                      <a:pt x="320" y="463"/>
                    </a:lnTo>
                    <a:lnTo>
                      <a:pt x="317" y="462"/>
                    </a:lnTo>
                    <a:lnTo>
                      <a:pt x="309" y="465"/>
                    </a:lnTo>
                    <a:lnTo>
                      <a:pt x="307" y="467"/>
                    </a:lnTo>
                    <a:lnTo>
                      <a:pt x="305" y="470"/>
                    </a:lnTo>
                    <a:lnTo>
                      <a:pt x="303" y="474"/>
                    </a:lnTo>
                    <a:lnTo>
                      <a:pt x="301" y="477"/>
                    </a:lnTo>
                    <a:lnTo>
                      <a:pt x="299" y="481"/>
                    </a:lnTo>
                    <a:lnTo>
                      <a:pt x="292" y="486"/>
                    </a:lnTo>
                    <a:lnTo>
                      <a:pt x="281" y="490"/>
                    </a:lnTo>
                    <a:lnTo>
                      <a:pt x="269" y="496"/>
                    </a:lnTo>
                    <a:lnTo>
                      <a:pt x="262" y="501"/>
                    </a:lnTo>
                    <a:lnTo>
                      <a:pt x="261" y="504"/>
                    </a:lnTo>
                    <a:lnTo>
                      <a:pt x="260" y="505"/>
                    </a:lnTo>
                    <a:lnTo>
                      <a:pt x="262" y="511"/>
                    </a:lnTo>
                    <a:lnTo>
                      <a:pt x="264" y="512"/>
                    </a:lnTo>
                    <a:lnTo>
                      <a:pt x="265" y="515"/>
                    </a:lnTo>
                    <a:lnTo>
                      <a:pt x="266" y="516"/>
                    </a:lnTo>
                    <a:lnTo>
                      <a:pt x="266" y="519"/>
                    </a:lnTo>
                    <a:lnTo>
                      <a:pt x="265" y="519"/>
                    </a:lnTo>
                    <a:lnTo>
                      <a:pt x="260" y="524"/>
                    </a:lnTo>
                    <a:lnTo>
                      <a:pt x="262" y="527"/>
                    </a:lnTo>
                    <a:lnTo>
                      <a:pt x="265" y="527"/>
                    </a:lnTo>
                    <a:lnTo>
                      <a:pt x="270" y="529"/>
                    </a:lnTo>
                    <a:lnTo>
                      <a:pt x="273" y="532"/>
                    </a:lnTo>
                    <a:lnTo>
                      <a:pt x="270" y="537"/>
                    </a:lnTo>
                    <a:lnTo>
                      <a:pt x="265" y="542"/>
                    </a:lnTo>
                    <a:lnTo>
                      <a:pt x="257" y="544"/>
                    </a:lnTo>
                    <a:lnTo>
                      <a:pt x="252" y="547"/>
                    </a:lnTo>
                    <a:lnTo>
                      <a:pt x="249" y="550"/>
                    </a:lnTo>
                    <a:lnTo>
                      <a:pt x="249" y="560"/>
                    </a:lnTo>
                    <a:lnTo>
                      <a:pt x="246" y="566"/>
                    </a:lnTo>
                    <a:lnTo>
                      <a:pt x="238" y="571"/>
                    </a:lnTo>
                    <a:lnTo>
                      <a:pt x="233" y="574"/>
                    </a:lnTo>
                    <a:lnTo>
                      <a:pt x="226" y="564"/>
                    </a:lnTo>
                    <a:lnTo>
                      <a:pt x="219" y="556"/>
                    </a:lnTo>
                    <a:lnTo>
                      <a:pt x="214" y="552"/>
                    </a:lnTo>
                    <a:lnTo>
                      <a:pt x="209" y="550"/>
                    </a:lnTo>
                    <a:lnTo>
                      <a:pt x="207" y="550"/>
                    </a:lnTo>
                    <a:lnTo>
                      <a:pt x="206" y="551"/>
                    </a:lnTo>
                    <a:lnTo>
                      <a:pt x="206" y="552"/>
                    </a:lnTo>
                    <a:lnTo>
                      <a:pt x="202" y="556"/>
                    </a:lnTo>
                    <a:lnTo>
                      <a:pt x="196" y="556"/>
                    </a:lnTo>
                    <a:lnTo>
                      <a:pt x="180" y="554"/>
                    </a:lnTo>
                    <a:lnTo>
                      <a:pt x="178" y="554"/>
                    </a:lnTo>
                    <a:lnTo>
                      <a:pt x="175" y="555"/>
                    </a:lnTo>
                    <a:lnTo>
                      <a:pt x="170" y="560"/>
                    </a:lnTo>
                    <a:lnTo>
                      <a:pt x="161" y="566"/>
                    </a:lnTo>
                    <a:lnTo>
                      <a:pt x="157" y="567"/>
                    </a:lnTo>
                    <a:lnTo>
                      <a:pt x="155" y="567"/>
                    </a:lnTo>
                    <a:lnTo>
                      <a:pt x="152" y="564"/>
                    </a:lnTo>
                    <a:lnTo>
                      <a:pt x="149" y="559"/>
                    </a:lnTo>
                    <a:lnTo>
                      <a:pt x="148" y="554"/>
                    </a:lnTo>
                    <a:lnTo>
                      <a:pt x="148" y="544"/>
                    </a:lnTo>
                    <a:lnTo>
                      <a:pt x="149" y="540"/>
                    </a:lnTo>
                    <a:lnTo>
                      <a:pt x="151" y="537"/>
                    </a:lnTo>
                    <a:lnTo>
                      <a:pt x="159" y="529"/>
                    </a:lnTo>
                    <a:lnTo>
                      <a:pt x="159" y="527"/>
                    </a:lnTo>
                    <a:lnTo>
                      <a:pt x="156" y="524"/>
                    </a:lnTo>
                    <a:lnTo>
                      <a:pt x="153" y="520"/>
                    </a:lnTo>
                    <a:lnTo>
                      <a:pt x="149" y="516"/>
                    </a:lnTo>
                    <a:lnTo>
                      <a:pt x="147" y="512"/>
                    </a:lnTo>
                    <a:lnTo>
                      <a:pt x="139" y="504"/>
                    </a:lnTo>
                    <a:lnTo>
                      <a:pt x="133" y="500"/>
                    </a:lnTo>
                    <a:lnTo>
                      <a:pt x="124" y="494"/>
                    </a:lnTo>
                    <a:lnTo>
                      <a:pt x="113" y="489"/>
                    </a:lnTo>
                    <a:lnTo>
                      <a:pt x="102" y="486"/>
                    </a:lnTo>
                    <a:lnTo>
                      <a:pt x="94" y="485"/>
                    </a:lnTo>
                    <a:lnTo>
                      <a:pt x="90" y="486"/>
                    </a:lnTo>
                    <a:lnTo>
                      <a:pt x="85" y="489"/>
                    </a:lnTo>
                    <a:lnTo>
                      <a:pt x="75" y="498"/>
                    </a:lnTo>
                    <a:lnTo>
                      <a:pt x="73" y="500"/>
                    </a:lnTo>
                    <a:lnTo>
                      <a:pt x="70" y="500"/>
                    </a:lnTo>
                    <a:lnTo>
                      <a:pt x="66" y="501"/>
                    </a:lnTo>
                    <a:lnTo>
                      <a:pt x="62" y="501"/>
                    </a:lnTo>
                    <a:lnTo>
                      <a:pt x="62" y="489"/>
                    </a:lnTo>
                    <a:lnTo>
                      <a:pt x="59" y="486"/>
                    </a:lnTo>
                    <a:lnTo>
                      <a:pt x="58" y="484"/>
                    </a:lnTo>
                    <a:lnTo>
                      <a:pt x="55" y="482"/>
                    </a:lnTo>
                    <a:lnTo>
                      <a:pt x="54" y="481"/>
                    </a:lnTo>
                    <a:lnTo>
                      <a:pt x="53" y="478"/>
                    </a:lnTo>
                    <a:lnTo>
                      <a:pt x="51" y="477"/>
                    </a:lnTo>
                    <a:lnTo>
                      <a:pt x="51" y="473"/>
                    </a:lnTo>
                    <a:lnTo>
                      <a:pt x="49" y="466"/>
                    </a:lnTo>
                    <a:lnTo>
                      <a:pt x="40" y="461"/>
                    </a:lnTo>
                    <a:lnTo>
                      <a:pt x="31" y="454"/>
                    </a:lnTo>
                    <a:lnTo>
                      <a:pt x="24" y="446"/>
                    </a:lnTo>
                    <a:lnTo>
                      <a:pt x="15" y="432"/>
                    </a:lnTo>
                    <a:lnTo>
                      <a:pt x="12" y="420"/>
                    </a:lnTo>
                    <a:lnTo>
                      <a:pt x="12" y="418"/>
                    </a:lnTo>
                    <a:lnTo>
                      <a:pt x="11" y="416"/>
                    </a:lnTo>
                    <a:lnTo>
                      <a:pt x="6" y="414"/>
                    </a:lnTo>
                    <a:lnTo>
                      <a:pt x="4" y="412"/>
                    </a:lnTo>
                    <a:lnTo>
                      <a:pt x="2" y="411"/>
                    </a:lnTo>
                    <a:lnTo>
                      <a:pt x="0" y="409"/>
                    </a:lnTo>
                    <a:lnTo>
                      <a:pt x="0" y="408"/>
                    </a:lnTo>
                    <a:lnTo>
                      <a:pt x="2" y="405"/>
                    </a:lnTo>
                    <a:lnTo>
                      <a:pt x="4" y="403"/>
                    </a:lnTo>
                    <a:lnTo>
                      <a:pt x="6" y="400"/>
                    </a:lnTo>
                    <a:lnTo>
                      <a:pt x="7" y="400"/>
                    </a:lnTo>
                    <a:lnTo>
                      <a:pt x="10" y="397"/>
                    </a:lnTo>
                    <a:lnTo>
                      <a:pt x="10" y="396"/>
                    </a:lnTo>
                    <a:lnTo>
                      <a:pt x="7" y="391"/>
                    </a:lnTo>
                    <a:lnTo>
                      <a:pt x="6" y="387"/>
                    </a:lnTo>
                    <a:lnTo>
                      <a:pt x="4" y="384"/>
                    </a:lnTo>
                    <a:lnTo>
                      <a:pt x="2" y="381"/>
                    </a:lnTo>
                    <a:lnTo>
                      <a:pt x="2" y="378"/>
                    </a:lnTo>
                    <a:lnTo>
                      <a:pt x="3" y="376"/>
                    </a:lnTo>
                    <a:lnTo>
                      <a:pt x="6" y="374"/>
                    </a:lnTo>
                    <a:lnTo>
                      <a:pt x="10" y="374"/>
                    </a:lnTo>
                    <a:lnTo>
                      <a:pt x="12" y="373"/>
                    </a:lnTo>
                    <a:lnTo>
                      <a:pt x="16" y="372"/>
                    </a:lnTo>
                    <a:lnTo>
                      <a:pt x="19" y="370"/>
                    </a:lnTo>
                    <a:lnTo>
                      <a:pt x="22" y="365"/>
                    </a:lnTo>
                    <a:lnTo>
                      <a:pt x="22" y="362"/>
                    </a:lnTo>
                    <a:lnTo>
                      <a:pt x="23" y="361"/>
                    </a:lnTo>
                    <a:lnTo>
                      <a:pt x="23" y="360"/>
                    </a:lnTo>
                    <a:lnTo>
                      <a:pt x="36" y="360"/>
                    </a:lnTo>
                    <a:lnTo>
                      <a:pt x="38" y="358"/>
                    </a:lnTo>
                    <a:lnTo>
                      <a:pt x="38" y="356"/>
                    </a:lnTo>
                    <a:lnTo>
                      <a:pt x="35" y="347"/>
                    </a:lnTo>
                    <a:lnTo>
                      <a:pt x="32" y="345"/>
                    </a:lnTo>
                    <a:lnTo>
                      <a:pt x="27" y="342"/>
                    </a:lnTo>
                    <a:lnTo>
                      <a:pt x="26" y="341"/>
                    </a:lnTo>
                    <a:lnTo>
                      <a:pt x="22" y="333"/>
                    </a:lnTo>
                    <a:lnTo>
                      <a:pt x="22" y="330"/>
                    </a:lnTo>
                    <a:lnTo>
                      <a:pt x="23" y="327"/>
                    </a:lnTo>
                    <a:lnTo>
                      <a:pt x="26" y="326"/>
                    </a:lnTo>
                    <a:lnTo>
                      <a:pt x="30" y="323"/>
                    </a:lnTo>
                    <a:lnTo>
                      <a:pt x="35" y="322"/>
                    </a:lnTo>
                    <a:lnTo>
                      <a:pt x="39" y="319"/>
                    </a:lnTo>
                    <a:lnTo>
                      <a:pt x="42" y="318"/>
                    </a:lnTo>
                    <a:lnTo>
                      <a:pt x="45" y="315"/>
                    </a:lnTo>
                    <a:lnTo>
                      <a:pt x="46" y="312"/>
                    </a:lnTo>
                    <a:lnTo>
                      <a:pt x="46" y="302"/>
                    </a:lnTo>
                    <a:lnTo>
                      <a:pt x="47" y="299"/>
                    </a:lnTo>
                    <a:lnTo>
                      <a:pt x="50" y="296"/>
                    </a:lnTo>
                    <a:lnTo>
                      <a:pt x="53" y="295"/>
                    </a:lnTo>
                    <a:lnTo>
                      <a:pt x="58" y="295"/>
                    </a:lnTo>
                    <a:lnTo>
                      <a:pt x="59" y="296"/>
                    </a:lnTo>
                    <a:lnTo>
                      <a:pt x="59" y="298"/>
                    </a:lnTo>
                    <a:lnTo>
                      <a:pt x="62" y="300"/>
                    </a:lnTo>
                    <a:lnTo>
                      <a:pt x="78" y="300"/>
                    </a:lnTo>
                    <a:lnTo>
                      <a:pt x="79" y="299"/>
                    </a:lnTo>
                    <a:lnTo>
                      <a:pt x="79" y="295"/>
                    </a:lnTo>
                    <a:lnTo>
                      <a:pt x="77" y="290"/>
                    </a:lnTo>
                    <a:lnTo>
                      <a:pt x="73" y="286"/>
                    </a:lnTo>
                    <a:lnTo>
                      <a:pt x="73" y="283"/>
                    </a:lnTo>
                    <a:lnTo>
                      <a:pt x="75" y="281"/>
                    </a:lnTo>
                    <a:lnTo>
                      <a:pt x="81" y="277"/>
                    </a:lnTo>
                    <a:lnTo>
                      <a:pt x="84" y="269"/>
                    </a:lnTo>
                    <a:lnTo>
                      <a:pt x="86" y="260"/>
                    </a:lnTo>
                    <a:lnTo>
                      <a:pt x="88" y="257"/>
                    </a:lnTo>
                    <a:lnTo>
                      <a:pt x="90" y="256"/>
                    </a:lnTo>
                    <a:lnTo>
                      <a:pt x="97" y="256"/>
                    </a:lnTo>
                    <a:lnTo>
                      <a:pt x="98" y="255"/>
                    </a:lnTo>
                    <a:lnTo>
                      <a:pt x="98" y="252"/>
                    </a:lnTo>
                    <a:lnTo>
                      <a:pt x="96" y="244"/>
                    </a:lnTo>
                    <a:lnTo>
                      <a:pt x="93" y="240"/>
                    </a:lnTo>
                    <a:lnTo>
                      <a:pt x="92" y="237"/>
                    </a:lnTo>
                    <a:lnTo>
                      <a:pt x="92" y="234"/>
                    </a:lnTo>
                    <a:lnTo>
                      <a:pt x="90" y="233"/>
                    </a:lnTo>
                    <a:lnTo>
                      <a:pt x="85" y="233"/>
                    </a:lnTo>
                    <a:lnTo>
                      <a:pt x="81" y="232"/>
                    </a:lnTo>
                    <a:lnTo>
                      <a:pt x="78" y="230"/>
                    </a:lnTo>
                    <a:lnTo>
                      <a:pt x="75" y="228"/>
                    </a:lnTo>
                    <a:lnTo>
                      <a:pt x="73" y="224"/>
                    </a:lnTo>
                    <a:lnTo>
                      <a:pt x="67" y="218"/>
                    </a:lnTo>
                    <a:lnTo>
                      <a:pt x="67" y="211"/>
                    </a:lnTo>
                    <a:lnTo>
                      <a:pt x="69" y="203"/>
                    </a:lnTo>
                    <a:lnTo>
                      <a:pt x="69" y="194"/>
                    </a:lnTo>
                    <a:lnTo>
                      <a:pt x="67" y="186"/>
                    </a:lnTo>
                    <a:lnTo>
                      <a:pt x="66" y="183"/>
                    </a:lnTo>
                    <a:lnTo>
                      <a:pt x="63" y="182"/>
                    </a:lnTo>
                    <a:lnTo>
                      <a:pt x="61" y="179"/>
                    </a:lnTo>
                    <a:lnTo>
                      <a:pt x="57" y="178"/>
                    </a:lnTo>
                    <a:lnTo>
                      <a:pt x="54" y="175"/>
                    </a:lnTo>
                    <a:lnTo>
                      <a:pt x="51" y="174"/>
                    </a:lnTo>
                    <a:lnTo>
                      <a:pt x="50" y="171"/>
                    </a:lnTo>
                    <a:lnTo>
                      <a:pt x="49" y="170"/>
                    </a:lnTo>
                    <a:lnTo>
                      <a:pt x="50" y="167"/>
                    </a:lnTo>
                    <a:lnTo>
                      <a:pt x="54" y="163"/>
                    </a:lnTo>
                    <a:lnTo>
                      <a:pt x="57" y="162"/>
                    </a:lnTo>
                    <a:lnTo>
                      <a:pt x="58" y="162"/>
                    </a:lnTo>
                    <a:lnTo>
                      <a:pt x="59" y="160"/>
                    </a:lnTo>
                    <a:lnTo>
                      <a:pt x="59" y="155"/>
                    </a:lnTo>
                    <a:lnTo>
                      <a:pt x="57" y="149"/>
                    </a:lnTo>
                    <a:lnTo>
                      <a:pt x="51" y="147"/>
                    </a:lnTo>
                    <a:lnTo>
                      <a:pt x="50" y="145"/>
                    </a:lnTo>
                    <a:lnTo>
                      <a:pt x="47" y="140"/>
                    </a:lnTo>
                    <a:lnTo>
                      <a:pt x="50" y="131"/>
                    </a:lnTo>
                    <a:lnTo>
                      <a:pt x="57" y="124"/>
                    </a:lnTo>
                    <a:lnTo>
                      <a:pt x="65" y="117"/>
                    </a:lnTo>
                    <a:lnTo>
                      <a:pt x="69" y="116"/>
                    </a:lnTo>
                    <a:lnTo>
                      <a:pt x="71" y="113"/>
                    </a:lnTo>
                    <a:lnTo>
                      <a:pt x="74" y="113"/>
                    </a:lnTo>
                    <a:lnTo>
                      <a:pt x="77" y="112"/>
                    </a:lnTo>
                    <a:lnTo>
                      <a:pt x="81" y="108"/>
                    </a:lnTo>
                    <a:lnTo>
                      <a:pt x="81" y="100"/>
                    </a:lnTo>
                    <a:lnTo>
                      <a:pt x="79" y="97"/>
                    </a:lnTo>
                    <a:lnTo>
                      <a:pt x="79" y="94"/>
                    </a:lnTo>
                    <a:lnTo>
                      <a:pt x="78" y="91"/>
                    </a:lnTo>
                    <a:lnTo>
                      <a:pt x="78" y="90"/>
                    </a:lnTo>
                    <a:lnTo>
                      <a:pt x="79" y="89"/>
                    </a:lnTo>
                    <a:lnTo>
                      <a:pt x="86" y="89"/>
                    </a:lnTo>
                    <a:lnTo>
                      <a:pt x="94" y="93"/>
                    </a:lnTo>
                    <a:lnTo>
                      <a:pt x="97" y="93"/>
                    </a:lnTo>
                    <a:lnTo>
                      <a:pt x="98" y="91"/>
                    </a:lnTo>
                    <a:lnTo>
                      <a:pt x="98" y="82"/>
                    </a:lnTo>
                    <a:lnTo>
                      <a:pt x="97" y="81"/>
                    </a:lnTo>
                    <a:lnTo>
                      <a:pt x="97" y="77"/>
                    </a:lnTo>
                    <a:lnTo>
                      <a:pt x="101" y="69"/>
                    </a:lnTo>
                    <a:lnTo>
                      <a:pt x="104" y="66"/>
                    </a:lnTo>
                    <a:lnTo>
                      <a:pt x="104" y="63"/>
                    </a:lnTo>
                    <a:lnTo>
                      <a:pt x="105" y="61"/>
                    </a:lnTo>
                    <a:lnTo>
                      <a:pt x="102" y="55"/>
                    </a:lnTo>
                    <a:lnTo>
                      <a:pt x="100" y="54"/>
                    </a:lnTo>
                    <a:lnTo>
                      <a:pt x="98" y="52"/>
                    </a:lnTo>
                    <a:lnTo>
                      <a:pt x="96" y="51"/>
                    </a:lnTo>
                    <a:lnTo>
                      <a:pt x="93" y="51"/>
                    </a:lnTo>
                    <a:lnTo>
                      <a:pt x="90" y="48"/>
                    </a:lnTo>
                    <a:lnTo>
                      <a:pt x="100" y="43"/>
                    </a:lnTo>
                    <a:lnTo>
                      <a:pt x="108" y="40"/>
                    </a:lnTo>
                    <a:lnTo>
                      <a:pt x="113" y="38"/>
                    </a:lnTo>
                    <a:lnTo>
                      <a:pt x="117" y="40"/>
                    </a:lnTo>
                    <a:lnTo>
                      <a:pt x="122" y="46"/>
                    </a:lnTo>
                    <a:lnTo>
                      <a:pt x="128" y="54"/>
                    </a:lnTo>
                    <a:lnTo>
                      <a:pt x="133" y="59"/>
                    </a:lnTo>
                    <a:lnTo>
                      <a:pt x="139" y="62"/>
                    </a:lnTo>
                    <a:lnTo>
                      <a:pt x="147" y="56"/>
                    </a:lnTo>
                    <a:lnTo>
                      <a:pt x="153" y="51"/>
                    </a:lnTo>
                    <a:lnTo>
                      <a:pt x="161" y="46"/>
                    </a:lnTo>
                    <a:lnTo>
                      <a:pt x="186" y="46"/>
                    </a:lnTo>
                    <a:lnTo>
                      <a:pt x="191" y="43"/>
                    </a:lnTo>
                    <a:lnTo>
                      <a:pt x="192" y="40"/>
                    </a:lnTo>
                    <a:lnTo>
                      <a:pt x="194" y="39"/>
                    </a:lnTo>
                    <a:lnTo>
                      <a:pt x="194" y="36"/>
                    </a:lnTo>
                    <a:lnTo>
                      <a:pt x="195" y="34"/>
                    </a:lnTo>
                    <a:lnTo>
                      <a:pt x="195" y="32"/>
                    </a:lnTo>
                    <a:lnTo>
                      <a:pt x="198" y="30"/>
                    </a:lnTo>
                    <a:lnTo>
                      <a:pt x="200" y="28"/>
                    </a:lnTo>
                    <a:lnTo>
                      <a:pt x="206" y="27"/>
                    </a:lnTo>
                    <a:lnTo>
                      <a:pt x="222" y="27"/>
                    </a:lnTo>
                    <a:lnTo>
                      <a:pt x="226" y="28"/>
                    </a:lnTo>
                    <a:lnTo>
                      <a:pt x="230" y="28"/>
                    </a:lnTo>
                    <a:lnTo>
                      <a:pt x="234" y="25"/>
                    </a:lnTo>
                    <a:lnTo>
                      <a:pt x="238" y="17"/>
                    </a:lnTo>
                    <a:lnTo>
                      <a:pt x="245" y="9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56" name="Freeform 104">
                <a:extLst>
                  <a:ext uri="{FF2B5EF4-FFF2-40B4-BE49-F238E27FC236}">
                    <a16:creationId xmlns:a16="http://schemas.microsoft.com/office/drawing/2014/main" id="{FD22B55B-AD1C-D1B4-6140-B3FCC6A2020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4680858" y="10556529"/>
                <a:ext cx="796130" cy="774124"/>
              </a:xfrm>
              <a:custGeom>
                <a:avLst/>
                <a:gdLst/>
                <a:ahLst/>
                <a:cxnLst>
                  <a:cxn ang="0">
                    <a:pos x="111" y="1"/>
                  </a:cxn>
                  <a:cxn ang="0">
                    <a:pos x="125" y="9"/>
                  </a:cxn>
                  <a:cxn ang="0">
                    <a:pos x="137" y="10"/>
                  </a:cxn>
                  <a:cxn ang="0">
                    <a:pos x="154" y="12"/>
                  </a:cxn>
                  <a:cxn ang="0">
                    <a:pos x="161" y="16"/>
                  </a:cxn>
                  <a:cxn ang="0">
                    <a:pos x="161" y="29"/>
                  </a:cxn>
                  <a:cxn ang="0">
                    <a:pos x="153" y="37"/>
                  </a:cxn>
                  <a:cxn ang="0">
                    <a:pos x="143" y="44"/>
                  </a:cxn>
                  <a:cxn ang="0">
                    <a:pos x="143" y="52"/>
                  </a:cxn>
                  <a:cxn ang="0">
                    <a:pos x="148" y="63"/>
                  </a:cxn>
                  <a:cxn ang="0">
                    <a:pos x="148" y="72"/>
                  </a:cxn>
                  <a:cxn ang="0">
                    <a:pos x="158" y="79"/>
                  </a:cxn>
                  <a:cxn ang="0">
                    <a:pos x="169" y="71"/>
                  </a:cxn>
                  <a:cxn ang="0">
                    <a:pos x="180" y="68"/>
                  </a:cxn>
                  <a:cxn ang="0">
                    <a:pos x="191" y="105"/>
                  </a:cxn>
                  <a:cxn ang="0">
                    <a:pos x="211" y="129"/>
                  </a:cxn>
                  <a:cxn ang="0">
                    <a:pos x="217" y="141"/>
                  </a:cxn>
                  <a:cxn ang="0">
                    <a:pos x="209" y="144"/>
                  </a:cxn>
                  <a:cxn ang="0">
                    <a:pos x="203" y="152"/>
                  </a:cxn>
                  <a:cxn ang="0">
                    <a:pos x="217" y="169"/>
                  </a:cxn>
                  <a:cxn ang="0">
                    <a:pos x="213" y="179"/>
                  </a:cxn>
                  <a:cxn ang="0">
                    <a:pos x="205" y="180"/>
                  </a:cxn>
                  <a:cxn ang="0">
                    <a:pos x="173" y="191"/>
                  </a:cxn>
                  <a:cxn ang="0">
                    <a:pos x="160" y="195"/>
                  </a:cxn>
                  <a:cxn ang="0">
                    <a:pos x="157" y="204"/>
                  </a:cxn>
                  <a:cxn ang="0">
                    <a:pos x="139" y="210"/>
                  </a:cxn>
                  <a:cxn ang="0">
                    <a:pos x="125" y="210"/>
                  </a:cxn>
                  <a:cxn ang="0">
                    <a:pos x="111" y="202"/>
                  </a:cxn>
                  <a:cxn ang="0">
                    <a:pos x="110" y="192"/>
                  </a:cxn>
                  <a:cxn ang="0">
                    <a:pos x="102" y="183"/>
                  </a:cxn>
                  <a:cxn ang="0">
                    <a:pos x="98" y="169"/>
                  </a:cxn>
                  <a:cxn ang="0">
                    <a:pos x="80" y="180"/>
                  </a:cxn>
                  <a:cxn ang="0">
                    <a:pos x="67" y="186"/>
                  </a:cxn>
                  <a:cxn ang="0">
                    <a:pos x="61" y="180"/>
                  </a:cxn>
                  <a:cxn ang="0">
                    <a:pos x="55" y="173"/>
                  </a:cxn>
                  <a:cxn ang="0">
                    <a:pos x="49" y="176"/>
                  </a:cxn>
                  <a:cxn ang="0">
                    <a:pos x="43" y="179"/>
                  </a:cxn>
                  <a:cxn ang="0">
                    <a:pos x="33" y="160"/>
                  </a:cxn>
                  <a:cxn ang="0">
                    <a:pos x="20" y="142"/>
                  </a:cxn>
                  <a:cxn ang="0">
                    <a:pos x="2" y="126"/>
                  </a:cxn>
                  <a:cxn ang="0">
                    <a:pos x="4" y="117"/>
                  </a:cxn>
                  <a:cxn ang="0">
                    <a:pos x="10" y="110"/>
                  </a:cxn>
                  <a:cxn ang="0">
                    <a:pos x="13" y="106"/>
                  </a:cxn>
                  <a:cxn ang="0">
                    <a:pos x="9" y="98"/>
                  </a:cxn>
                  <a:cxn ang="0">
                    <a:pos x="2" y="91"/>
                  </a:cxn>
                  <a:cxn ang="0">
                    <a:pos x="2" y="83"/>
                  </a:cxn>
                  <a:cxn ang="0">
                    <a:pos x="29" y="70"/>
                  </a:cxn>
                  <a:cxn ang="0">
                    <a:pos x="48" y="62"/>
                  </a:cxn>
                  <a:cxn ang="0">
                    <a:pos x="55" y="56"/>
                  </a:cxn>
                  <a:cxn ang="0">
                    <a:pos x="66" y="36"/>
                  </a:cxn>
                  <a:cxn ang="0">
                    <a:pos x="75" y="39"/>
                  </a:cxn>
                  <a:cxn ang="0">
                    <a:pos x="79" y="41"/>
                  </a:cxn>
                  <a:cxn ang="0">
                    <a:pos x="102" y="32"/>
                  </a:cxn>
                  <a:cxn ang="0">
                    <a:pos x="98" y="20"/>
                  </a:cxn>
                  <a:cxn ang="0">
                    <a:pos x="96" y="8"/>
                  </a:cxn>
                  <a:cxn ang="0">
                    <a:pos x="102" y="1"/>
                  </a:cxn>
                </a:cxnLst>
                <a:rect l="0" t="0" r="r" b="b"/>
                <a:pathLst>
                  <a:path w="217" h="211">
                    <a:moveTo>
                      <a:pt x="104" y="0"/>
                    </a:moveTo>
                    <a:lnTo>
                      <a:pt x="107" y="0"/>
                    </a:lnTo>
                    <a:lnTo>
                      <a:pt x="111" y="1"/>
                    </a:lnTo>
                    <a:lnTo>
                      <a:pt x="117" y="4"/>
                    </a:lnTo>
                    <a:lnTo>
                      <a:pt x="121" y="8"/>
                    </a:lnTo>
                    <a:lnTo>
                      <a:pt x="125" y="9"/>
                    </a:lnTo>
                    <a:lnTo>
                      <a:pt x="127" y="12"/>
                    </a:lnTo>
                    <a:lnTo>
                      <a:pt x="134" y="12"/>
                    </a:lnTo>
                    <a:lnTo>
                      <a:pt x="137" y="10"/>
                    </a:lnTo>
                    <a:lnTo>
                      <a:pt x="146" y="10"/>
                    </a:lnTo>
                    <a:lnTo>
                      <a:pt x="150" y="12"/>
                    </a:lnTo>
                    <a:lnTo>
                      <a:pt x="154" y="12"/>
                    </a:lnTo>
                    <a:lnTo>
                      <a:pt x="157" y="13"/>
                    </a:lnTo>
                    <a:lnTo>
                      <a:pt x="160" y="13"/>
                    </a:lnTo>
                    <a:lnTo>
                      <a:pt x="161" y="16"/>
                    </a:lnTo>
                    <a:lnTo>
                      <a:pt x="162" y="17"/>
                    </a:lnTo>
                    <a:lnTo>
                      <a:pt x="162" y="25"/>
                    </a:lnTo>
                    <a:lnTo>
                      <a:pt x="161" y="29"/>
                    </a:lnTo>
                    <a:lnTo>
                      <a:pt x="158" y="33"/>
                    </a:lnTo>
                    <a:lnTo>
                      <a:pt x="156" y="35"/>
                    </a:lnTo>
                    <a:lnTo>
                      <a:pt x="153" y="37"/>
                    </a:lnTo>
                    <a:lnTo>
                      <a:pt x="149" y="40"/>
                    </a:lnTo>
                    <a:lnTo>
                      <a:pt x="146" y="43"/>
                    </a:lnTo>
                    <a:lnTo>
                      <a:pt x="143" y="44"/>
                    </a:lnTo>
                    <a:lnTo>
                      <a:pt x="142" y="47"/>
                    </a:lnTo>
                    <a:lnTo>
                      <a:pt x="142" y="50"/>
                    </a:lnTo>
                    <a:lnTo>
                      <a:pt x="143" y="52"/>
                    </a:lnTo>
                    <a:lnTo>
                      <a:pt x="145" y="56"/>
                    </a:lnTo>
                    <a:lnTo>
                      <a:pt x="146" y="59"/>
                    </a:lnTo>
                    <a:lnTo>
                      <a:pt x="148" y="63"/>
                    </a:lnTo>
                    <a:lnTo>
                      <a:pt x="146" y="66"/>
                    </a:lnTo>
                    <a:lnTo>
                      <a:pt x="145" y="67"/>
                    </a:lnTo>
                    <a:lnTo>
                      <a:pt x="148" y="72"/>
                    </a:lnTo>
                    <a:lnTo>
                      <a:pt x="150" y="75"/>
                    </a:lnTo>
                    <a:lnTo>
                      <a:pt x="154" y="78"/>
                    </a:lnTo>
                    <a:lnTo>
                      <a:pt x="158" y="79"/>
                    </a:lnTo>
                    <a:lnTo>
                      <a:pt x="164" y="79"/>
                    </a:lnTo>
                    <a:lnTo>
                      <a:pt x="166" y="76"/>
                    </a:lnTo>
                    <a:lnTo>
                      <a:pt x="169" y="71"/>
                    </a:lnTo>
                    <a:lnTo>
                      <a:pt x="170" y="70"/>
                    </a:lnTo>
                    <a:lnTo>
                      <a:pt x="173" y="68"/>
                    </a:lnTo>
                    <a:lnTo>
                      <a:pt x="180" y="68"/>
                    </a:lnTo>
                    <a:lnTo>
                      <a:pt x="182" y="79"/>
                    </a:lnTo>
                    <a:lnTo>
                      <a:pt x="189" y="99"/>
                    </a:lnTo>
                    <a:lnTo>
                      <a:pt x="191" y="105"/>
                    </a:lnTo>
                    <a:lnTo>
                      <a:pt x="196" y="111"/>
                    </a:lnTo>
                    <a:lnTo>
                      <a:pt x="204" y="121"/>
                    </a:lnTo>
                    <a:lnTo>
                      <a:pt x="211" y="129"/>
                    </a:lnTo>
                    <a:lnTo>
                      <a:pt x="216" y="136"/>
                    </a:lnTo>
                    <a:lnTo>
                      <a:pt x="217" y="138"/>
                    </a:lnTo>
                    <a:lnTo>
                      <a:pt x="217" y="141"/>
                    </a:lnTo>
                    <a:lnTo>
                      <a:pt x="216" y="141"/>
                    </a:lnTo>
                    <a:lnTo>
                      <a:pt x="213" y="142"/>
                    </a:lnTo>
                    <a:lnTo>
                      <a:pt x="209" y="144"/>
                    </a:lnTo>
                    <a:lnTo>
                      <a:pt x="204" y="144"/>
                    </a:lnTo>
                    <a:lnTo>
                      <a:pt x="203" y="147"/>
                    </a:lnTo>
                    <a:lnTo>
                      <a:pt x="203" y="152"/>
                    </a:lnTo>
                    <a:lnTo>
                      <a:pt x="204" y="156"/>
                    </a:lnTo>
                    <a:lnTo>
                      <a:pt x="209" y="164"/>
                    </a:lnTo>
                    <a:lnTo>
                      <a:pt x="217" y="169"/>
                    </a:lnTo>
                    <a:lnTo>
                      <a:pt x="217" y="176"/>
                    </a:lnTo>
                    <a:lnTo>
                      <a:pt x="216" y="178"/>
                    </a:lnTo>
                    <a:lnTo>
                      <a:pt x="213" y="179"/>
                    </a:lnTo>
                    <a:lnTo>
                      <a:pt x="212" y="179"/>
                    </a:lnTo>
                    <a:lnTo>
                      <a:pt x="208" y="180"/>
                    </a:lnTo>
                    <a:lnTo>
                      <a:pt x="205" y="180"/>
                    </a:lnTo>
                    <a:lnTo>
                      <a:pt x="195" y="191"/>
                    </a:lnTo>
                    <a:lnTo>
                      <a:pt x="189" y="194"/>
                    </a:lnTo>
                    <a:lnTo>
                      <a:pt x="173" y="191"/>
                    </a:lnTo>
                    <a:lnTo>
                      <a:pt x="166" y="190"/>
                    </a:lnTo>
                    <a:lnTo>
                      <a:pt x="161" y="192"/>
                    </a:lnTo>
                    <a:lnTo>
                      <a:pt x="160" y="195"/>
                    </a:lnTo>
                    <a:lnTo>
                      <a:pt x="160" y="198"/>
                    </a:lnTo>
                    <a:lnTo>
                      <a:pt x="158" y="202"/>
                    </a:lnTo>
                    <a:lnTo>
                      <a:pt x="157" y="204"/>
                    </a:lnTo>
                    <a:lnTo>
                      <a:pt x="153" y="207"/>
                    </a:lnTo>
                    <a:lnTo>
                      <a:pt x="146" y="210"/>
                    </a:lnTo>
                    <a:lnTo>
                      <a:pt x="139" y="210"/>
                    </a:lnTo>
                    <a:lnTo>
                      <a:pt x="133" y="211"/>
                    </a:lnTo>
                    <a:lnTo>
                      <a:pt x="129" y="211"/>
                    </a:lnTo>
                    <a:lnTo>
                      <a:pt x="125" y="210"/>
                    </a:lnTo>
                    <a:lnTo>
                      <a:pt x="122" y="209"/>
                    </a:lnTo>
                    <a:lnTo>
                      <a:pt x="114" y="203"/>
                    </a:lnTo>
                    <a:lnTo>
                      <a:pt x="111" y="202"/>
                    </a:lnTo>
                    <a:lnTo>
                      <a:pt x="111" y="199"/>
                    </a:lnTo>
                    <a:lnTo>
                      <a:pt x="110" y="198"/>
                    </a:lnTo>
                    <a:lnTo>
                      <a:pt x="110" y="192"/>
                    </a:lnTo>
                    <a:lnTo>
                      <a:pt x="107" y="190"/>
                    </a:lnTo>
                    <a:lnTo>
                      <a:pt x="104" y="186"/>
                    </a:lnTo>
                    <a:lnTo>
                      <a:pt x="102" y="183"/>
                    </a:lnTo>
                    <a:lnTo>
                      <a:pt x="100" y="179"/>
                    </a:lnTo>
                    <a:lnTo>
                      <a:pt x="100" y="172"/>
                    </a:lnTo>
                    <a:lnTo>
                      <a:pt x="98" y="169"/>
                    </a:lnTo>
                    <a:lnTo>
                      <a:pt x="92" y="169"/>
                    </a:lnTo>
                    <a:lnTo>
                      <a:pt x="87" y="175"/>
                    </a:lnTo>
                    <a:lnTo>
                      <a:pt x="80" y="180"/>
                    </a:lnTo>
                    <a:lnTo>
                      <a:pt x="74" y="184"/>
                    </a:lnTo>
                    <a:lnTo>
                      <a:pt x="70" y="186"/>
                    </a:lnTo>
                    <a:lnTo>
                      <a:pt x="67" y="186"/>
                    </a:lnTo>
                    <a:lnTo>
                      <a:pt x="66" y="184"/>
                    </a:lnTo>
                    <a:lnTo>
                      <a:pt x="64" y="182"/>
                    </a:lnTo>
                    <a:lnTo>
                      <a:pt x="61" y="180"/>
                    </a:lnTo>
                    <a:lnTo>
                      <a:pt x="60" y="178"/>
                    </a:lnTo>
                    <a:lnTo>
                      <a:pt x="57" y="175"/>
                    </a:lnTo>
                    <a:lnTo>
                      <a:pt x="55" y="173"/>
                    </a:lnTo>
                    <a:lnTo>
                      <a:pt x="53" y="173"/>
                    </a:lnTo>
                    <a:lnTo>
                      <a:pt x="52" y="175"/>
                    </a:lnTo>
                    <a:lnTo>
                      <a:pt x="49" y="176"/>
                    </a:lnTo>
                    <a:lnTo>
                      <a:pt x="48" y="178"/>
                    </a:lnTo>
                    <a:lnTo>
                      <a:pt x="45" y="179"/>
                    </a:lnTo>
                    <a:lnTo>
                      <a:pt x="43" y="179"/>
                    </a:lnTo>
                    <a:lnTo>
                      <a:pt x="39" y="176"/>
                    </a:lnTo>
                    <a:lnTo>
                      <a:pt x="36" y="169"/>
                    </a:lnTo>
                    <a:lnTo>
                      <a:pt x="33" y="160"/>
                    </a:lnTo>
                    <a:lnTo>
                      <a:pt x="29" y="152"/>
                    </a:lnTo>
                    <a:lnTo>
                      <a:pt x="25" y="145"/>
                    </a:lnTo>
                    <a:lnTo>
                      <a:pt x="20" y="142"/>
                    </a:lnTo>
                    <a:lnTo>
                      <a:pt x="14" y="138"/>
                    </a:lnTo>
                    <a:lnTo>
                      <a:pt x="8" y="134"/>
                    </a:lnTo>
                    <a:lnTo>
                      <a:pt x="2" y="126"/>
                    </a:lnTo>
                    <a:lnTo>
                      <a:pt x="1" y="122"/>
                    </a:lnTo>
                    <a:lnTo>
                      <a:pt x="0" y="117"/>
                    </a:lnTo>
                    <a:lnTo>
                      <a:pt x="4" y="117"/>
                    </a:lnTo>
                    <a:lnTo>
                      <a:pt x="9" y="114"/>
                    </a:lnTo>
                    <a:lnTo>
                      <a:pt x="10" y="113"/>
                    </a:lnTo>
                    <a:lnTo>
                      <a:pt x="10" y="110"/>
                    </a:lnTo>
                    <a:lnTo>
                      <a:pt x="12" y="109"/>
                    </a:lnTo>
                    <a:lnTo>
                      <a:pt x="12" y="107"/>
                    </a:lnTo>
                    <a:lnTo>
                      <a:pt x="13" y="106"/>
                    </a:lnTo>
                    <a:lnTo>
                      <a:pt x="13" y="103"/>
                    </a:lnTo>
                    <a:lnTo>
                      <a:pt x="12" y="101"/>
                    </a:lnTo>
                    <a:lnTo>
                      <a:pt x="9" y="98"/>
                    </a:lnTo>
                    <a:lnTo>
                      <a:pt x="6" y="97"/>
                    </a:lnTo>
                    <a:lnTo>
                      <a:pt x="4" y="94"/>
                    </a:lnTo>
                    <a:lnTo>
                      <a:pt x="2" y="91"/>
                    </a:lnTo>
                    <a:lnTo>
                      <a:pt x="1" y="90"/>
                    </a:lnTo>
                    <a:lnTo>
                      <a:pt x="1" y="87"/>
                    </a:lnTo>
                    <a:lnTo>
                      <a:pt x="2" y="83"/>
                    </a:lnTo>
                    <a:lnTo>
                      <a:pt x="5" y="81"/>
                    </a:lnTo>
                    <a:lnTo>
                      <a:pt x="21" y="75"/>
                    </a:lnTo>
                    <a:lnTo>
                      <a:pt x="29" y="70"/>
                    </a:lnTo>
                    <a:lnTo>
                      <a:pt x="41" y="66"/>
                    </a:lnTo>
                    <a:lnTo>
                      <a:pt x="44" y="64"/>
                    </a:lnTo>
                    <a:lnTo>
                      <a:pt x="48" y="62"/>
                    </a:lnTo>
                    <a:lnTo>
                      <a:pt x="51" y="60"/>
                    </a:lnTo>
                    <a:lnTo>
                      <a:pt x="52" y="58"/>
                    </a:lnTo>
                    <a:lnTo>
                      <a:pt x="55" y="56"/>
                    </a:lnTo>
                    <a:lnTo>
                      <a:pt x="59" y="52"/>
                    </a:lnTo>
                    <a:lnTo>
                      <a:pt x="61" y="44"/>
                    </a:lnTo>
                    <a:lnTo>
                      <a:pt x="66" y="36"/>
                    </a:lnTo>
                    <a:lnTo>
                      <a:pt x="71" y="33"/>
                    </a:lnTo>
                    <a:lnTo>
                      <a:pt x="75" y="37"/>
                    </a:lnTo>
                    <a:lnTo>
                      <a:pt x="75" y="39"/>
                    </a:lnTo>
                    <a:lnTo>
                      <a:pt x="76" y="40"/>
                    </a:lnTo>
                    <a:lnTo>
                      <a:pt x="76" y="41"/>
                    </a:lnTo>
                    <a:lnTo>
                      <a:pt x="79" y="41"/>
                    </a:lnTo>
                    <a:lnTo>
                      <a:pt x="82" y="40"/>
                    </a:lnTo>
                    <a:lnTo>
                      <a:pt x="94" y="36"/>
                    </a:lnTo>
                    <a:lnTo>
                      <a:pt x="102" y="32"/>
                    </a:lnTo>
                    <a:lnTo>
                      <a:pt x="102" y="27"/>
                    </a:lnTo>
                    <a:lnTo>
                      <a:pt x="100" y="24"/>
                    </a:lnTo>
                    <a:lnTo>
                      <a:pt x="98" y="20"/>
                    </a:lnTo>
                    <a:lnTo>
                      <a:pt x="95" y="14"/>
                    </a:lnTo>
                    <a:lnTo>
                      <a:pt x="95" y="10"/>
                    </a:lnTo>
                    <a:lnTo>
                      <a:pt x="96" y="8"/>
                    </a:lnTo>
                    <a:lnTo>
                      <a:pt x="98" y="6"/>
                    </a:lnTo>
                    <a:lnTo>
                      <a:pt x="99" y="4"/>
                    </a:lnTo>
                    <a:lnTo>
                      <a:pt x="102" y="1"/>
                    </a:lnTo>
                    <a:lnTo>
                      <a:pt x="104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57" name="Freeform 105">
                <a:extLst>
                  <a:ext uri="{FF2B5EF4-FFF2-40B4-BE49-F238E27FC236}">
                    <a16:creationId xmlns:a16="http://schemas.microsoft.com/office/drawing/2014/main" id="{BB4E6D8F-DD31-01EA-809D-AEA8F19C14C4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361813" y="10428632"/>
                <a:ext cx="1423503" cy="891525"/>
              </a:xfrm>
              <a:custGeom>
                <a:avLst/>
                <a:gdLst/>
                <a:ahLst/>
                <a:cxnLst>
                  <a:cxn ang="0">
                    <a:pos x="312" y="9"/>
                  </a:cxn>
                  <a:cxn ang="0">
                    <a:pos x="345" y="24"/>
                  </a:cxn>
                  <a:cxn ang="0">
                    <a:pos x="363" y="25"/>
                  </a:cxn>
                  <a:cxn ang="0">
                    <a:pos x="375" y="25"/>
                  </a:cxn>
                  <a:cxn ang="0">
                    <a:pos x="375" y="45"/>
                  </a:cxn>
                  <a:cxn ang="0">
                    <a:pos x="380" y="80"/>
                  </a:cxn>
                  <a:cxn ang="0">
                    <a:pos x="386" y="102"/>
                  </a:cxn>
                  <a:cxn ang="0">
                    <a:pos x="378" y="106"/>
                  </a:cxn>
                  <a:cxn ang="0">
                    <a:pos x="364" y="130"/>
                  </a:cxn>
                  <a:cxn ang="0">
                    <a:pos x="364" y="169"/>
                  </a:cxn>
                  <a:cxn ang="0">
                    <a:pos x="379" y="200"/>
                  </a:cxn>
                  <a:cxn ang="0">
                    <a:pos x="355" y="226"/>
                  </a:cxn>
                  <a:cxn ang="0">
                    <a:pos x="337" y="230"/>
                  </a:cxn>
                  <a:cxn ang="0">
                    <a:pos x="306" y="227"/>
                  </a:cxn>
                  <a:cxn ang="0">
                    <a:pos x="277" y="229"/>
                  </a:cxn>
                  <a:cxn ang="0">
                    <a:pos x="248" y="225"/>
                  </a:cxn>
                  <a:cxn ang="0">
                    <a:pos x="222" y="206"/>
                  </a:cxn>
                  <a:cxn ang="0">
                    <a:pos x="197" y="191"/>
                  </a:cxn>
                  <a:cxn ang="0">
                    <a:pos x="173" y="190"/>
                  </a:cxn>
                  <a:cxn ang="0">
                    <a:pos x="164" y="179"/>
                  </a:cxn>
                  <a:cxn ang="0">
                    <a:pos x="152" y="187"/>
                  </a:cxn>
                  <a:cxn ang="0">
                    <a:pos x="150" y="181"/>
                  </a:cxn>
                  <a:cxn ang="0">
                    <a:pos x="140" y="184"/>
                  </a:cxn>
                  <a:cxn ang="0">
                    <a:pos x="142" y="192"/>
                  </a:cxn>
                  <a:cxn ang="0">
                    <a:pos x="132" y="192"/>
                  </a:cxn>
                  <a:cxn ang="0">
                    <a:pos x="117" y="198"/>
                  </a:cxn>
                  <a:cxn ang="0">
                    <a:pos x="107" y="204"/>
                  </a:cxn>
                  <a:cxn ang="0">
                    <a:pos x="72" y="221"/>
                  </a:cxn>
                  <a:cxn ang="0">
                    <a:pos x="40" y="239"/>
                  </a:cxn>
                  <a:cxn ang="0">
                    <a:pos x="29" y="238"/>
                  </a:cxn>
                  <a:cxn ang="0">
                    <a:pos x="24" y="218"/>
                  </a:cxn>
                  <a:cxn ang="0">
                    <a:pos x="37" y="215"/>
                  </a:cxn>
                  <a:cxn ang="0">
                    <a:pos x="24" y="195"/>
                  </a:cxn>
                  <a:cxn ang="0">
                    <a:pos x="2" y="153"/>
                  </a:cxn>
                  <a:cxn ang="0">
                    <a:pos x="24" y="142"/>
                  </a:cxn>
                  <a:cxn ang="0">
                    <a:pos x="37" y="136"/>
                  </a:cxn>
                  <a:cxn ang="0">
                    <a:pos x="44" y="115"/>
                  </a:cxn>
                  <a:cxn ang="0">
                    <a:pos x="54" y="109"/>
                  </a:cxn>
                  <a:cxn ang="0">
                    <a:pos x="86" y="119"/>
                  </a:cxn>
                  <a:cxn ang="0">
                    <a:pos x="119" y="125"/>
                  </a:cxn>
                  <a:cxn ang="0">
                    <a:pos x="148" y="122"/>
                  </a:cxn>
                  <a:cxn ang="0">
                    <a:pos x="177" y="102"/>
                  </a:cxn>
                  <a:cxn ang="0">
                    <a:pos x="180" y="91"/>
                  </a:cxn>
                  <a:cxn ang="0">
                    <a:pos x="196" y="67"/>
                  </a:cxn>
                  <a:cxn ang="0">
                    <a:pos x="201" y="56"/>
                  </a:cxn>
                  <a:cxn ang="0">
                    <a:pos x="212" y="33"/>
                  </a:cxn>
                  <a:cxn ang="0">
                    <a:pos x="243" y="24"/>
                  </a:cxn>
                  <a:cxn ang="0">
                    <a:pos x="265" y="16"/>
                  </a:cxn>
                  <a:cxn ang="0">
                    <a:pos x="286" y="9"/>
                  </a:cxn>
                </a:cxnLst>
                <a:rect l="0" t="0" r="r" b="b"/>
                <a:pathLst>
                  <a:path w="388" h="243">
                    <a:moveTo>
                      <a:pt x="297" y="0"/>
                    </a:moveTo>
                    <a:lnTo>
                      <a:pt x="301" y="0"/>
                    </a:lnTo>
                    <a:lnTo>
                      <a:pt x="305" y="2"/>
                    </a:lnTo>
                    <a:lnTo>
                      <a:pt x="312" y="9"/>
                    </a:lnTo>
                    <a:lnTo>
                      <a:pt x="320" y="14"/>
                    </a:lnTo>
                    <a:lnTo>
                      <a:pt x="330" y="18"/>
                    </a:lnTo>
                    <a:lnTo>
                      <a:pt x="340" y="21"/>
                    </a:lnTo>
                    <a:lnTo>
                      <a:pt x="345" y="24"/>
                    </a:lnTo>
                    <a:lnTo>
                      <a:pt x="349" y="27"/>
                    </a:lnTo>
                    <a:lnTo>
                      <a:pt x="356" y="27"/>
                    </a:lnTo>
                    <a:lnTo>
                      <a:pt x="360" y="25"/>
                    </a:lnTo>
                    <a:lnTo>
                      <a:pt x="363" y="25"/>
                    </a:lnTo>
                    <a:lnTo>
                      <a:pt x="365" y="24"/>
                    </a:lnTo>
                    <a:lnTo>
                      <a:pt x="367" y="22"/>
                    </a:lnTo>
                    <a:lnTo>
                      <a:pt x="369" y="22"/>
                    </a:lnTo>
                    <a:lnTo>
                      <a:pt x="375" y="25"/>
                    </a:lnTo>
                    <a:lnTo>
                      <a:pt x="380" y="31"/>
                    </a:lnTo>
                    <a:lnTo>
                      <a:pt x="384" y="36"/>
                    </a:lnTo>
                    <a:lnTo>
                      <a:pt x="376" y="41"/>
                    </a:lnTo>
                    <a:lnTo>
                      <a:pt x="375" y="45"/>
                    </a:lnTo>
                    <a:lnTo>
                      <a:pt x="375" y="60"/>
                    </a:lnTo>
                    <a:lnTo>
                      <a:pt x="371" y="68"/>
                    </a:lnTo>
                    <a:lnTo>
                      <a:pt x="371" y="71"/>
                    </a:lnTo>
                    <a:lnTo>
                      <a:pt x="380" y="80"/>
                    </a:lnTo>
                    <a:lnTo>
                      <a:pt x="388" y="86"/>
                    </a:lnTo>
                    <a:lnTo>
                      <a:pt x="387" y="88"/>
                    </a:lnTo>
                    <a:lnTo>
                      <a:pt x="387" y="101"/>
                    </a:lnTo>
                    <a:lnTo>
                      <a:pt x="386" y="102"/>
                    </a:lnTo>
                    <a:lnTo>
                      <a:pt x="383" y="103"/>
                    </a:lnTo>
                    <a:lnTo>
                      <a:pt x="382" y="105"/>
                    </a:lnTo>
                    <a:lnTo>
                      <a:pt x="379" y="106"/>
                    </a:lnTo>
                    <a:lnTo>
                      <a:pt x="378" y="106"/>
                    </a:lnTo>
                    <a:lnTo>
                      <a:pt x="376" y="107"/>
                    </a:lnTo>
                    <a:lnTo>
                      <a:pt x="374" y="113"/>
                    </a:lnTo>
                    <a:lnTo>
                      <a:pt x="368" y="122"/>
                    </a:lnTo>
                    <a:lnTo>
                      <a:pt x="364" y="130"/>
                    </a:lnTo>
                    <a:lnTo>
                      <a:pt x="360" y="137"/>
                    </a:lnTo>
                    <a:lnTo>
                      <a:pt x="359" y="145"/>
                    </a:lnTo>
                    <a:lnTo>
                      <a:pt x="361" y="156"/>
                    </a:lnTo>
                    <a:lnTo>
                      <a:pt x="364" y="169"/>
                    </a:lnTo>
                    <a:lnTo>
                      <a:pt x="367" y="177"/>
                    </a:lnTo>
                    <a:lnTo>
                      <a:pt x="372" y="184"/>
                    </a:lnTo>
                    <a:lnTo>
                      <a:pt x="376" y="191"/>
                    </a:lnTo>
                    <a:lnTo>
                      <a:pt x="379" y="200"/>
                    </a:lnTo>
                    <a:lnTo>
                      <a:pt x="376" y="208"/>
                    </a:lnTo>
                    <a:lnTo>
                      <a:pt x="368" y="215"/>
                    </a:lnTo>
                    <a:lnTo>
                      <a:pt x="360" y="221"/>
                    </a:lnTo>
                    <a:lnTo>
                      <a:pt x="355" y="226"/>
                    </a:lnTo>
                    <a:lnTo>
                      <a:pt x="353" y="229"/>
                    </a:lnTo>
                    <a:lnTo>
                      <a:pt x="348" y="231"/>
                    </a:lnTo>
                    <a:lnTo>
                      <a:pt x="341" y="231"/>
                    </a:lnTo>
                    <a:lnTo>
                      <a:pt x="337" y="230"/>
                    </a:lnTo>
                    <a:lnTo>
                      <a:pt x="329" y="230"/>
                    </a:lnTo>
                    <a:lnTo>
                      <a:pt x="322" y="231"/>
                    </a:lnTo>
                    <a:lnTo>
                      <a:pt x="316" y="231"/>
                    </a:lnTo>
                    <a:lnTo>
                      <a:pt x="306" y="227"/>
                    </a:lnTo>
                    <a:lnTo>
                      <a:pt x="297" y="222"/>
                    </a:lnTo>
                    <a:lnTo>
                      <a:pt x="290" y="222"/>
                    </a:lnTo>
                    <a:lnTo>
                      <a:pt x="283" y="223"/>
                    </a:lnTo>
                    <a:lnTo>
                      <a:pt x="277" y="229"/>
                    </a:lnTo>
                    <a:lnTo>
                      <a:pt x="269" y="230"/>
                    </a:lnTo>
                    <a:lnTo>
                      <a:pt x="261" y="229"/>
                    </a:lnTo>
                    <a:lnTo>
                      <a:pt x="254" y="225"/>
                    </a:lnTo>
                    <a:lnTo>
                      <a:pt x="248" y="225"/>
                    </a:lnTo>
                    <a:lnTo>
                      <a:pt x="243" y="226"/>
                    </a:lnTo>
                    <a:lnTo>
                      <a:pt x="235" y="223"/>
                    </a:lnTo>
                    <a:lnTo>
                      <a:pt x="227" y="215"/>
                    </a:lnTo>
                    <a:lnTo>
                      <a:pt x="222" y="206"/>
                    </a:lnTo>
                    <a:lnTo>
                      <a:pt x="218" y="198"/>
                    </a:lnTo>
                    <a:lnTo>
                      <a:pt x="214" y="192"/>
                    </a:lnTo>
                    <a:lnTo>
                      <a:pt x="207" y="191"/>
                    </a:lnTo>
                    <a:lnTo>
                      <a:pt x="197" y="191"/>
                    </a:lnTo>
                    <a:lnTo>
                      <a:pt x="188" y="192"/>
                    </a:lnTo>
                    <a:lnTo>
                      <a:pt x="177" y="192"/>
                    </a:lnTo>
                    <a:lnTo>
                      <a:pt x="176" y="191"/>
                    </a:lnTo>
                    <a:lnTo>
                      <a:pt x="173" y="190"/>
                    </a:lnTo>
                    <a:lnTo>
                      <a:pt x="171" y="184"/>
                    </a:lnTo>
                    <a:lnTo>
                      <a:pt x="168" y="180"/>
                    </a:lnTo>
                    <a:lnTo>
                      <a:pt x="165" y="179"/>
                    </a:lnTo>
                    <a:lnTo>
                      <a:pt x="164" y="179"/>
                    </a:lnTo>
                    <a:lnTo>
                      <a:pt x="161" y="180"/>
                    </a:lnTo>
                    <a:lnTo>
                      <a:pt x="156" y="185"/>
                    </a:lnTo>
                    <a:lnTo>
                      <a:pt x="153" y="187"/>
                    </a:lnTo>
                    <a:lnTo>
                      <a:pt x="152" y="187"/>
                    </a:lnTo>
                    <a:lnTo>
                      <a:pt x="150" y="185"/>
                    </a:lnTo>
                    <a:lnTo>
                      <a:pt x="152" y="184"/>
                    </a:lnTo>
                    <a:lnTo>
                      <a:pt x="150" y="183"/>
                    </a:lnTo>
                    <a:lnTo>
                      <a:pt x="150" y="181"/>
                    </a:lnTo>
                    <a:lnTo>
                      <a:pt x="148" y="181"/>
                    </a:lnTo>
                    <a:lnTo>
                      <a:pt x="145" y="180"/>
                    </a:lnTo>
                    <a:lnTo>
                      <a:pt x="140" y="180"/>
                    </a:lnTo>
                    <a:lnTo>
                      <a:pt x="140" y="184"/>
                    </a:lnTo>
                    <a:lnTo>
                      <a:pt x="141" y="185"/>
                    </a:lnTo>
                    <a:lnTo>
                      <a:pt x="141" y="187"/>
                    </a:lnTo>
                    <a:lnTo>
                      <a:pt x="142" y="190"/>
                    </a:lnTo>
                    <a:lnTo>
                      <a:pt x="142" y="192"/>
                    </a:lnTo>
                    <a:lnTo>
                      <a:pt x="141" y="194"/>
                    </a:lnTo>
                    <a:lnTo>
                      <a:pt x="138" y="194"/>
                    </a:lnTo>
                    <a:lnTo>
                      <a:pt x="136" y="192"/>
                    </a:lnTo>
                    <a:lnTo>
                      <a:pt x="132" y="192"/>
                    </a:lnTo>
                    <a:lnTo>
                      <a:pt x="130" y="191"/>
                    </a:lnTo>
                    <a:lnTo>
                      <a:pt x="129" y="191"/>
                    </a:lnTo>
                    <a:lnTo>
                      <a:pt x="125" y="192"/>
                    </a:lnTo>
                    <a:lnTo>
                      <a:pt x="117" y="198"/>
                    </a:lnTo>
                    <a:lnTo>
                      <a:pt x="114" y="202"/>
                    </a:lnTo>
                    <a:lnTo>
                      <a:pt x="113" y="203"/>
                    </a:lnTo>
                    <a:lnTo>
                      <a:pt x="110" y="203"/>
                    </a:lnTo>
                    <a:lnTo>
                      <a:pt x="107" y="204"/>
                    </a:lnTo>
                    <a:lnTo>
                      <a:pt x="102" y="204"/>
                    </a:lnTo>
                    <a:lnTo>
                      <a:pt x="97" y="207"/>
                    </a:lnTo>
                    <a:lnTo>
                      <a:pt x="91" y="212"/>
                    </a:lnTo>
                    <a:lnTo>
                      <a:pt x="72" y="221"/>
                    </a:lnTo>
                    <a:lnTo>
                      <a:pt x="67" y="225"/>
                    </a:lnTo>
                    <a:lnTo>
                      <a:pt x="60" y="230"/>
                    </a:lnTo>
                    <a:lnTo>
                      <a:pt x="50" y="234"/>
                    </a:lnTo>
                    <a:lnTo>
                      <a:pt x="40" y="239"/>
                    </a:lnTo>
                    <a:lnTo>
                      <a:pt x="37" y="241"/>
                    </a:lnTo>
                    <a:lnTo>
                      <a:pt x="36" y="242"/>
                    </a:lnTo>
                    <a:lnTo>
                      <a:pt x="37" y="243"/>
                    </a:lnTo>
                    <a:lnTo>
                      <a:pt x="29" y="238"/>
                    </a:lnTo>
                    <a:lnTo>
                      <a:pt x="24" y="230"/>
                    </a:lnTo>
                    <a:lnTo>
                      <a:pt x="23" y="226"/>
                    </a:lnTo>
                    <a:lnTo>
                      <a:pt x="23" y="221"/>
                    </a:lnTo>
                    <a:lnTo>
                      <a:pt x="24" y="218"/>
                    </a:lnTo>
                    <a:lnTo>
                      <a:pt x="29" y="218"/>
                    </a:lnTo>
                    <a:lnTo>
                      <a:pt x="33" y="216"/>
                    </a:lnTo>
                    <a:lnTo>
                      <a:pt x="36" y="215"/>
                    </a:lnTo>
                    <a:lnTo>
                      <a:pt x="37" y="215"/>
                    </a:lnTo>
                    <a:lnTo>
                      <a:pt x="37" y="212"/>
                    </a:lnTo>
                    <a:lnTo>
                      <a:pt x="36" y="210"/>
                    </a:lnTo>
                    <a:lnTo>
                      <a:pt x="31" y="203"/>
                    </a:lnTo>
                    <a:lnTo>
                      <a:pt x="24" y="195"/>
                    </a:lnTo>
                    <a:lnTo>
                      <a:pt x="16" y="185"/>
                    </a:lnTo>
                    <a:lnTo>
                      <a:pt x="11" y="179"/>
                    </a:lnTo>
                    <a:lnTo>
                      <a:pt x="9" y="173"/>
                    </a:lnTo>
                    <a:lnTo>
                      <a:pt x="2" y="153"/>
                    </a:lnTo>
                    <a:lnTo>
                      <a:pt x="0" y="142"/>
                    </a:lnTo>
                    <a:lnTo>
                      <a:pt x="8" y="142"/>
                    </a:lnTo>
                    <a:lnTo>
                      <a:pt x="17" y="144"/>
                    </a:lnTo>
                    <a:lnTo>
                      <a:pt x="24" y="142"/>
                    </a:lnTo>
                    <a:lnTo>
                      <a:pt x="29" y="141"/>
                    </a:lnTo>
                    <a:lnTo>
                      <a:pt x="32" y="140"/>
                    </a:lnTo>
                    <a:lnTo>
                      <a:pt x="33" y="138"/>
                    </a:lnTo>
                    <a:lnTo>
                      <a:pt x="37" y="136"/>
                    </a:lnTo>
                    <a:lnTo>
                      <a:pt x="40" y="134"/>
                    </a:lnTo>
                    <a:lnTo>
                      <a:pt x="41" y="132"/>
                    </a:lnTo>
                    <a:lnTo>
                      <a:pt x="44" y="128"/>
                    </a:lnTo>
                    <a:lnTo>
                      <a:pt x="44" y="115"/>
                    </a:lnTo>
                    <a:lnTo>
                      <a:pt x="45" y="113"/>
                    </a:lnTo>
                    <a:lnTo>
                      <a:pt x="47" y="111"/>
                    </a:lnTo>
                    <a:lnTo>
                      <a:pt x="50" y="110"/>
                    </a:lnTo>
                    <a:lnTo>
                      <a:pt x="54" y="109"/>
                    </a:lnTo>
                    <a:lnTo>
                      <a:pt x="59" y="110"/>
                    </a:lnTo>
                    <a:lnTo>
                      <a:pt x="70" y="118"/>
                    </a:lnTo>
                    <a:lnTo>
                      <a:pt x="76" y="119"/>
                    </a:lnTo>
                    <a:lnTo>
                      <a:pt x="86" y="119"/>
                    </a:lnTo>
                    <a:lnTo>
                      <a:pt x="97" y="121"/>
                    </a:lnTo>
                    <a:lnTo>
                      <a:pt x="106" y="122"/>
                    </a:lnTo>
                    <a:lnTo>
                      <a:pt x="114" y="124"/>
                    </a:lnTo>
                    <a:lnTo>
                      <a:pt x="119" y="125"/>
                    </a:lnTo>
                    <a:lnTo>
                      <a:pt x="127" y="128"/>
                    </a:lnTo>
                    <a:lnTo>
                      <a:pt x="136" y="128"/>
                    </a:lnTo>
                    <a:lnTo>
                      <a:pt x="142" y="126"/>
                    </a:lnTo>
                    <a:lnTo>
                      <a:pt x="148" y="122"/>
                    </a:lnTo>
                    <a:lnTo>
                      <a:pt x="154" y="117"/>
                    </a:lnTo>
                    <a:lnTo>
                      <a:pt x="162" y="110"/>
                    </a:lnTo>
                    <a:lnTo>
                      <a:pt x="169" y="106"/>
                    </a:lnTo>
                    <a:lnTo>
                      <a:pt x="177" y="102"/>
                    </a:lnTo>
                    <a:lnTo>
                      <a:pt x="179" y="101"/>
                    </a:lnTo>
                    <a:lnTo>
                      <a:pt x="179" y="98"/>
                    </a:lnTo>
                    <a:lnTo>
                      <a:pt x="180" y="94"/>
                    </a:lnTo>
                    <a:lnTo>
                      <a:pt x="180" y="91"/>
                    </a:lnTo>
                    <a:lnTo>
                      <a:pt x="183" y="86"/>
                    </a:lnTo>
                    <a:lnTo>
                      <a:pt x="187" y="80"/>
                    </a:lnTo>
                    <a:lnTo>
                      <a:pt x="192" y="74"/>
                    </a:lnTo>
                    <a:lnTo>
                      <a:pt x="196" y="67"/>
                    </a:lnTo>
                    <a:lnTo>
                      <a:pt x="197" y="60"/>
                    </a:lnTo>
                    <a:lnTo>
                      <a:pt x="197" y="59"/>
                    </a:lnTo>
                    <a:lnTo>
                      <a:pt x="200" y="57"/>
                    </a:lnTo>
                    <a:lnTo>
                      <a:pt x="201" y="56"/>
                    </a:lnTo>
                    <a:lnTo>
                      <a:pt x="207" y="56"/>
                    </a:lnTo>
                    <a:lnTo>
                      <a:pt x="210" y="55"/>
                    </a:lnTo>
                    <a:lnTo>
                      <a:pt x="212" y="52"/>
                    </a:lnTo>
                    <a:lnTo>
                      <a:pt x="212" y="33"/>
                    </a:lnTo>
                    <a:lnTo>
                      <a:pt x="215" y="31"/>
                    </a:lnTo>
                    <a:lnTo>
                      <a:pt x="222" y="28"/>
                    </a:lnTo>
                    <a:lnTo>
                      <a:pt x="232" y="27"/>
                    </a:lnTo>
                    <a:lnTo>
                      <a:pt x="243" y="24"/>
                    </a:lnTo>
                    <a:lnTo>
                      <a:pt x="251" y="20"/>
                    </a:lnTo>
                    <a:lnTo>
                      <a:pt x="255" y="17"/>
                    </a:lnTo>
                    <a:lnTo>
                      <a:pt x="258" y="16"/>
                    </a:lnTo>
                    <a:lnTo>
                      <a:pt x="265" y="16"/>
                    </a:lnTo>
                    <a:lnTo>
                      <a:pt x="269" y="14"/>
                    </a:lnTo>
                    <a:lnTo>
                      <a:pt x="277" y="10"/>
                    </a:lnTo>
                    <a:lnTo>
                      <a:pt x="283" y="10"/>
                    </a:lnTo>
                    <a:lnTo>
                      <a:pt x="286" y="9"/>
                    </a:lnTo>
                    <a:lnTo>
                      <a:pt x="294" y="1"/>
                    </a:lnTo>
                    <a:lnTo>
                      <a:pt x="297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58" name="Freeform 106">
                <a:extLst>
                  <a:ext uri="{FF2B5EF4-FFF2-40B4-BE49-F238E27FC236}">
                    <a16:creationId xmlns:a16="http://schemas.microsoft.com/office/drawing/2014/main" id="{5F608CF9-8B4A-6B2E-5689-A1CB7B1F336B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7462885" y="4485660"/>
                <a:ext cx="4120087" cy="4952915"/>
              </a:xfrm>
              <a:custGeom>
                <a:avLst/>
                <a:gdLst/>
                <a:ahLst/>
                <a:cxnLst>
                  <a:cxn ang="0">
                    <a:pos x="1028" y="19"/>
                  </a:cxn>
                  <a:cxn ang="0">
                    <a:pos x="1042" y="72"/>
                  </a:cxn>
                  <a:cxn ang="0">
                    <a:pos x="1041" y="153"/>
                  </a:cxn>
                  <a:cxn ang="0">
                    <a:pos x="1118" y="198"/>
                  </a:cxn>
                  <a:cxn ang="0">
                    <a:pos x="1099" y="244"/>
                  </a:cxn>
                  <a:cxn ang="0">
                    <a:pos x="1068" y="311"/>
                  </a:cxn>
                  <a:cxn ang="0">
                    <a:pos x="1103" y="377"/>
                  </a:cxn>
                  <a:cxn ang="0">
                    <a:pos x="1097" y="439"/>
                  </a:cxn>
                  <a:cxn ang="0">
                    <a:pos x="1041" y="471"/>
                  </a:cxn>
                  <a:cxn ang="0">
                    <a:pos x="1024" y="518"/>
                  </a:cxn>
                  <a:cxn ang="0">
                    <a:pos x="1029" y="560"/>
                  </a:cxn>
                  <a:cxn ang="0">
                    <a:pos x="1081" y="676"/>
                  </a:cxn>
                  <a:cxn ang="0">
                    <a:pos x="1030" y="702"/>
                  </a:cxn>
                  <a:cxn ang="0">
                    <a:pos x="982" y="752"/>
                  </a:cxn>
                  <a:cxn ang="0">
                    <a:pos x="993" y="838"/>
                  </a:cxn>
                  <a:cxn ang="0">
                    <a:pos x="999" y="939"/>
                  </a:cxn>
                  <a:cxn ang="0">
                    <a:pos x="920" y="1036"/>
                  </a:cxn>
                  <a:cxn ang="0">
                    <a:pos x="929" y="1105"/>
                  </a:cxn>
                  <a:cxn ang="0">
                    <a:pos x="937" y="1150"/>
                  </a:cxn>
                  <a:cxn ang="0">
                    <a:pos x="972" y="1218"/>
                  </a:cxn>
                  <a:cxn ang="0">
                    <a:pos x="928" y="1285"/>
                  </a:cxn>
                  <a:cxn ang="0">
                    <a:pos x="850" y="1317"/>
                  </a:cxn>
                  <a:cxn ang="0">
                    <a:pos x="804" y="1323"/>
                  </a:cxn>
                  <a:cxn ang="0">
                    <a:pos x="685" y="1326"/>
                  </a:cxn>
                  <a:cxn ang="0">
                    <a:pos x="585" y="1319"/>
                  </a:cxn>
                  <a:cxn ang="0">
                    <a:pos x="522" y="1237"/>
                  </a:cxn>
                  <a:cxn ang="0">
                    <a:pos x="455" y="1204"/>
                  </a:cxn>
                  <a:cxn ang="0">
                    <a:pos x="378" y="1245"/>
                  </a:cxn>
                  <a:cxn ang="0">
                    <a:pos x="342" y="1321"/>
                  </a:cxn>
                  <a:cxn ang="0">
                    <a:pos x="288" y="1317"/>
                  </a:cxn>
                  <a:cxn ang="0">
                    <a:pos x="237" y="1327"/>
                  </a:cxn>
                  <a:cxn ang="0">
                    <a:pos x="242" y="1231"/>
                  </a:cxn>
                  <a:cxn ang="0">
                    <a:pos x="209" y="1142"/>
                  </a:cxn>
                  <a:cxn ang="0">
                    <a:pos x="154" y="1076"/>
                  </a:cxn>
                  <a:cxn ang="0">
                    <a:pos x="96" y="1039"/>
                  </a:cxn>
                  <a:cxn ang="0">
                    <a:pos x="66" y="966"/>
                  </a:cxn>
                  <a:cxn ang="0">
                    <a:pos x="43" y="863"/>
                  </a:cxn>
                  <a:cxn ang="0">
                    <a:pos x="34" y="707"/>
                  </a:cxn>
                  <a:cxn ang="0">
                    <a:pos x="72" y="649"/>
                  </a:cxn>
                  <a:cxn ang="0">
                    <a:pos x="88" y="571"/>
                  </a:cxn>
                  <a:cxn ang="0">
                    <a:pos x="35" y="473"/>
                  </a:cxn>
                  <a:cxn ang="0">
                    <a:pos x="29" y="424"/>
                  </a:cxn>
                  <a:cxn ang="0">
                    <a:pos x="62" y="413"/>
                  </a:cxn>
                  <a:cxn ang="0">
                    <a:pos x="128" y="405"/>
                  </a:cxn>
                  <a:cxn ang="0">
                    <a:pos x="194" y="416"/>
                  </a:cxn>
                  <a:cxn ang="0">
                    <a:pos x="244" y="350"/>
                  </a:cxn>
                  <a:cxn ang="0">
                    <a:pos x="298" y="341"/>
                  </a:cxn>
                  <a:cxn ang="0">
                    <a:pos x="350" y="331"/>
                  </a:cxn>
                  <a:cxn ang="0">
                    <a:pos x="376" y="368"/>
                  </a:cxn>
                  <a:cxn ang="0">
                    <a:pos x="402" y="413"/>
                  </a:cxn>
                  <a:cxn ang="0">
                    <a:pos x="456" y="369"/>
                  </a:cxn>
                  <a:cxn ang="0">
                    <a:pos x="564" y="333"/>
                  </a:cxn>
                  <a:cxn ang="0">
                    <a:pos x="569" y="300"/>
                  </a:cxn>
                  <a:cxn ang="0">
                    <a:pos x="554" y="253"/>
                  </a:cxn>
                  <a:cxn ang="0">
                    <a:pos x="549" y="218"/>
                  </a:cxn>
                  <a:cxn ang="0">
                    <a:pos x="644" y="161"/>
                  </a:cxn>
                  <a:cxn ang="0">
                    <a:pos x="654" y="192"/>
                  </a:cxn>
                  <a:cxn ang="0">
                    <a:pos x="666" y="190"/>
                  </a:cxn>
                  <a:cxn ang="0">
                    <a:pos x="709" y="148"/>
                  </a:cxn>
                  <a:cxn ang="0">
                    <a:pos x="753" y="140"/>
                  </a:cxn>
                  <a:cxn ang="0">
                    <a:pos x="841" y="59"/>
                  </a:cxn>
                  <a:cxn ang="0">
                    <a:pos x="982" y="10"/>
                  </a:cxn>
                </a:cxnLst>
                <a:rect l="0" t="0" r="r" b="b"/>
                <a:pathLst>
                  <a:path w="1123" h="1350">
                    <a:moveTo>
                      <a:pt x="986" y="0"/>
                    </a:moveTo>
                    <a:lnTo>
                      <a:pt x="990" y="2"/>
                    </a:lnTo>
                    <a:lnTo>
                      <a:pt x="995" y="8"/>
                    </a:lnTo>
                    <a:lnTo>
                      <a:pt x="998" y="9"/>
                    </a:lnTo>
                    <a:lnTo>
                      <a:pt x="1001" y="12"/>
                    </a:lnTo>
                    <a:lnTo>
                      <a:pt x="1003" y="13"/>
                    </a:lnTo>
                    <a:lnTo>
                      <a:pt x="1006" y="13"/>
                    </a:lnTo>
                    <a:lnTo>
                      <a:pt x="1009" y="12"/>
                    </a:lnTo>
                    <a:lnTo>
                      <a:pt x="1010" y="12"/>
                    </a:lnTo>
                    <a:lnTo>
                      <a:pt x="1011" y="10"/>
                    </a:lnTo>
                    <a:lnTo>
                      <a:pt x="1014" y="9"/>
                    </a:lnTo>
                    <a:lnTo>
                      <a:pt x="1018" y="9"/>
                    </a:lnTo>
                    <a:lnTo>
                      <a:pt x="1021" y="12"/>
                    </a:lnTo>
                    <a:lnTo>
                      <a:pt x="1021" y="19"/>
                    </a:lnTo>
                    <a:lnTo>
                      <a:pt x="1022" y="20"/>
                    </a:lnTo>
                    <a:lnTo>
                      <a:pt x="1024" y="20"/>
                    </a:lnTo>
                    <a:lnTo>
                      <a:pt x="1025" y="19"/>
                    </a:lnTo>
                    <a:lnTo>
                      <a:pt x="1028" y="19"/>
                    </a:lnTo>
                    <a:lnTo>
                      <a:pt x="1029" y="17"/>
                    </a:lnTo>
                    <a:lnTo>
                      <a:pt x="1032" y="16"/>
                    </a:lnTo>
                    <a:lnTo>
                      <a:pt x="1033" y="16"/>
                    </a:lnTo>
                    <a:lnTo>
                      <a:pt x="1033" y="17"/>
                    </a:lnTo>
                    <a:lnTo>
                      <a:pt x="1034" y="19"/>
                    </a:lnTo>
                    <a:lnTo>
                      <a:pt x="1034" y="20"/>
                    </a:lnTo>
                    <a:lnTo>
                      <a:pt x="1036" y="23"/>
                    </a:lnTo>
                    <a:lnTo>
                      <a:pt x="1037" y="24"/>
                    </a:lnTo>
                    <a:lnTo>
                      <a:pt x="1050" y="31"/>
                    </a:lnTo>
                    <a:lnTo>
                      <a:pt x="1054" y="33"/>
                    </a:lnTo>
                    <a:lnTo>
                      <a:pt x="1057" y="37"/>
                    </a:lnTo>
                    <a:lnTo>
                      <a:pt x="1058" y="41"/>
                    </a:lnTo>
                    <a:lnTo>
                      <a:pt x="1057" y="46"/>
                    </a:lnTo>
                    <a:lnTo>
                      <a:pt x="1052" y="54"/>
                    </a:lnTo>
                    <a:lnTo>
                      <a:pt x="1044" y="62"/>
                    </a:lnTo>
                    <a:lnTo>
                      <a:pt x="1041" y="67"/>
                    </a:lnTo>
                    <a:lnTo>
                      <a:pt x="1041" y="70"/>
                    </a:lnTo>
                    <a:lnTo>
                      <a:pt x="1042" y="72"/>
                    </a:lnTo>
                    <a:lnTo>
                      <a:pt x="1042" y="78"/>
                    </a:lnTo>
                    <a:lnTo>
                      <a:pt x="1041" y="82"/>
                    </a:lnTo>
                    <a:lnTo>
                      <a:pt x="1038" y="86"/>
                    </a:lnTo>
                    <a:lnTo>
                      <a:pt x="1034" y="90"/>
                    </a:lnTo>
                    <a:lnTo>
                      <a:pt x="1032" y="95"/>
                    </a:lnTo>
                    <a:lnTo>
                      <a:pt x="1029" y="103"/>
                    </a:lnTo>
                    <a:lnTo>
                      <a:pt x="1026" y="114"/>
                    </a:lnTo>
                    <a:lnTo>
                      <a:pt x="1025" y="125"/>
                    </a:lnTo>
                    <a:lnTo>
                      <a:pt x="1024" y="133"/>
                    </a:lnTo>
                    <a:lnTo>
                      <a:pt x="1026" y="138"/>
                    </a:lnTo>
                    <a:lnTo>
                      <a:pt x="1029" y="141"/>
                    </a:lnTo>
                    <a:lnTo>
                      <a:pt x="1032" y="143"/>
                    </a:lnTo>
                    <a:lnTo>
                      <a:pt x="1036" y="144"/>
                    </a:lnTo>
                    <a:lnTo>
                      <a:pt x="1041" y="147"/>
                    </a:lnTo>
                    <a:lnTo>
                      <a:pt x="1042" y="148"/>
                    </a:lnTo>
                    <a:lnTo>
                      <a:pt x="1042" y="149"/>
                    </a:lnTo>
                    <a:lnTo>
                      <a:pt x="1041" y="151"/>
                    </a:lnTo>
                    <a:lnTo>
                      <a:pt x="1041" y="153"/>
                    </a:lnTo>
                    <a:lnTo>
                      <a:pt x="1040" y="156"/>
                    </a:lnTo>
                    <a:lnTo>
                      <a:pt x="1040" y="159"/>
                    </a:lnTo>
                    <a:lnTo>
                      <a:pt x="1041" y="160"/>
                    </a:lnTo>
                    <a:lnTo>
                      <a:pt x="1045" y="163"/>
                    </a:lnTo>
                    <a:lnTo>
                      <a:pt x="1056" y="168"/>
                    </a:lnTo>
                    <a:lnTo>
                      <a:pt x="1060" y="171"/>
                    </a:lnTo>
                    <a:lnTo>
                      <a:pt x="1065" y="171"/>
                    </a:lnTo>
                    <a:lnTo>
                      <a:pt x="1073" y="168"/>
                    </a:lnTo>
                    <a:lnTo>
                      <a:pt x="1083" y="165"/>
                    </a:lnTo>
                    <a:lnTo>
                      <a:pt x="1091" y="167"/>
                    </a:lnTo>
                    <a:lnTo>
                      <a:pt x="1097" y="172"/>
                    </a:lnTo>
                    <a:lnTo>
                      <a:pt x="1100" y="179"/>
                    </a:lnTo>
                    <a:lnTo>
                      <a:pt x="1104" y="188"/>
                    </a:lnTo>
                    <a:lnTo>
                      <a:pt x="1107" y="192"/>
                    </a:lnTo>
                    <a:lnTo>
                      <a:pt x="1110" y="194"/>
                    </a:lnTo>
                    <a:lnTo>
                      <a:pt x="1114" y="195"/>
                    </a:lnTo>
                    <a:lnTo>
                      <a:pt x="1116" y="196"/>
                    </a:lnTo>
                    <a:lnTo>
                      <a:pt x="1118" y="198"/>
                    </a:lnTo>
                    <a:lnTo>
                      <a:pt x="1120" y="199"/>
                    </a:lnTo>
                    <a:lnTo>
                      <a:pt x="1123" y="205"/>
                    </a:lnTo>
                    <a:lnTo>
                      <a:pt x="1122" y="207"/>
                    </a:lnTo>
                    <a:lnTo>
                      <a:pt x="1122" y="210"/>
                    </a:lnTo>
                    <a:lnTo>
                      <a:pt x="1119" y="213"/>
                    </a:lnTo>
                    <a:lnTo>
                      <a:pt x="1115" y="221"/>
                    </a:lnTo>
                    <a:lnTo>
                      <a:pt x="1115" y="225"/>
                    </a:lnTo>
                    <a:lnTo>
                      <a:pt x="1116" y="226"/>
                    </a:lnTo>
                    <a:lnTo>
                      <a:pt x="1116" y="235"/>
                    </a:lnTo>
                    <a:lnTo>
                      <a:pt x="1115" y="237"/>
                    </a:lnTo>
                    <a:lnTo>
                      <a:pt x="1112" y="237"/>
                    </a:lnTo>
                    <a:lnTo>
                      <a:pt x="1104" y="233"/>
                    </a:lnTo>
                    <a:lnTo>
                      <a:pt x="1097" y="233"/>
                    </a:lnTo>
                    <a:lnTo>
                      <a:pt x="1096" y="234"/>
                    </a:lnTo>
                    <a:lnTo>
                      <a:pt x="1096" y="235"/>
                    </a:lnTo>
                    <a:lnTo>
                      <a:pt x="1097" y="238"/>
                    </a:lnTo>
                    <a:lnTo>
                      <a:pt x="1097" y="241"/>
                    </a:lnTo>
                    <a:lnTo>
                      <a:pt x="1099" y="244"/>
                    </a:lnTo>
                    <a:lnTo>
                      <a:pt x="1099" y="252"/>
                    </a:lnTo>
                    <a:lnTo>
                      <a:pt x="1095" y="256"/>
                    </a:lnTo>
                    <a:lnTo>
                      <a:pt x="1092" y="257"/>
                    </a:lnTo>
                    <a:lnTo>
                      <a:pt x="1089" y="257"/>
                    </a:lnTo>
                    <a:lnTo>
                      <a:pt x="1087" y="260"/>
                    </a:lnTo>
                    <a:lnTo>
                      <a:pt x="1083" y="261"/>
                    </a:lnTo>
                    <a:lnTo>
                      <a:pt x="1075" y="268"/>
                    </a:lnTo>
                    <a:lnTo>
                      <a:pt x="1068" y="275"/>
                    </a:lnTo>
                    <a:lnTo>
                      <a:pt x="1065" y="284"/>
                    </a:lnTo>
                    <a:lnTo>
                      <a:pt x="1068" y="289"/>
                    </a:lnTo>
                    <a:lnTo>
                      <a:pt x="1069" y="291"/>
                    </a:lnTo>
                    <a:lnTo>
                      <a:pt x="1075" y="293"/>
                    </a:lnTo>
                    <a:lnTo>
                      <a:pt x="1077" y="299"/>
                    </a:lnTo>
                    <a:lnTo>
                      <a:pt x="1077" y="304"/>
                    </a:lnTo>
                    <a:lnTo>
                      <a:pt x="1076" y="306"/>
                    </a:lnTo>
                    <a:lnTo>
                      <a:pt x="1075" y="306"/>
                    </a:lnTo>
                    <a:lnTo>
                      <a:pt x="1072" y="307"/>
                    </a:lnTo>
                    <a:lnTo>
                      <a:pt x="1068" y="311"/>
                    </a:lnTo>
                    <a:lnTo>
                      <a:pt x="1067" y="314"/>
                    </a:lnTo>
                    <a:lnTo>
                      <a:pt x="1068" y="315"/>
                    </a:lnTo>
                    <a:lnTo>
                      <a:pt x="1069" y="318"/>
                    </a:lnTo>
                    <a:lnTo>
                      <a:pt x="1072" y="319"/>
                    </a:lnTo>
                    <a:lnTo>
                      <a:pt x="1075" y="322"/>
                    </a:lnTo>
                    <a:lnTo>
                      <a:pt x="1079" y="323"/>
                    </a:lnTo>
                    <a:lnTo>
                      <a:pt x="1081" y="326"/>
                    </a:lnTo>
                    <a:lnTo>
                      <a:pt x="1084" y="327"/>
                    </a:lnTo>
                    <a:lnTo>
                      <a:pt x="1085" y="330"/>
                    </a:lnTo>
                    <a:lnTo>
                      <a:pt x="1087" y="338"/>
                    </a:lnTo>
                    <a:lnTo>
                      <a:pt x="1087" y="347"/>
                    </a:lnTo>
                    <a:lnTo>
                      <a:pt x="1085" y="355"/>
                    </a:lnTo>
                    <a:lnTo>
                      <a:pt x="1085" y="362"/>
                    </a:lnTo>
                    <a:lnTo>
                      <a:pt x="1091" y="368"/>
                    </a:lnTo>
                    <a:lnTo>
                      <a:pt x="1093" y="372"/>
                    </a:lnTo>
                    <a:lnTo>
                      <a:pt x="1096" y="374"/>
                    </a:lnTo>
                    <a:lnTo>
                      <a:pt x="1099" y="376"/>
                    </a:lnTo>
                    <a:lnTo>
                      <a:pt x="1103" y="377"/>
                    </a:lnTo>
                    <a:lnTo>
                      <a:pt x="1108" y="377"/>
                    </a:lnTo>
                    <a:lnTo>
                      <a:pt x="1110" y="378"/>
                    </a:lnTo>
                    <a:lnTo>
                      <a:pt x="1110" y="381"/>
                    </a:lnTo>
                    <a:lnTo>
                      <a:pt x="1111" y="384"/>
                    </a:lnTo>
                    <a:lnTo>
                      <a:pt x="1114" y="388"/>
                    </a:lnTo>
                    <a:lnTo>
                      <a:pt x="1116" y="396"/>
                    </a:lnTo>
                    <a:lnTo>
                      <a:pt x="1116" y="399"/>
                    </a:lnTo>
                    <a:lnTo>
                      <a:pt x="1115" y="400"/>
                    </a:lnTo>
                    <a:lnTo>
                      <a:pt x="1108" y="400"/>
                    </a:lnTo>
                    <a:lnTo>
                      <a:pt x="1106" y="401"/>
                    </a:lnTo>
                    <a:lnTo>
                      <a:pt x="1104" y="404"/>
                    </a:lnTo>
                    <a:lnTo>
                      <a:pt x="1102" y="413"/>
                    </a:lnTo>
                    <a:lnTo>
                      <a:pt x="1099" y="421"/>
                    </a:lnTo>
                    <a:lnTo>
                      <a:pt x="1093" y="425"/>
                    </a:lnTo>
                    <a:lnTo>
                      <a:pt x="1091" y="427"/>
                    </a:lnTo>
                    <a:lnTo>
                      <a:pt x="1091" y="430"/>
                    </a:lnTo>
                    <a:lnTo>
                      <a:pt x="1095" y="434"/>
                    </a:lnTo>
                    <a:lnTo>
                      <a:pt x="1097" y="439"/>
                    </a:lnTo>
                    <a:lnTo>
                      <a:pt x="1097" y="443"/>
                    </a:lnTo>
                    <a:lnTo>
                      <a:pt x="1096" y="444"/>
                    </a:lnTo>
                    <a:lnTo>
                      <a:pt x="1080" y="444"/>
                    </a:lnTo>
                    <a:lnTo>
                      <a:pt x="1077" y="442"/>
                    </a:lnTo>
                    <a:lnTo>
                      <a:pt x="1077" y="440"/>
                    </a:lnTo>
                    <a:lnTo>
                      <a:pt x="1076" y="439"/>
                    </a:lnTo>
                    <a:lnTo>
                      <a:pt x="1071" y="439"/>
                    </a:lnTo>
                    <a:lnTo>
                      <a:pt x="1068" y="440"/>
                    </a:lnTo>
                    <a:lnTo>
                      <a:pt x="1065" y="443"/>
                    </a:lnTo>
                    <a:lnTo>
                      <a:pt x="1064" y="446"/>
                    </a:lnTo>
                    <a:lnTo>
                      <a:pt x="1064" y="456"/>
                    </a:lnTo>
                    <a:lnTo>
                      <a:pt x="1063" y="459"/>
                    </a:lnTo>
                    <a:lnTo>
                      <a:pt x="1060" y="462"/>
                    </a:lnTo>
                    <a:lnTo>
                      <a:pt x="1057" y="463"/>
                    </a:lnTo>
                    <a:lnTo>
                      <a:pt x="1053" y="466"/>
                    </a:lnTo>
                    <a:lnTo>
                      <a:pt x="1048" y="467"/>
                    </a:lnTo>
                    <a:lnTo>
                      <a:pt x="1044" y="470"/>
                    </a:lnTo>
                    <a:lnTo>
                      <a:pt x="1041" y="471"/>
                    </a:lnTo>
                    <a:lnTo>
                      <a:pt x="1040" y="474"/>
                    </a:lnTo>
                    <a:lnTo>
                      <a:pt x="1040" y="477"/>
                    </a:lnTo>
                    <a:lnTo>
                      <a:pt x="1044" y="485"/>
                    </a:lnTo>
                    <a:lnTo>
                      <a:pt x="1045" y="486"/>
                    </a:lnTo>
                    <a:lnTo>
                      <a:pt x="1050" y="489"/>
                    </a:lnTo>
                    <a:lnTo>
                      <a:pt x="1053" y="491"/>
                    </a:lnTo>
                    <a:lnTo>
                      <a:pt x="1056" y="500"/>
                    </a:lnTo>
                    <a:lnTo>
                      <a:pt x="1056" y="502"/>
                    </a:lnTo>
                    <a:lnTo>
                      <a:pt x="1054" y="504"/>
                    </a:lnTo>
                    <a:lnTo>
                      <a:pt x="1041" y="504"/>
                    </a:lnTo>
                    <a:lnTo>
                      <a:pt x="1041" y="505"/>
                    </a:lnTo>
                    <a:lnTo>
                      <a:pt x="1040" y="506"/>
                    </a:lnTo>
                    <a:lnTo>
                      <a:pt x="1040" y="509"/>
                    </a:lnTo>
                    <a:lnTo>
                      <a:pt x="1037" y="514"/>
                    </a:lnTo>
                    <a:lnTo>
                      <a:pt x="1034" y="516"/>
                    </a:lnTo>
                    <a:lnTo>
                      <a:pt x="1030" y="517"/>
                    </a:lnTo>
                    <a:lnTo>
                      <a:pt x="1028" y="518"/>
                    </a:lnTo>
                    <a:lnTo>
                      <a:pt x="1024" y="518"/>
                    </a:lnTo>
                    <a:lnTo>
                      <a:pt x="1021" y="520"/>
                    </a:lnTo>
                    <a:lnTo>
                      <a:pt x="1020" y="522"/>
                    </a:lnTo>
                    <a:lnTo>
                      <a:pt x="1020" y="525"/>
                    </a:lnTo>
                    <a:lnTo>
                      <a:pt x="1022" y="528"/>
                    </a:lnTo>
                    <a:lnTo>
                      <a:pt x="1024" y="531"/>
                    </a:lnTo>
                    <a:lnTo>
                      <a:pt x="1025" y="535"/>
                    </a:lnTo>
                    <a:lnTo>
                      <a:pt x="1028" y="540"/>
                    </a:lnTo>
                    <a:lnTo>
                      <a:pt x="1028" y="541"/>
                    </a:lnTo>
                    <a:lnTo>
                      <a:pt x="1025" y="544"/>
                    </a:lnTo>
                    <a:lnTo>
                      <a:pt x="1024" y="544"/>
                    </a:lnTo>
                    <a:lnTo>
                      <a:pt x="1022" y="547"/>
                    </a:lnTo>
                    <a:lnTo>
                      <a:pt x="1020" y="549"/>
                    </a:lnTo>
                    <a:lnTo>
                      <a:pt x="1018" y="552"/>
                    </a:lnTo>
                    <a:lnTo>
                      <a:pt x="1018" y="553"/>
                    </a:lnTo>
                    <a:lnTo>
                      <a:pt x="1020" y="555"/>
                    </a:lnTo>
                    <a:lnTo>
                      <a:pt x="1022" y="556"/>
                    </a:lnTo>
                    <a:lnTo>
                      <a:pt x="1024" y="558"/>
                    </a:lnTo>
                    <a:lnTo>
                      <a:pt x="1029" y="560"/>
                    </a:lnTo>
                    <a:lnTo>
                      <a:pt x="1030" y="562"/>
                    </a:lnTo>
                    <a:lnTo>
                      <a:pt x="1030" y="564"/>
                    </a:lnTo>
                    <a:lnTo>
                      <a:pt x="1033" y="576"/>
                    </a:lnTo>
                    <a:lnTo>
                      <a:pt x="1042" y="590"/>
                    </a:lnTo>
                    <a:lnTo>
                      <a:pt x="1049" y="598"/>
                    </a:lnTo>
                    <a:lnTo>
                      <a:pt x="1058" y="605"/>
                    </a:lnTo>
                    <a:lnTo>
                      <a:pt x="1067" y="610"/>
                    </a:lnTo>
                    <a:lnTo>
                      <a:pt x="1069" y="617"/>
                    </a:lnTo>
                    <a:lnTo>
                      <a:pt x="1069" y="621"/>
                    </a:lnTo>
                    <a:lnTo>
                      <a:pt x="1071" y="622"/>
                    </a:lnTo>
                    <a:lnTo>
                      <a:pt x="1072" y="625"/>
                    </a:lnTo>
                    <a:lnTo>
                      <a:pt x="1073" y="626"/>
                    </a:lnTo>
                    <a:lnTo>
                      <a:pt x="1076" y="628"/>
                    </a:lnTo>
                    <a:lnTo>
                      <a:pt x="1077" y="630"/>
                    </a:lnTo>
                    <a:lnTo>
                      <a:pt x="1080" y="633"/>
                    </a:lnTo>
                    <a:lnTo>
                      <a:pt x="1080" y="659"/>
                    </a:lnTo>
                    <a:lnTo>
                      <a:pt x="1081" y="668"/>
                    </a:lnTo>
                    <a:lnTo>
                      <a:pt x="1081" y="676"/>
                    </a:lnTo>
                    <a:lnTo>
                      <a:pt x="1080" y="679"/>
                    </a:lnTo>
                    <a:lnTo>
                      <a:pt x="1079" y="679"/>
                    </a:lnTo>
                    <a:lnTo>
                      <a:pt x="1076" y="676"/>
                    </a:lnTo>
                    <a:lnTo>
                      <a:pt x="1073" y="675"/>
                    </a:lnTo>
                    <a:lnTo>
                      <a:pt x="1072" y="673"/>
                    </a:lnTo>
                    <a:lnTo>
                      <a:pt x="1069" y="672"/>
                    </a:lnTo>
                    <a:lnTo>
                      <a:pt x="1068" y="672"/>
                    </a:lnTo>
                    <a:lnTo>
                      <a:pt x="1061" y="679"/>
                    </a:lnTo>
                    <a:lnTo>
                      <a:pt x="1058" y="680"/>
                    </a:lnTo>
                    <a:lnTo>
                      <a:pt x="1057" y="681"/>
                    </a:lnTo>
                    <a:lnTo>
                      <a:pt x="1050" y="681"/>
                    </a:lnTo>
                    <a:lnTo>
                      <a:pt x="1048" y="683"/>
                    </a:lnTo>
                    <a:lnTo>
                      <a:pt x="1045" y="686"/>
                    </a:lnTo>
                    <a:lnTo>
                      <a:pt x="1045" y="692"/>
                    </a:lnTo>
                    <a:lnTo>
                      <a:pt x="1046" y="695"/>
                    </a:lnTo>
                    <a:lnTo>
                      <a:pt x="1046" y="696"/>
                    </a:lnTo>
                    <a:lnTo>
                      <a:pt x="1044" y="699"/>
                    </a:lnTo>
                    <a:lnTo>
                      <a:pt x="1030" y="702"/>
                    </a:lnTo>
                    <a:lnTo>
                      <a:pt x="1025" y="702"/>
                    </a:lnTo>
                    <a:lnTo>
                      <a:pt x="1022" y="703"/>
                    </a:lnTo>
                    <a:lnTo>
                      <a:pt x="1018" y="704"/>
                    </a:lnTo>
                    <a:lnTo>
                      <a:pt x="1014" y="707"/>
                    </a:lnTo>
                    <a:lnTo>
                      <a:pt x="1009" y="710"/>
                    </a:lnTo>
                    <a:lnTo>
                      <a:pt x="1002" y="710"/>
                    </a:lnTo>
                    <a:lnTo>
                      <a:pt x="994" y="708"/>
                    </a:lnTo>
                    <a:lnTo>
                      <a:pt x="986" y="706"/>
                    </a:lnTo>
                    <a:lnTo>
                      <a:pt x="981" y="704"/>
                    </a:lnTo>
                    <a:lnTo>
                      <a:pt x="978" y="706"/>
                    </a:lnTo>
                    <a:lnTo>
                      <a:pt x="976" y="708"/>
                    </a:lnTo>
                    <a:lnTo>
                      <a:pt x="976" y="711"/>
                    </a:lnTo>
                    <a:lnTo>
                      <a:pt x="975" y="714"/>
                    </a:lnTo>
                    <a:lnTo>
                      <a:pt x="975" y="727"/>
                    </a:lnTo>
                    <a:lnTo>
                      <a:pt x="979" y="731"/>
                    </a:lnTo>
                    <a:lnTo>
                      <a:pt x="981" y="734"/>
                    </a:lnTo>
                    <a:lnTo>
                      <a:pt x="982" y="735"/>
                    </a:lnTo>
                    <a:lnTo>
                      <a:pt x="982" y="752"/>
                    </a:lnTo>
                    <a:lnTo>
                      <a:pt x="983" y="760"/>
                    </a:lnTo>
                    <a:lnTo>
                      <a:pt x="987" y="766"/>
                    </a:lnTo>
                    <a:lnTo>
                      <a:pt x="990" y="776"/>
                    </a:lnTo>
                    <a:lnTo>
                      <a:pt x="990" y="785"/>
                    </a:lnTo>
                    <a:lnTo>
                      <a:pt x="986" y="792"/>
                    </a:lnTo>
                    <a:lnTo>
                      <a:pt x="978" y="800"/>
                    </a:lnTo>
                    <a:lnTo>
                      <a:pt x="978" y="803"/>
                    </a:lnTo>
                    <a:lnTo>
                      <a:pt x="979" y="805"/>
                    </a:lnTo>
                    <a:lnTo>
                      <a:pt x="982" y="808"/>
                    </a:lnTo>
                    <a:lnTo>
                      <a:pt x="982" y="816"/>
                    </a:lnTo>
                    <a:lnTo>
                      <a:pt x="981" y="818"/>
                    </a:lnTo>
                    <a:lnTo>
                      <a:pt x="981" y="820"/>
                    </a:lnTo>
                    <a:lnTo>
                      <a:pt x="979" y="824"/>
                    </a:lnTo>
                    <a:lnTo>
                      <a:pt x="982" y="832"/>
                    </a:lnTo>
                    <a:lnTo>
                      <a:pt x="983" y="834"/>
                    </a:lnTo>
                    <a:lnTo>
                      <a:pt x="987" y="836"/>
                    </a:lnTo>
                    <a:lnTo>
                      <a:pt x="990" y="838"/>
                    </a:lnTo>
                    <a:lnTo>
                      <a:pt x="993" y="838"/>
                    </a:lnTo>
                    <a:lnTo>
                      <a:pt x="995" y="840"/>
                    </a:lnTo>
                    <a:lnTo>
                      <a:pt x="998" y="842"/>
                    </a:lnTo>
                    <a:lnTo>
                      <a:pt x="1002" y="845"/>
                    </a:lnTo>
                    <a:lnTo>
                      <a:pt x="1003" y="849"/>
                    </a:lnTo>
                    <a:lnTo>
                      <a:pt x="1006" y="853"/>
                    </a:lnTo>
                    <a:lnTo>
                      <a:pt x="1007" y="858"/>
                    </a:lnTo>
                    <a:lnTo>
                      <a:pt x="1011" y="865"/>
                    </a:lnTo>
                    <a:lnTo>
                      <a:pt x="1025" y="884"/>
                    </a:lnTo>
                    <a:lnTo>
                      <a:pt x="1028" y="890"/>
                    </a:lnTo>
                    <a:lnTo>
                      <a:pt x="1028" y="893"/>
                    </a:lnTo>
                    <a:lnTo>
                      <a:pt x="1025" y="896"/>
                    </a:lnTo>
                    <a:lnTo>
                      <a:pt x="1020" y="898"/>
                    </a:lnTo>
                    <a:lnTo>
                      <a:pt x="1017" y="901"/>
                    </a:lnTo>
                    <a:lnTo>
                      <a:pt x="1014" y="909"/>
                    </a:lnTo>
                    <a:lnTo>
                      <a:pt x="1014" y="919"/>
                    </a:lnTo>
                    <a:lnTo>
                      <a:pt x="1011" y="929"/>
                    </a:lnTo>
                    <a:lnTo>
                      <a:pt x="1007" y="935"/>
                    </a:lnTo>
                    <a:lnTo>
                      <a:pt x="999" y="939"/>
                    </a:lnTo>
                    <a:lnTo>
                      <a:pt x="983" y="944"/>
                    </a:lnTo>
                    <a:lnTo>
                      <a:pt x="978" y="947"/>
                    </a:lnTo>
                    <a:lnTo>
                      <a:pt x="975" y="952"/>
                    </a:lnTo>
                    <a:lnTo>
                      <a:pt x="972" y="971"/>
                    </a:lnTo>
                    <a:lnTo>
                      <a:pt x="972" y="979"/>
                    </a:lnTo>
                    <a:lnTo>
                      <a:pt x="971" y="982"/>
                    </a:lnTo>
                    <a:lnTo>
                      <a:pt x="968" y="985"/>
                    </a:lnTo>
                    <a:lnTo>
                      <a:pt x="963" y="987"/>
                    </a:lnTo>
                    <a:lnTo>
                      <a:pt x="959" y="989"/>
                    </a:lnTo>
                    <a:lnTo>
                      <a:pt x="955" y="991"/>
                    </a:lnTo>
                    <a:lnTo>
                      <a:pt x="931" y="1004"/>
                    </a:lnTo>
                    <a:lnTo>
                      <a:pt x="927" y="1006"/>
                    </a:lnTo>
                    <a:lnTo>
                      <a:pt x="924" y="1010"/>
                    </a:lnTo>
                    <a:lnTo>
                      <a:pt x="923" y="1013"/>
                    </a:lnTo>
                    <a:lnTo>
                      <a:pt x="923" y="1024"/>
                    </a:lnTo>
                    <a:lnTo>
                      <a:pt x="921" y="1028"/>
                    </a:lnTo>
                    <a:lnTo>
                      <a:pt x="921" y="1032"/>
                    </a:lnTo>
                    <a:lnTo>
                      <a:pt x="920" y="1036"/>
                    </a:lnTo>
                    <a:lnTo>
                      <a:pt x="919" y="1039"/>
                    </a:lnTo>
                    <a:lnTo>
                      <a:pt x="921" y="1044"/>
                    </a:lnTo>
                    <a:lnTo>
                      <a:pt x="924" y="1048"/>
                    </a:lnTo>
                    <a:lnTo>
                      <a:pt x="925" y="1052"/>
                    </a:lnTo>
                    <a:lnTo>
                      <a:pt x="925" y="1056"/>
                    </a:lnTo>
                    <a:lnTo>
                      <a:pt x="921" y="1064"/>
                    </a:lnTo>
                    <a:lnTo>
                      <a:pt x="924" y="1070"/>
                    </a:lnTo>
                    <a:lnTo>
                      <a:pt x="927" y="1074"/>
                    </a:lnTo>
                    <a:lnTo>
                      <a:pt x="928" y="1078"/>
                    </a:lnTo>
                    <a:lnTo>
                      <a:pt x="928" y="1091"/>
                    </a:lnTo>
                    <a:lnTo>
                      <a:pt x="927" y="1092"/>
                    </a:lnTo>
                    <a:lnTo>
                      <a:pt x="920" y="1092"/>
                    </a:lnTo>
                    <a:lnTo>
                      <a:pt x="919" y="1094"/>
                    </a:lnTo>
                    <a:lnTo>
                      <a:pt x="919" y="1096"/>
                    </a:lnTo>
                    <a:lnTo>
                      <a:pt x="921" y="1098"/>
                    </a:lnTo>
                    <a:lnTo>
                      <a:pt x="923" y="1099"/>
                    </a:lnTo>
                    <a:lnTo>
                      <a:pt x="925" y="1101"/>
                    </a:lnTo>
                    <a:lnTo>
                      <a:pt x="929" y="1105"/>
                    </a:lnTo>
                    <a:lnTo>
                      <a:pt x="933" y="1106"/>
                    </a:lnTo>
                    <a:lnTo>
                      <a:pt x="939" y="1109"/>
                    </a:lnTo>
                    <a:lnTo>
                      <a:pt x="944" y="1110"/>
                    </a:lnTo>
                    <a:lnTo>
                      <a:pt x="947" y="1111"/>
                    </a:lnTo>
                    <a:lnTo>
                      <a:pt x="947" y="1115"/>
                    </a:lnTo>
                    <a:lnTo>
                      <a:pt x="944" y="1121"/>
                    </a:lnTo>
                    <a:lnTo>
                      <a:pt x="943" y="1122"/>
                    </a:lnTo>
                    <a:lnTo>
                      <a:pt x="942" y="1125"/>
                    </a:lnTo>
                    <a:lnTo>
                      <a:pt x="942" y="1133"/>
                    </a:lnTo>
                    <a:lnTo>
                      <a:pt x="944" y="1141"/>
                    </a:lnTo>
                    <a:lnTo>
                      <a:pt x="944" y="1144"/>
                    </a:lnTo>
                    <a:lnTo>
                      <a:pt x="943" y="1145"/>
                    </a:lnTo>
                    <a:lnTo>
                      <a:pt x="940" y="1145"/>
                    </a:lnTo>
                    <a:lnTo>
                      <a:pt x="937" y="1146"/>
                    </a:lnTo>
                    <a:lnTo>
                      <a:pt x="936" y="1146"/>
                    </a:lnTo>
                    <a:lnTo>
                      <a:pt x="935" y="1148"/>
                    </a:lnTo>
                    <a:lnTo>
                      <a:pt x="935" y="1149"/>
                    </a:lnTo>
                    <a:lnTo>
                      <a:pt x="937" y="1150"/>
                    </a:lnTo>
                    <a:lnTo>
                      <a:pt x="940" y="1150"/>
                    </a:lnTo>
                    <a:lnTo>
                      <a:pt x="946" y="1153"/>
                    </a:lnTo>
                    <a:lnTo>
                      <a:pt x="950" y="1156"/>
                    </a:lnTo>
                    <a:lnTo>
                      <a:pt x="959" y="1160"/>
                    </a:lnTo>
                    <a:lnTo>
                      <a:pt x="966" y="1161"/>
                    </a:lnTo>
                    <a:lnTo>
                      <a:pt x="971" y="1162"/>
                    </a:lnTo>
                    <a:lnTo>
                      <a:pt x="974" y="1165"/>
                    </a:lnTo>
                    <a:lnTo>
                      <a:pt x="975" y="1169"/>
                    </a:lnTo>
                    <a:lnTo>
                      <a:pt x="975" y="1179"/>
                    </a:lnTo>
                    <a:lnTo>
                      <a:pt x="974" y="1180"/>
                    </a:lnTo>
                    <a:lnTo>
                      <a:pt x="972" y="1183"/>
                    </a:lnTo>
                    <a:lnTo>
                      <a:pt x="968" y="1184"/>
                    </a:lnTo>
                    <a:lnTo>
                      <a:pt x="963" y="1189"/>
                    </a:lnTo>
                    <a:lnTo>
                      <a:pt x="963" y="1195"/>
                    </a:lnTo>
                    <a:lnTo>
                      <a:pt x="966" y="1200"/>
                    </a:lnTo>
                    <a:lnTo>
                      <a:pt x="970" y="1206"/>
                    </a:lnTo>
                    <a:lnTo>
                      <a:pt x="971" y="1212"/>
                    </a:lnTo>
                    <a:lnTo>
                      <a:pt x="972" y="1218"/>
                    </a:lnTo>
                    <a:lnTo>
                      <a:pt x="976" y="1226"/>
                    </a:lnTo>
                    <a:lnTo>
                      <a:pt x="982" y="1235"/>
                    </a:lnTo>
                    <a:lnTo>
                      <a:pt x="981" y="1237"/>
                    </a:lnTo>
                    <a:lnTo>
                      <a:pt x="978" y="1237"/>
                    </a:lnTo>
                    <a:lnTo>
                      <a:pt x="976" y="1238"/>
                    </a:lnTo>
                    <a:lnTo>
                      <a:pt x="966" y="1245"/>
                    </a:lnTo>
                    <a:lnTo>
                      <a:pt x="955" y="1250"/>
                    </a:lnTo>
                    <a:lnTo>
                      <a:pt x="944" y="1254"/>
                    </a:lnTo>
                    <a:lnTo>
                      <a:pt x="939" y="1257"/>
                    </a:lnTo>
                    <a:lnTo>
                      <a:pt x="937" y="1258"/>
                    </a:lnTo>
                    <a:lnTo>
                      <a:pt x="935" y="1260"/>
                    </a:lnTo>
                    <a:lnTo>
                      <a:pt x="933" y="1262"/>
                    </a:lnTo>
                    <a:lnTo>
                      <a:pt x="929" y="1266"/>
                    </a:lnTo>
                    <a:lnTo>
                      <a:pt x="928" y="1269"/>
                    </a:lnTo>
                    <a:lnTo>
                      <a:pt x="932" y="1273"/>
                    </a:lnTo>
                    <a:lnTo>
                      <a:pt x="935" y="1278"/>
                    </a:lnTo>
                    <a:lnTo>
                      <a:pt x="933" y="1282"/>
                    </a:lnTo>
                    <a:lnTo>
                      <a:pt x="928" y="1285"/>
                    </a:lnTo>
                    <a:lnTo>
                      <a:pt x="905" y="1285"/>
                    </a:lnTo>
                    <a:lnTo>
                      <a:pt x="903" y="1286"/>
                    </a:lnTo>
                    <a:lnTo>
                      <a:pt x="901" y="1286"/>
                    </a:lnTo>
                    <a:lnTo>
                      <a:pt x="896" y="1292"/>
                    </a:lnTo>
                    <a:lnTo>
                      <a:pt x="888" y="1295"/>
                    </a:lnTo>
                    <a:lnTo>
                      <a:pt x="886" y="1296"/>
                    </a:lnTo>
                    <a:lnTo>
                      <a:pt x="885" y="1296"/>
                    </a:lnTo>
                    <a:lnTo>
                      <a:pt x="885" y="1303"/>
                    </a:lnTo>
                    <a:lnTo>
                      <a:pt x="882" y="1305"/>
                    </a:lnTo>
                    <a:lnTo>
                      <a:pt x="878" y="1305"/>
                    </a:lnTo>
                    <a:lnTo>
                      <a:pt x="876" y="1307"/>
                    </a:lnTo>
                    <a:lnTo>
                      <a:pt x="872" y="1308"/>
                    </a:lnTo>
                    <a:lnTo>
                      <a:pt x="869" y="1311"/>
                    </a:lnTo>
                    <a:lnTo>
                      <a:pt x="866" y="1312"/>
                    </a:lnTo>
                    <a:lnTo>
                      <a:pt x="865" y="1313"/>
                    </a:lnTo>
                    <a:lnTo>
                      <a:pt x="853" y="1313"/>
                    </a:lnTo>
                    <a:lnTo>
                      <a:pt x="850" y="1316"/>
                    </a:lnTo>
                    <a:lnTo>
                      <a:pt x="850" y="1317"/>
                    </a:lnTo>
                    <a:lnTo>
                      <a:pt x="849" y="1320"/>
                    </a:lnTo>
                    <a:lnTo>
                      <a:pt x="849" y="1321"/>
                    </a:lnTo>
                    <a:lnTo>
                      <a:pt x="846" y="1324"/>
                    </a:lnTo>
                    <a:lnTo>
                      <a:pt x="843" y="1326"/>
                    </a:lnTo>
                    <a:lnTo>
                      <a:pt x="837" y="1326"/>
                    </a:lnTo>
                    <a:lnTo>
                      <a:pt x="834" y="1323"/>
                    </a:lnTo>
                    <a:lnTo>
                      <a:pt x="834" y="1320"/>
                    </a:lnTo>
                    <a:lnTo>
                      <a:pt x="833" y="1320"/>
                    </a:lnTo>
                    <a:lnTo>
                      <a:pt x="831" y="1319"/>
                    </a:lnTo>
                    <a:lnTo>
                      <a:pt x="827" y="1319"/>
                    </a:lnTo>
                    <a:lnTo>
                      <a:pt x="825" y="1320"/>
                    </a:lnTo>
                    <a:lnTo>
                      <a:pt x="823" y="1323"/>
                    </a:lnTo>
                    <a:lnTo>
                      <a:pt x="818" y="1326"/>
                    </a:lnTo>
                    <a:lnTo>
                      <a:pt x="815" y="1326"/>
                    </a:lnTo>
                    <a:lnTo>
                      <a:pt x="814" y="1324"/>
                    </a:lnTo>
                    <a:lnTo>
                      <a:pt x="812" y="1324"/>
                    </a:lnTo>
                    <a:lnTo>
                      <a:pt x="810" y="1323"/>
                    </a:lnTo>
                    <a:lnTo>
                      <a:pt x="804" y="1323"/>
                    </a:lnTo>
                    <a:lnTo>
                      <a:pt x="800" y="1327"/>
                    </a:lnTo>
                    <a:lnTo>
                      <a:pt x="794" y="1331"/>
                    </a:lnTo>
                    <a:lnTo>
                      <a:pt x="786" y="1335"/>
                    </a:lnTo>
                    <a:lnTo>
                      <a:pt x="778" y="1335"/>
                    </a:lnTo>
                    <a:lnTo>
                      <a:pt x="769" y="1331"/>
                    </a:lnTo>
                    <a:lnTo>
                      <a:pt x="761" y="1326"/>
                    </a:lnTo>
                    <a:lnTo>
                      <a:pt x="755" y="1321"/>
                    </a:lnTo>
                    <a:lnTo>
                      <a:pt x="748" y="1320"/>
                    </a:lnTo>
                    <a:lnTo>
                      <a:pt x="734" y="1324"/>
                    </a:lnTo>
                    <a:lnTo>
                      <a:pt x="717" y="1324"/>
                    </a:lnTo>
                    <a:lnTo>
                      <a:pt x="716" y="1326"/>
                    </a:lnTo>
                    <a:lnTo>
                      <a:pt x="714" y="1328"/>
                    </a:lnTo>
                    <a:lnTo>
                      <a:pt x="710" y="1332"/>
                    </a:lnTo>
                    <a:lnTo>
                      <a:pt x="708" y="1332"/>
                    </a:lnTo>
                    <a:lnTo>
                      <a:pt x="700" y="1330"/>
                    </a:lnTo>
                    <a:lnTo>
                      <a:pt x="696" y="1327"/>
                    </a:lnTo>
                    <a:lnTo>
                      <a:pt x="687" y="1324"/>
                    </a:lnTo>
                    <a:lnTo>
                      <a:pt x="685" y="1326"/>
                    </a:lnTo>
                    <a:lnTo>
                      <a:pt x="682" y="1326"/>
                    </a:lnTo>
                    <a:lnTo>
                      <a:pt x="679" y="1327"/>
                    </a:lnTo>
                    <a:lnTo>
                      <a:pt x="677" y="1330"/>
                    </a:lnTo>
                    <a:lnTo>
                      <a:pt x="673" y="1332"/>
                    </a:lnTo>
                    <a:lnTo>
                      <a:pt x="670" y="1334"/>
                    </a:lnTo>
                    <a:lnTo>
                      <a:pt x="669" y="1334"/>
                    </a:lnTo>
                    <a:lnTo>
                      <a:pt x="662" y="1327"/>
                    </a:lnTo>
                    <a:lnTo>
                      <a:pt x="659" y="1326"/>
                    </a:lnTo>
                    <a:lnTo>
                      <a:pt x="647" y="1330"/>
                    </a:lnTo>
                    <a:lnTo>
                      <a:pt x="631" y="1336"/>
                    </a:lnTo>
                    <a:lnTo>
                      <a:pt x="623" y="1342"/>
                    </a:lnTo>
                    <a:lnTo>
                      <a:pt x="618" y="1350"/>
                    </a:lnTo>
                    <a:lnTo>
                      <a:pt x="609" y="1347"/>
                    </a:lnTo>
                    <a:lnTo>
                      <a:pt x="607" y="1347"/>
                    </a:lnTo>
                    <a:lnTo>
                      <a:pt x="601" y="1342"/>
                    </a:lnTo>
                    <a:lnTo>
                      <a:pt x="596" y="1332"/>
                    </a:lnTo>
                    <a:lnTo>
                      <a:pt x="588" y="1320"/>
                    </a:lnTo>
                    <a:lnTo>
                      <a:pt x="585" y="1319"/>
                    </a:lnTo>
                    <a:lnTo>
                      <a:pt x="581" y="1317"/>
                    </a:lnTo>
                    <a:lnTo>
                      <a:pt x="576" y="1317"/>
                    </a:lnTo>
                    <a:lnTo>
                      <a:pt x="572" y="1313"/>
                    </a:lnTo>
                    <a:lnTo>
                      <a:pt x="568" y="1304"/>
                    </a:lnTo>
                    <a:lnTo>
                      <a:pt x="556" y="1280"/>
                    </a:lnTo>
                    <a:lnTo>
                      <a:pt x="556" y="1277"/>
                    </a:lnTo>
                    <a:lnTo>
                      <a:pt x="553" y="1274"/>
                    </a:lnTo>
                    <a:lnTo>
                      <a:pt x="552" y="1272"/>
                    </a:lnTo>
                    <a:lnTo>
                      <a:pt x="548" y="1270"/>
                    </a:lnTo>
                    <a:lnTo>
                      <a:pt x="542" y="1269"/>
                    </a:lnTo>
                    <a:lnTo>
                      <a:pt x="537" y="1266"/>
                    </a:lnTo>
                    <a:lnTo>
                      <a:pt x="534" y="1261"/>
                    </a:lnTo>
                    <a:lnTo>
                      <a:pt x="533" y="1253"/>
                    </a:lnTo>
                    <a:lnTo>
                      <a:pt x="531" y="1246"/>
                    </a:lnTo>
                    <a:lnTo>
                      <a:pt x="530" y="1243"/>
                    </a:lnTo>
                    <a:lnTo>
                      <a:pt x="527" y="1242"/>
                    </a:lnTo>
                    <a:lnTo>
                      <a:pt x="523" y="1239"/>
                    </a:lnTo>
                    <a:lnTo>
                      <a:pt x="522" y="1237"/>
                    </a:lnTo>
                    <a:lnTo>
                      <a:pt x="521" y="1231"/>
                    </a:lnTo>
                    <a:lnTo>
                      <a:pt x="519" y="1227"/>
                    </a:lnTo>
                    <a:lnTo>
                      <a:pt x="517" y="1224"/>
                    </a:lnTo>
                    <a:lnTo>
                      <a:pt x="513" y="1222"/>
                    </a:lnTo>
                    <a:lnTo>
                      <a:pt x="505" y="1219"/>
                    </a:lnTo>
                    <a:lnTo>
                      <a:pt x="502" y="1219"/>
                    </a:lnTo>
                    <a:lnTo>
                      <a:pt x="494" y="1222"/>
                    </a:lnTo>
                    <a:lnTo>
                      <a:pt x="486" y="1230"/>
                    </a:lnTo>
                    <a:lnTo>
                      <a:pt x="482" y="1231"/>
                    </a:lnTo>
                    <a:lnTo>
                      <a:pt x="479" y="1233"/>
                    </a:lnTo>
                    <a:lnTo>
                      <a:pt x="475" y="1234"/>
                    </a:lnTo>
                    <a:lnTo>
                      <a:pt x="471" y="1234"/>
                    </a:lnTo>
                    <a:lnTo>
                      <a:pt x="470" y="1233"/>
                    </a:lnTo>
                    <a:lnTo>
                      <a:pt x="468" y="1229"/>
                    </a:lnTo>
                    <a:lnTo>
                      <a:pt x="460" y="1215"/>
                    </a:lnTo>
                    <a:lnTo>
                      <a:pt x="458" y="1208"/>
                    </a:lnTo>
                    <a:lnTo>
                      <a:pt x="456" y="1206"/>
                    </a:lnTo>
                    <a:lnTo>
                      <a:pt x="455" y="1204"/>
                    </a:lnTo>
                    <a:lnTo>
                      <a:pt x="452" y="1203"/>
                    </a:lnTo>
                    <a:lnTo>
                      <a:pt x="448" y="1202"/>
                    </a:lnTo>
                    <a:lnTo>
                      <a:pt x="440" y="1198"/>
                    </a:lnTo>
                    <a:lnTo>
                      <a:pt x="437" y="1195"/>
                    </a:lnTo>
                    <a:lnTo>
                      <a:pt x="431" y="1195"/>
                    </a:lnTo>
                    <a:lnTo>
                      <a:pt x="425" y="1198"/>
                    </a:lnTo>
                    <a:lnTo>
                      <a:pt x="415" y="1196"/>
                    </a:lnTo>
                    <a:lnTo>
                      <a:pt x="401" y="1195"/>
                    </a:lnTo>
                    <a:lnTo>
                      <a:pt x="396" y="1199"/>
                    </a:lnTo>
                    <a:lnTo>
                      <a:pt x="393" y="1206"/>
                    </a:lnTo>
                    <a:lnTo>
                      <a:pt x="390" y="1214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5" y="1227"/>
                    </a:lnTo>
                    <a:lnTo>
                      <a:pt x="382" y="1235"/>
                    </a:lnTo>
                    <a:lnTo>
                      <a:pt x="382" y="1238"/>
                    </a:lnTo>
                    <a:lnTo>
                      <a:pt x="381" y="1239"/>
                    </a:lnTo>
                    <a:lnTo>
                      <a:pt x="378" y="1245"/>
                    </a:lnTo>
                    <a:lnTo>
                      <a:pt x="378" y="1249"/>
                    </a:lnTo>
                    <a:lnTo>
                      <a:pt x="376" y="1255"/>
                    </a:lnTo>
                    <a:lnTo>
                      <a:pt x="369" y="1264"/>
                    </a:lnTo>
                    <a:lnTo>
                      <a:pt x="363" y="1272"/>
                    </a:lnTo>
                    <a:lnTo>
                      <a:pt x="362" y="1277"/>
                    </a:lnTo>
                    <a:lnTo>
                      <a:pt x="366" y="1293"/>
                    </a:lnTo>
                    <a:lnTo>
                      <a:pt x="366" y="1296"/>
                    </a:lnTo>
                    <a:lnTo>
                      <a:pt x="365" y="1299"/>
                    </a:lnTo>
                    <a:lnTo>
                      <a:pt x="359" y="1301"/>
                    </a:lnTo>
                    <a:lnTo>
                      <a:pt x="355" y="1303"/>
                    </a:lnTo>
                    <a:lnTo>
                      <a:pt x="350" y="1305"/>
                    </a:lnTo>
                    <a:lnTo>
                      <a:pt x="349" y="1305"/>
                    </a:lnTo>
                    <a:lnTo>
                      <a:pt x="347" y="1307"/>
                    </a:lnTo>
                    <a:lnTo>
                      <a:pt x="347" y="1308"/>
                    </a:lnTo>
                    <a:lnTo>
                      <a:pt x="346" y="1312"/>
                    </a:lnTo>
                    <a:lnTo>
                      <a:pt x="346" y="1315"/>
                    </a:lnTo>
                    <a:lnTo>
                      <a:pt x="343" y="1320"/>
                    </a:lnTo>
                    <a:lnTo>
                      <a:pt x="342" y="1321"/>
                    </a:lnTo>
                    <a:lnTo>
                      <a:pt x="341" y="1321"/>
                    </a:lnTo>
                    <a:lnTo>
                      <a:pt x="339" y="1320"/>
                    </a:lnTo>
                    <a:lnTo>
                      <a:pt x="339" y="1313"/>
                    </a:lnTo>
                    <a:lnTo>
                      <a:pt x="338" y="1311"/>
                    </a:lnTo>
                    <a:lnTo>
                      <a:pt x="338" y="1307"/>
                    </a:lnTo>
                    <a:lnTo>
                      <a:pt x="335" y="1301"/>
                    </a:lnTo>
                    <a:lnTo>
                      <a:pt x="334" y="1301"/>
                    </a:lnTo>
                    <a:lnTo>
                      <a:pt x="331" y="1300"/>
                    </a:lnTo>
                    <a:lnTo>
                      <a:pt x="324" y="1293"/>
                    </a:lnTo>
                    <a:lnTo>
                      <a:pt x="323" y="1293"/>
                    </a:lnTo>
                    <a:lnTo>
                      <a:pt x="322" y="1295"/>
                    </a:lnTo>
                    <a:lnTo>
                      <a:pt x="322" y="1297"/>
                    </a:lnTo>
                    <a:lnTo>
                      <a:pt x="320" y="1300"/>
                    </a:lnTo>
                    <a:lnTo>
                      <a:pt x="320" y="1303"/>
                    </a:lnTo>
                    <a:lnTo>
                      <a:pt x="315" y="1308"/>
                    </a:lnTo>
                    <a:lnTo>
                      <a:pt x="303" y="1312"/>
                    </a:lnTo>
                    <a:lnTo>
                      <a:pt x="296" y="1315"/>
                    </a:lnTo>
                    <a:lnTo>
                      <a:pt x="288" y="1317"/>
                    </a:lnTo>
                    <a:lnTo>
                      <a:pt x="281" y="1324"/>
                    </a:lnTo>
                    <a:lnTo>
                      <a:pt x="279" y="1330"/>
                    </a:lnTo>
                    <a:lnTo>
                      <a:pt x="277" y="1331"/>
                    </a:lnTo>
                    <a:lnTo>
                      <a:pt x="277" y="1334"/>
                    </a:lnTo>
                    <a:lnTo>
                      <a:pt x="276" y="1335"/>
                    </a:lnTo>
                    <a:lnTo>
                      <a:pt x="275" y="1338"/>
                    </a:lnTo>
                    <a:lnTo>
                      <a:pt x="272" y="1339"/>
                    </a:lnTo>
                    <a:lnTo>
                      <a:pt x="268" y="1342"/>
                    </a:lnTo>
                    <a:lnTo>
                      <a:pt x="264" y="1343"/>
                    </a:lnTo>
                    <a:lnTo>
                      <a:pt x="261" y="1343"/>
                    </a:lnTo>
                    <a:lnTo>
                      <a:pt x="259" y="1342"/>
                    </a:lnTo>
                    <a:lnTo>
                      <a:pt x="253" y="1336"/>
                    </a:lnTo>
                    <a:lnTo>
                      <a:pt x="252" y="1334"/>
                    </a:lnTo>
                    <a:lnTo>
                      <a:pt x="249" y="1331"/>
                    </a:lnTo>
                    <a:lnTo>
                      <a:pt x="246" y="1330"/>
                    </a:lnTo>
                    <a:lnTo>
                      <a:pt x="245" y="1328"/>
                    </a:lnTo>
                    <a:lnTo>
                      <a:pt x="240" y="1328"/>
                    </a:lnTo>
                    <a:lnTo>
                      <a:pt x="237" y="1327"/>
                    </a:lnTo>
                    <a:lnTo>
                      <a:pt x="236" y="1324"/>
                    </a:lnTo>
                    <a:lnTo>
                      <a:pt x="236" y="1319"/>
                    </a:lnTo>
                    <a:lnTo>
                      <a:pt x="237" y="1315"/>
                    </a:lnTo>
                    <a:lnTo>
                      <a:pt x="237" y="1312"/>
                    </a:lnTo>
                    <a:lnTo>
                      <a:pt x="240" y="1309"/>
                    </a:lnTo>
                    <a:lnTo>
                      <a:pt x="240" y="1307"/>
                    </a:lnTo>
                    <a:lnTo>
                      <a:pt x="238" y="1305"/>
                    </a:lnTo>
                    <a:lnTo>
                      <a:pt x="237" y="1303"/>
                    </a:lnTo>
                    <a:lnTo>
                      <a:pt x="237" y="1297"/>
                    </a:lnTo>
                    <a:lnTo>
                      <a:pt x="238" y="1295"/>
                    </a:lnTo>
                    <a:lnTo>
                      <a:pt x="240" y="1290"/>
                    </a:lnTo>
                    <a:lnTo>
                      <a:pt x="241" y="1288"/>
                    </a:lnTo>
                    <a:lnTo>
                      <a:pt x="241" y="1278"/>
                    </a:lnTo>
                    <a:lnTo>
                      <a:pt x="238" y="1269"/>
                    </a:lnTo>
                    <a:lnTo>
                      <a:pt x="238" y="1261"/>
                    </a:lnTo>
                    <a:lnTo>
                      <a:pt x="240" y="1254"/>
                    </a:lnTo>
                    <a:lnTo>
                      <a:pt x="241" y="1243"/>
                    </a:lnTo>
                    <a:lnTo>
                      <a:pt x="242" y="1231"/>
                    </a:lnTo>
                    <a:lnTo>
                      <a:pt x="244" y="1220"/>
                    </a:lnTo>
                    <a:lnTo>
                      <a:pt x="245" y="1212"/>
                    </a:lnTo>
                    <a:lnTo>
                      <a:pt x="245" y="1210"/>
                    </a:lnTo>
                    <a:lnTo>
                      <a:pt x="244" y="1208"/>
                    </a:lnTo>
                    <a:lnTo>
                      <a:pt x="241" y="1207"/>
                    </a:lnTo>
                    <a:lnTo>
                      <a:pt x="238" y="1207"/>
                    </a:lnTo>
                    <a:lnTo>
                      <a:pt x="234" y="1206"/>
                    </a:lnTo>
                    <a:lnTo>
                      <a:pt x="228" y="1206"/>
                    </a:lnTo>
                    <a:lnTo>
                      <a:pt x="222" y="1203"/>
                    </a:lnTo>
                    <a:lnTo>
                      <a:pt x="221" y="1200"/>
                    </a:lnTo>
                    <a:lnTo>
                      <a:pt x="220" y="1199"/>
                    </a:lnTo>
                    <a:lnTo>
                      <a:pt x="220" y="1192"/>
                    </a:lnTo>
                    <a:lnTo>
                      <a:pt x="217" y="1187"/>
                    </a:lnTo>
                    <a:lnTo>
                      <a:pt x="212" y="1180"/>
                    </a:lnTo>
                    <a:lnTo>
                      <a:pt x="208" y="1172"/>
                    </a:lnTo>
                    <a:lnTo>
                      <a:pt x="208" y="1164"/>
                    </a:lnTo>
                    <a:lnTo>
                      <a:pt x="210" y="1152"/>
                    </a:lnTo>
                    <a:lnTo>
                      <a:pt x="209" y="1142"/>
                    </a:lnTo>
                    <a:lnTo>
                      <a:pt x="208" y="1141"/>
                    </a:lnTo>
                    <a:lnTo>
                      <a:pt x="199" y="1138"/>
                    </a:lnTo>
                    <a:lnTo>
                      <a:pt x="194" y="1138"/>
                    </a:lnTo>
                    <a:lnTo>
                      <a:pt x="190" y="1137"/>
                    </a:lnTo>
                    <a:lnTo>
                      <a:pt x="187" y="1136"/>
                    </a:lnTo>
                    <a:lnTo>
                      <a:pt x="186" y="1134"/>
                    </a:lnTo>
                    <a:lnTo>
                      <a:pt x="185" y="1132"/>
                    </a:lnTo>
                    <a:lnTo>
                      <a:pt x="186" y="1129"/>
                    </a:lnTo>
                    <a:lnTo>
                      <a:pt x="186" y="1125"/>
                    </a:lnTo>
                    <a:lnTo>
                      <a:pt x="189" y="1119"/>
                    </a:lnTo>
                    <a:lnTo>
                      <a:pt x="189" y="1117"/>
                    </a:lnTo>
                    <a:lnTo>
                      <a:pt x="183" y="1111"/>
                    </a:lnTo>
                    <a:lnTo>
                      <a:pt x="179" y="1105"/>
                    </a:lnTo>
                    <a:lnTo>
                      <a:pt x="175" y="1095"/>
                    </a:lnTo>
                    <a:lnTo>
                      <a:pt x="170" y="1084"/>
                    </a:lnTo>
                    <a:lnTo>
                      <a:pt x="166" y="1078"/>
                    </a:lnTo>
                    <a:lnTo>
                      <a:pt x="160" y="1076"/>
                    </a:lnTo>
                    <a:lnTo>
                      <a:pt x="154" y="1076"/>
                    </a:lnTo>
                    <a:lnTo>
                      <a:pt x="147" y="1078"/>
                    </a:lnTo>
                    <a:lnTo>
                      <a:pt x="142" y="1080"/>
                    </a:lnTo>
                    <a:lnTo>
                      <a:pt x="139" y="1080"/>
                    </a:lnTo>
                    <a:lnTo>
                      <a:pt x="139" y="1074"/>
                    </a:lnTo>
                    <a:lnTo>
                      <a:pt x="140" y="1071"/>
                    </a:lnTo>
                    <a:lnTo>
                      <a:pt x="140" y="1065"/>
                    </a:lnTo>
                    <a:lnTo>
                      <a:pt x="144" y="1061"/>
                    </a:lnTo>
                    <a:lnTo>
                      <a:pt x="147" y="1060"/>
                    </a:lnTo>
                    <a:lnTo>
                      <a:pt x="148" y="1059"/>
                    </a:lnTo>
                    <a:lnTo>
                      <a:pt x="144" y="1051"/>
                    </a:lnTo>
                    <a:lnTo>
                      <a:pt x="140" y="1044"/>
                    </a:lnTo>
                    <a:lnTo>
                      <a:pt x="135" y="1039"/>
                    </a:lnTo>
                    <a:lnTo>
                      <a:pt x="132" y="1037"/>
                    </a:lnTo>
                    <a:lnTo>
                      <a:pt x="130" y="1037"/>
                    </a:lnTo>
                    <a:lnTo>
                      <a:pt x="123" y="1044"/>
                    </a:lnTo>
                    <a:lnTo>
                      <a:pt x="112" y="1044"/>
                    </a:lnTo>
                    <a:lnTo>
                      <a:pt x="101" y="1041"/>
                    </a:lnTo>
                    <a:lnTo>
                      <a:pt x="96" y="1039"/>
                    </a:lnTo>
                    <a:lnTo>
                      <a:pt x="88" y="1036"/>
                    </a:lnTo>
                    <a:lnTo>
                      <a:pt x="84" y="1036"/>
                    </a:lnTo>
                    <a:lnTo>
                      <a:pt x="78" y="1039"/>
                    </a:lnTo>
                    <a:lnTo>
                      <a:pt x="76" y="1041"/>
                    </a:lnTo>
                    <a:lnTo>
                      <a:pt x="73" y="1043"/>
                    </a:lnTo>
                    <a:lnTo>
                      <a:pt x="69" y="1043"/>
                    </a:lnTo>
                    <a:lnTo>
                      <a:pt x="61" y="1034"/>
                    </a:lnTo>
                    <a:lnTo>
                      <a:pt x="60" y="1030"/>
                    </a:lnTo>
                    <a:lnTo>
                      <a:pt x="60" y="1020"/>
                    </a:lnTo>
                    <a:lnTo>
                      <a:pt x="62" y="1012"/>
                    </a:lnTo>
                    <a:lnTo>
                      <a:pt x="62" y="1008"/>
                    </a:lnTo>
                    <a:lnTo>
                      <a:pt x="61" y="1004"/>
                    </a:lnTo>
                    <a:lnTo>
                      <a:pt x="62" y="997"/>
                    </a:lnTo>
                    <a:lnTo>
                      <a:pt x="66" y="987"/>
                    </a:lnTo>
                    <a:lnTo>
                      <a:pt x="72" y="979"/>
                    </a:lnTo>
                    <a:lnTo>
                      <a:pt x="73" y="974"/>
                    </a:lnTo>
                    <a:lnTo>
                      <a:pt x="70" y="970"/>
                    </a:lnTo>
                    <a:lnTo>
                      <a:pt x="66" y="966"/>
                    </a:lnTo>
                    <a:lnTo>
                      <a:pt x="61" y="962"/>
                    </a:lnTo>
                    <a:lnTo>
                      <a:pt x="60" y="958"/>
                    </a:lnTo>
                    <a:lnTo>
                      <a:pt x="60" y="951"/>
                    </a:lnTo>
                    <a:lnTo>
                      <a:pt x="61" y="944"/>
                    </a:lnTo>
                    <a:lnTo>
                      <a:pt x="60" y="939"/>
                    </a:lnTo>
                    <a:lnTo>
                      <a:pt x="53" y="935"/>
                    </a:lnTo>
                    <a:lnTo>
                      <a:pt x="46" y="929"/>
                    </a:lnTo>
                    <a:lnTo>
                      <a:pt x="43" y="921"/>
                    </a:lnTo>
                    <a:lnTo>
                      <a:pt x="41" y="902"/>
                    </a:lnTo>
                    <a:lnTo>
                      <a:pt x="41" y="900"/>
                    </a:lnTo>
                    <a:lnTo>
                      <a:pt x="38" y="896"/>
                    </a:lnTo>
                    <a:lnTo>
                      <a:pt x="35" y="894"/>
                    </a:lnTo>
                    <a:lnTo>
                      <a:pt x="33" y="892"/>
                    </a:lnTo>
                    <a:lnTo>
                      <a:pt x="27" y="889"/>
                    </a:lnTo>
                    <a:lnTo>
                      <a:pt x="25" y="886"/>
                    </a:lnTo>
                    <a:lnTo>
                      <a:pt x="25" y="884"/>
                    </a:lnTo>
                    <a:lnTo>
                      <a:pt x="39" y="869"/>
                    </a:lnTo>
                    <a:lnTo>
                      <a:pt x="43" y="863"/>
                    </a:lnTo>
                    <a:lnTo>
                      <a:pt x="45" y="858"/>
                    </a:lnTo>
                    <a:lnTo>
                      <a:pt x="43" y="849"/>
                    </a:lnTo>
                    <a:lnTo>
                      <a:pt x="42" y="834"/>
                    </a:lnTo>
                    <a:lnTo>
                      <a:pt x="38" y="819"/>
                    </a:lnTo>
                    <a:lnTo>
                      <a:pt x="34" y="803"/>
                    </a:lnTo>
                    <a:lnTo>
                      <a:pt x="31" y="788"/>
                    </a:lnTo>
                    <a:lnTo>
                      <a:pt x="27" y="777"/>
                    </a:lnTo>
                    <a:lnTo>
                      <a:pt x="26" y="770"/>
                    </a:lnTo>
                    <a:lnTo>
                      <a:pt x="23" y="764"/>
                    </a:lnTo>
                    <a:lnTo>
                      <a:pt x="17" y="757"/>
                    </a:lnTo>
                    <a:lnTo>
                      <a:pt x="10" y="747"/>
                    </a:lnTo>
                    <a:lnTo>
                      <a:pt x="5" y="741"/>
                    </a:lnTo>
                    <a:lnTo>
                      <a:pt x="0" y="734"/>
                    </a:lnTo>
                    <a:lnTo>
                      <a:pt x="2" y="730"/>
                    </a:lnTo>
                    <a:lnTo>
                      <a:pt x="10" y="725"/>
                    </a:lnTo>
                    <a:lnTo>
                      <a:pt x="21" y="718"/>
                    </a:lnTo>
                    <a:lnTo>
                      <a:pt x="29" y="712"/>
                    </a:lnTo>
                    <a:lnTo>
                      <a:pt x="34" y="707"/>
                    </a:lnTo>
                    <a:lnTo>
                      <a:pt x="34" y="704"/>
                    </a:lnTo>
                    <a:lnTo>
                      <a:pt x="35" y="702"/>
                    </a:lnTo>
                    <a:lnTo>
                      <a:pt x="35" y="699"/>
                    </a:lnTo>
                    <a:lnTo>
                      <a:pt x="38" y="696"/>
                    </a:lnTo>
                    <a:lnTo>
                      <a:pt x="41" y="695"/>
                    </a:lnTo>
                    <a:lnTo>
                      <a:pt x="60" y="695"/>
                    </a:lnTo>
                    <a:lnTo>
                      <a:pt x="61" y="694"/>
                    </a:lnTo>
                    <a:lnTo>
                      <a:pt x="64" y="692"/>
                    </a:lnTo>
                    <a:lnTo>
                      <a:pt x="64" y="690"/>
                    </a:lnTo>
                    <a:lnTo>
                      <a:pt x="62" y="681"/>
                    </a:lnTo>
                    <a:lnTo>
                      <a:pt x="57" y="663"/>
                    </a:lnTo>
                    <a:lnTo>
                      <a:pt x="58" y="657"/>
                    </a:lnTo>
                    <a:lnTo>
                      <a:pt x="61" y="656"/>
                    </a:lnTo>
                    <a:lnTo>
                      <a:pt x="62" y="655"/>
                    </a:lnTo>
                    <a:lnTo>
                      <a:pt x="66" y="653"/>
                    </a:lnTo>
                    <a:lnTo>
                      <a:pt x="68" y="652"/>
                    </a:lnTo>
                    <a:lnTo>
                      <a:pt x="70" y="650"/>
                    </a:lnTo>
                    <a:lnTo>
                      <a:pt x="72" y="649"/>
                    </a:lnTo>
                    <a:lnTo>
                      <a:pt x="72" y="646"/>
                    </a:lnTo>
                    <a:lnTo>
                      <a:pt x="70" y="644"/>
                    </a:lnTo>
                    <a:lnTo>
                      <a:pt x="69" y="640"/>
                    </a:lnTo>
                    <a:lnTo>
                      <a:pt x="66" y="634"/>
                    </a:lnTo>
                    <a:lnTo>
                      <a:pt x="66" y="632"/>
                    </a:lnTo>
                    <a:lnTo>
                      <a:pt x="68" y="629"/>
                    </a:lnTo>
                    <a:lnTo>
                      <a:pt x="92" y="605"/>
                    </a:lnTo>
                    <a:lnTo>
                      <a:pt x="96" y="598"/>
                    </a:lnTo>
                    <a:lnTo>
                      <a:pt x="97" y="595"/>
                    </a:lnTo>
                    <a:lnTo>
                      <a:pt x="105" y="591"/>
                    </a:lnTo>
                    <a:lnTo>
                      <a:pt x="107" y="590"/>
                    </a:lnTo>
                    <a:lnTo>
                      <a:pt x="107" y="587"/>
                    </a:lnTo>
                    <a:lnTo>
                      <a:pt x="105" y="586"/>
                    </a:lnTo>
                    <a:lnTo>
                      <a:pt x="100" y="583"/>
                    </a:lnTo>
                    <a:lnTo>
                      <a:pt x="97" y="583"/>
                    </a:lnTo>
                    <a:lnTo>
                      <a:pt x="95" y="582"/>
                    </a:lnTo>
                    <a:lnTo>
                      <a:pt x="89" y="576"/>
                    </a:lnTo>
                    <a:lnTo>
                      <a:pt x="88" y="571"/>
                    </a:lnTo>
                    <a:lnTo>
                      <a:pt x="82" y="552"/>
                    </a:lnTo>
                    <a:lnTo>
                      <a:pt x="76" y="539"/>
                    </a:lnTo>
                    <a:lnTo>
                      <a:pt x="73" y="535"/>
                    </a:lnTo>
                    <a:lnTo>
                      <a:pt x="69" y="531"/>
                    </a:lnTo>
                    <a:lnTo>
                      <a:pt x="66" y="527"/>
                    </a:lnTo>
                    <a:lnTo>
                      <a:pt x="58" y="521"/>
                    </a:lnTo>
                    <a:lnTo>
                      <a:pt x="56" y="520"/>
                    </a:lnTo>
                    <a:lnTo>
                      <a:pt x="53" y="517"/>
                    </a:lnTo>
                    <a:lnTo>
                      <a:pt x="53" y="510"/>
                    </a:lnTo>
                    <a:lnTo>
                      <a:pt x="50" y="509"/>
                    </a:lnTo>
                    <a:lnTo>
                      <a:pt x="46" y="508"/>
                    </a:lnTo>
                    <a:lnTo>
                      <a:pt x="41" y="505"/>
                    </a:lnTo>
                    <a:lnTo>
                      <a:pt x="39" y="504"/>
                    </a:lnTo>
                    <a:lnTo>
                      <a:pt x="38" y="500"/>
                    </a:lnTo>
                    <a:lnTo>
                      <a:pt x="37" y="493"/>
                    </a:lnTo>
                    <a:lnTo>
                      <a:pt x="38" y="485"/>
                    </a:lnTo>
                    <a:lnTo>
                      <a:pt x="38" y="478"/>
                    </a:lnTo>
                    <a:lnTo>
                      <a:pt x="35" y="473"/>
                    </a:lnTo>
                    <a:lnTo>
                      <a:pt x="34" y="471"/>
                    </a:lnTo>
                    <a:lnTo>
                      <a:pt x="29" y="469"/>
                    </a:lnTo>
                    <a:lnTo>
                      <a:pt x="25" y="465"/>
                    </a:lnTo>
                    <a:lnTo>
                      <a:pt x="25" y="462"/>
                    </a:lnTo>
                    <a:lnTo>
                      <a:pt x="26" y="458"/>
                    </a:lnTo>
                    <a:lnTo>
                      <a:pt x="27" y="455"/>
                    </a:lnTo>
                    <a:lnTo>
                      <a:pt x="29" y="451"/>
                    </a:lnTo>
                    <a:lnTo>
                      <a:pt x="30" y="448"/>
                    </a:lnTo>
                    <a:lnTo>
                      <a:pt x="30" y="444"/>
                    </a:lnTo>
                    <a:lnTo>
                      <a:pt x="29" y="442"/>
                    </a:lnTo>
                    <a:lnTo>
                      <a:pt x="26" y="440"/>
                    </a:lnTo>
                    <a:lnTo>
                      <a:pt x="23" y="438"/>
                    </a:lnTo>
                    <a:lnTo>
                      <a:pt x="22" y="438"/>
                    </a:lnTo>
                    <a:lnTo>
                      <a:pt x="22" y="436"/>
                    </a:lnTo>
                    <a:lnTo>
                      <a:pt x="23" y="435"/>
                    </a:lnTo>
                    <a:lnTo>
                      <a:pt x="25" y="432"/>
                    </a:lnTo>
                    <a:lnTo>
                      <a:pt x="27" y="428"/>
                    </a:lnTo>
                    <a:lnTo>
                      <a:pt x="29" y="424"/>
                    </a:lnTo>
                    <a:lnTo>
                      <a:pt x="31" y="419"/>
                    </a:lnTo>
                    <a:lnTo>
                      <a:pt x="33" y="415"/>
                    </a:lnTo>
                    <a:lnTo>
                      <a:pt x="33" y="419"/>
                    </a:lnTo>
                    <a:lnTo>
                      <a:pt x="31" y="420"/>
                    </a:lnTo>
                    <a:lnTo>
                      <a:pt x="29" y="425"/>
                    </a:lnTo>
                    <a:lnTo>
                      <a:pt x="29" y="427"/>
                    </a:lnTo>
                    <a:lnTo>
                      <a:pt x="31" y="428"/>
                    </a:lnTo>
                    <a:lnTo>
                      <a:pt x="37" y="430"/>
                    </a:lnTo>
                    <a:lnTo>
                      <a:pt x="45" y="428"/>
                    </a:lnTo>
                    <a:lnTo>
                      <a:pt x="52" y="428"/>
                    </a:lnTo>
                    <a:lnTo>
                      <a:pt x="56" y="427"/>
                    </a:lnTo>
                    <a:lnTo>
                      <a:pt x="57" y="425"/>
                    </a:lnTo>
                    <a:lnTo>
                      <a:pt x="57" y="421"/>
                    </a:lnTo>
                    <a:lnTo>
                      <a:pt x="58" y="419"/>
                    </a:lnTo>
                    <a:lnTo>
                      <a:pt x="58" y="415"/>
                    </a:lnTo>
                    <a:lnTo>
                      <a:pt x="60" y="412"/>
                    </a:lnTo>
                    <a:lnTo>
                      <a:pt x="62" y="412"/>
                    </a:lnTo>
                    <a:lnTo>
                      <a:pt x="62" y="413"/>
                    </a:lnTo>
                    <a:lnTo>
                      <a:pt x="64" y="416"/>
                    </a:lnTo>
                    <a:lnTo>
                      <a:pt x="64" y="420"/>
                    </a:lnTo>
                    <a:lnTo>
                      <a:pt x="65" y="423"/>
                    </a:lnTo>
                    <a:lnTo>
                      <a:pt x="69" y="430"/>
                    </a:lnTo>
                    <a:lnTo>
                      <a:pt x="72" y="438"/>
                    </a:lnTo>
                    <a:lnTo>
                      <a:pt x="76" y="446"/>
                    </a:lnTo>
                    <a:lnTo>
                      <a:pt x="77" y="447"/>
                    </a:lnTo>
                    <a:lnTo>
                      <a:pt x="78" y="447"/>
                    </a:lnTo>
                    <a:lnTo>
                      <a:pt x="78" y="443"/>
                    </a:lnTo>
                    <a:lnTo>
                      <a:pt x="80" y="440"/>
                    </a:lnTo>
                    <a:lnTo>
                      <a:pt x="80" y="432"/>
                    </a:lnTo>
                    <a:lnTo>
                      <a:pt x="87" y="425"/>
                    </a:lnTo>
                    <a:lnTo>
                      <a:pt x="92" y="419"/>
                    </a:lnTo>
                    <a:lnTo>
                      <a:pt x="97" y="411"/>
                    </a:lnTo>
                    <a:lnTo>
                      <a:pt x="101" y="408"/>
                    </a:lnTo>
                    <a:lnTo>
                      <a:pt x="107" y="408"/>
                    </a:lnTo>
                    <a:lnTo>
                      <a:pt x="116" y="407"/>
                    </a:lnTo>
                    <a:lnTo>
                      <a:pt x="128" y="405"/>
                    </a:lnTo>
                    <a:lnTo>
                      <a:pt x="138" y="404"/>
                    </a:lnTo>
                    <a:lnTo>
                      <a:pt x="144" y="401"/>
                    </a:lnTo>
                    <a:lnTo>
                      <a:pt x="148" y="399"/>
                    </a:lnTo>
                    <a:lnTo>
                      <a:pt x="152" y="397"/>
                    </a:lnTo>
                    <a:lnTo>
                      <a:pt x="162" y="397"/>
                    </a:lnTo>
                    <a:lnTo>
                      <a:pt x="164" y="399"/>
                    </a:lnTo>
                    <a:lnTo>
                      <a:pt x="166" y="401"/>
                    </a:lnTo>
                    <a:lnTo>
                      <a:pt x="166" y="403"/>
                    </a:lnTo>
                    <a:lnTo>
                      <a:pt x="163" y="408"/>
                    </a:lnTo>
                    <a:lnTo>
                      <a:pt x="163" y="412"/>
                    </a:lnTo>
                    <a:lnTo>
                      <a:pt x="164" y="415"/>
                    </a:lnTo>
                    <a:lnTo>
                      <a:pt x="169" y="419"/>
                    </a:lnTo>
                    <a:lnTo>
                      <a:pt x="177" y="421"/>
                    </a:lnTo>
                    <a:lnTo>
                      <a:pt x="185" y="423"/>
                    </a:lnTo>
                    <a:lnTo>
                      <a:pt x="191" y="423"/>
                    </a:lnTo>
                    <a:lnTo>
                      <a:pt x="193" y="420"/>
                    </a:lnTo>
                    <a:lnTo>
                      <a:pt x="193" y="419"/>
                    </a:lnTo>
                    <a:lnTo>
                      <a:pt x="194" y="416"/>
                    </a:lnTo>
                    <a:lnTo>
                      <a:pt x="194" y="413"/>
                    </a:lnTo>
                    <a:lnTo>
                      <a:pt x="197" y="411"/>
                    </a:lnTo>
                    <a:lnTo>
                      <a:pt x="199" y="411"/>
                    </a:lnTo>
                    <a:lnTo>
                      <a:pt x="210" y="416"/>
                    </a:lnTo>
                    <a:lnTo>
                      <a:pt x="213" y="416"/>
                    </a:lnTo>
                    <a:lnTo>
                      <a:pt x="217" y="415"/>
                    </a:lnTo>
                    <a:lnTo>
                      <a:pt x="224" y="411"/>
                    </a:lnTo>
                    <a:lnTo>
                      <a:pt x="240" y="403"/>
                    </a:lnTo>
                    <a:lnTo>
                      <a:pt x="246" y="399"/>
                    </a:lnTo>
                    <a:lnTo>
                      <a:pt x="249" y="397"/>
                    </a:lnTo>
                    <a:lnTo>
                      <a:pt x="251" y="394"/>
                    </a:lnTo>
                    <a:lnTo>
                      <a:pt x="252" y="388"/>
                    </a:lnTo>
                    <a:lnTo>
                      <a:pt x="252" y="376"/>
                    </a:lnTo>
                    <a:lnTo>
                      <a:pt x="249" y="372"/>
                    </a:lnTo>
                    <a:lnTo>
                      <a:pt x="246" y="366"/>
                    </a:lnTo>
                    <a:lnTo>
                      <a:pt x="244" y="359"/>
                    </a:lnTo>
                    <a:lnTo>
                      <a:pt x="242" y="353"/>
                    </a:lnTo>
                    <a:lnTo>
                      <a:pt x="244" y="350"/>
                    </a:lnTo>
                    <a:lnTo>
                      <a:pt x="245" y="350"/>
                    </a:lnTo>
                    <a:lnTo>
                      <a:pt x="246" y="349"/>
                    </a:lnTo>
                    <a:lnTo>
                      <a:pt x="246" y="346"/>
                    </a:lnTo>
                    <a:lnTo>
                      <a:pt x="248" y="343"/>
                    </a:lnTo>
                    <a:lnTo>
                      <a:pt x="248" y="342"/>
                    </a:lnTo>
                    <a:lnTo>
                      <a:pt x="249" y="339"/>
                    </a:lnTo>
                    <a:lnTo>
                      <a:pt x="252" y="338"/>
                    </a:lnTo>
                    <a:lnTo>
                      <a:pt x="257" y="338"/>
                    </a:lnTo>
                    <a:lnTo>
                      <a:pt x="265" y="339"/>
                    </a:lnTo>
                    <a:lnTo>
                      <a:pt x="281" y="347"/>
                    </a:lnTo>
                    <a:lnTo>
                      <a:pt x="284" y="345"/>
                    </a:lnTo>
                    <a:lnTo>
                      <a:pt x="284" y="342"/>
                    </a:lnTo>
                    <a:lnTo>
                      <a:pt x="287" y="337"/>
                    </a:lnTo>
                    <a:lnTo>
                      <a:pt x="287" y="335"/>
                    </a:lnTo>
                    <a:lnTo>
                      <a:pt x="290" y="335"/>
                    </a:lnTo>
                    <a:lnTo>
                      <a:pt x="291" y="337"/>
                    </a:lnTo>
                    <a:lnTo>
                      <a:pt x="294" y="338"/>
                    </a:lnTo>
                    <a:lnTo>
                      <a:pt x="298" y="341"/>
                    </a:lnTo>
                    <a:lnTo>
                      <a:pt x="299" y="342"/>
                    </a:lnTo>
                    <a:lnTo>
                      <a:pt x="300" y="341"/>
                    </a:lnTo>
                    <a:lnTo>
                      <a:pt x="300" y="337"/>
                    </a:lnTo>
                    <a:lnTo>
                      <a:pt x="299" y="334"/>
                    </a:lnTo>
                    <a:lnTo>
                      <a:pt x="299" y="331"/>
                    </a:lnTo>
                    <a:lnTo>
                      <a:pt x="302" y="328"/>
                    </a:lnTo>
                    <a:lnTo>
                      <a:pt x="304" y="327"/>
                    </a:lnTo>
                    <a:lnTo>
                      <a:pt x="307" y="324"/>
                    </a:lnTo>
                    <a:lnTo>
                      <a:pt x="310" y="323"/>
                    </a:lnTo>
                    <a:lnTo>
                      <a:pt x="312" y="320"/>
                    </a:lnTo>
                    <a:lnTo>
                      <a:pt x="319" y="320"/>
                    </a:lnTo>
                    <a:lnTo>
                      <a:pt x="322" y="323"/>
                    </a:lnTo>
                    <a:lnTo>
                      <a:pt x="324" y="324"/>
                    </a:lnTo>
                    <a:lnTo>
                      <a:pt x="327" y="327"/>
                    </a:lnTo>
                    <a:lnTo>
                      <a:pt x="330" y="328"/>
                    </a:lnTo>
                    <a:lnTo>
                      <a:pt x="343" y="328"/>
                    </a:lnTo>
                    <a:lnTo>
                      <a:pt x="347" y="330"/>
                    </a:lnTo>
                    <a:lnTo>
                      <a:pt x="350" y="331"/>
                    </a:lnTo>
                    <a:lnTo>
                      <a:pt x="351" y="334"/>
                    </a:lnTo>
                    <a:lnTo>
                      <a:pt x="351" y="335"/>
                    </a:lnTo>
                    <a:lnTo>
                      <a:pt x="349" y="341"/>
                    </a:lnTo>
                    <a:lnTo>
                      <a:pt x="347" y="345"/>
                    </a:lnTo>
                    <a:lnTo>
                      <a:pt x="347" y="350"/>
                    </a:lnTo>
                    <a:lnTo>
                      <a:pt x="350" y="350"/>
                    </a:lnTo>
                    <a:lnTo>
                      <a:pt x="351" y="351"/>
                    </a:lnTo>
                    <a:lnTo>
                      <a:pt x="355" y="351"/>
                    </a:lnTo>
                    <a:lnTo>
                      <a:pt x="358" y="350"/>
                    </a:lnTo>
                    <a:lnTo>
                      <a:pt x="366" y="350"/>
                    </a:lnTo>
                    <a:lnTo>
                      <a:pt x="367" y="353"/>
                    </a:lnTo>
                    <a:lnTo>
                      <a:pt x="366" y="357"/>
                    </a:lnTo>
                    <a:lnTo>
                      <a:pt x="363" y="362"/>
                    </a:lnTo>
                    <a:lnTo>
                      <a:pt x="361" y="369"/>
                    </a:lnTo>
                    <a:lnTo>
                      <a:pt x="361" y="372"/>
                    </a:lnTo>
                    <a:lnTo>
                      <a:pt x="363" y="372"/>
                    </a:lnTo>
                    <a:lnTo>
                      <a:pt x="369" y="369"/>
                    </a:lnTo>
                    <a:lnTo>
                      <a:pt x="376" y="368"/>
                    </a:lnTo>
                    <a:lnTo>
                      <a:pt x="382" y="369"/>
                    </a:lnTo>
                    <a:lnTo>
                      <a:pt x="388" y="374"/>
                    </a:lnTo>
                    <a:lnTo>
                      <a:pt x="388" y="378"/>
                    </a:lnTo>
                    <a:lnTo>
                      <a:pt x="385" y="384"/>
                    </a:lnTo>
                    <a:lnTo>
                      <a:pt x="382" y="390"/>
                    </a:lnTo>
                    <a:lnTo>
                      <a:pt x="380" y="393"/>
                    </a:lnTo>
                    <a:lnTo>
                      <a:pt x="376" y="393"/>
                    </a:lnTo>
                    <a:lnTo>
                      <a:pt x="370" y="390"/>
                    </a:lnTo>
                    <a:lnTo>
                      <a:pt x="367" y="390"/>
                    </a:lnTo>
                    <a:lnTo>
                      <a:pt x="367" y="393"/>
                    </a:lnTo>
                    <a:lnTo>
                      <a:pt x="376" y="401"/>
                    </a:lnTo>
                    <a:lnTo>
                      <a:pt x="380" y="403"/>
                    </a:lnTo>
                    <a:lnTo>
                      <a:pt x="385" y="408"/>
                    </a:lnTo>
                    <a:lnTo>
                      <a:pt x="390" y="411"/>
                    </a:lnTo>
                    <a:lnTo>
                      <a:pt x="394" y="412"/>
                    </a:lnTo>
                    <a:lnTo>
                      <a:pt x="397" y="412"/>
                    </a:lnTo>
                    <a:lnTo>
                      <a:pt x="400" y="413"/>
                    </a:lnTo>
                    <a:lnTo>
                      <a:pt x="402" y="413"/>
                    </a:lnTo>
                    <a:lnTo>
                      <a:pt x="405" y="415"/>
                    </a:lnTo>
                    <a:lnTo>
                      <a:pt x="406" y="417"/>
                    </a:lnTo>
                    <a:lnTo>
                      <a:pt x="411" y="423"/>
                    </a:lnTo>
                    <a:lnTo>
                      <a:pt x="439" y="439"/>
                    </a:lnTo>
                    <a:lnTo>
                      <a:pt x="443" y="442"/>
                    </a:lnTo>
                    <a:lnTo>
                      <a:pt x="444" y="442"/>
                    </a:lnTo>
                    <a:lnTo>
                      <a:pt x="455" y="436"/>
                    </a:lnTo>
                    <a:lnTo>
                      <a:pt x="460" y="439"/>
                    </a:lnTo>
                    <a:lnTo>
                      <a:pt x="462" y="442"/>
                    </a:lnTo>
                    <a:lnTo>
                      <a:pt x="464" y="443"/>
                    </a:lnTo>
                    <a:lnTo>
                      <a:pt x="467" y="440"/>
                    </a:lnTo>
                    <a:lnTo>
                      <a:pt x="468" y="431"/>
                    </a:lnTo>
                    <a:lnTo>
                      <a:pt x="467" y="417"/>
                    </a:lnTo>
                    <a:lnTo>
                      <a:pt x="467" y="405"/>
                    </a:lnTo>
                    <a:lnTo>
                      <a:pt x="464" y="396"/>
                    </a:lnTo>
                    <a:lnTo>
                      <a:pt x="460" y="386"/>
                    </a:lnTo>
                    <a:lnTo>
                      <a:pt x="458" y="377"/>
                    </a:lnTo>
                    <a:lnTo>
                      <a:pt x="456" y="369"/>
                    </a:lnTo>
                    <a:lnTo>
                      <a:pt x="456" y="363"/>
                    </a:lnTo>
                    <a:lnTo>
                      <a:pt x="458" y="362"/>
                    </a:lnTo>
                    <a:lnTo>
                      <a:pt x="459" y="362"/>
                    </a:lnTo>
                    <a:lnTo>
                      <a:pt x="462" y="363"/>
                    </a:lnTo>
                    <a:lnTo>
                      <a:pt x="467" y="369"/>
                    </a:lnTo>
                    <a:lnTo>
                      <a:pt x="471" y="372"/>
                    </a:lnTo>
                    <a:lnTo>
                      <a:pt x="474" y="374"/>
                    </a:lnTo>
                    <a:lnTo>
                      <a:pt x="480" y="376"/>
                    </a:lnTo>
                    <a:lnTo>
                      <a:pt x="490" y="374"/>
                    </a:lnTo>
                    <a:lnTo>
                      <a:pt x="499" y="370"/>
                    </a:lnTo>
                    <a:lnTo>
                      <a:pt x="505" y="368"/>
                    </a:lnTo>
                    <a:lnTo>
                      <a:pt x="507" y="362"/>
                    </a:lnTo>
                    <a:lnTo>
                      <a:pt x="513" y="343"/>
                    </a:lnTo>
                    <a:lnTo>
                      <a:pt x="517" y="338"/>
                    </a:lnTo>
                    <a:lnTo>
                      <a:pt x="533" y="334"/>
                    </a:lnTo>
                    <a:lnTo>
                      <a:pt x="545" y="333"/>
                    </a:lnTo>
                    <a:lnTo>
                      <a:pt x="556" y="331"/>
                    </a:lnTo>
                    <a:lnTo>
                      <a:pt x="564" y="333"/>
                    </a:lnTo>
                    <a:lnTo>
                      <a:pt x="569" y="333"/>
                    </a:lnTo>
                    <a:lnTo>
                      <a:pt x="569" y="331"/>
                    </a:lnTo>
                    <a:lnTo>
                      <a:pt x="568" y="328"/>
                    </a:lnTo>
                    <a:lnTo>
                      <a:pt x="568" y="327"/>
                    </a:lnTo>
                    <a:lnTo>
                      <a:pt x="566" y="326"/>
                    </a:lnTo>
                    <a:lnTo>
                      <a:pt x="566" y="323"/>
                    </a:lnTo>
                    <a:lnTo>
                      <a:pt x="564" y="318"/>
                    </a:lnTo>
                    <a:lnTo>
                      <a:pt x="561" y="316"/>
                    </a:lnTo>
                    <a:lnTo>
                      <a:pt x="558" y="314"/>
                    </a:lnTo>
                    <a:lnTo>
                      <a:pt x="556" y="312"/>
                    </a:lnTo>
                    <a:lnTo>
                      <a:pt x="554" y="312"/>
                    </a:lnTo>
                    <a:lnTo>
                      <a:pt x="554" y="311"/>
                    </a:lnTo>
                    <a:lnTo>
                      <a:pt x="556" y="308"/>
                    </a:lnTo>
                    <a:lnTo>
                      <a:pt x="557" y="304"/>
                    </a:lnTo>
                    <a:lnTo>
                      <a:pt x="560" y="299"/>
                    </a:lnTo>
                    <a:lnTo>
                      <a:pt x="561" y="297"/>
                    </a:lnTo>
                    <a:lnTo>
                      <a:pt x="564" y="297"/>
                    </a:lnTo>
                    <a:lnTo>
                      <a:pt x="569" y="300"/>
                    </a:lnTo>
                    <a:lnTo>
                      <a:pt x="572" y="300"/>
                    </a:lnTo>
                    <a:lnTo>
                      <a:pt x="575" y="302"/>
                    </a:lnTo>
                    <a:lnTo>
                      <a:pt x="576" y="302"/>
                    </a:lnTo>
                    <a:lnTo>
                      <a:pt x="581" y="299"/>
                    </a:lnTo>
                    <a:lnTo>
                      <a:pt x="583" y="296"/>
                    </a:lnTo>
                    <a:lnTo>
                      <a:pt x="585" y="293"/>
                    </a:lnTo>
                    <a:lnTo>
                      <a:pt x="587" y="291"/>
                    </a:lnTo>
                    <a:lnTo>
                      <a:pt x="588" y="289"/>
                    </a:lnTo>
                    <a:lnTo>
                      <a:pt x="588" y="287"/>
                    </a:lnTo>
                    <a:lnTo>
                      <a:pt x="587" y="287"/>
                    </a:lnTo>
                    <a:lnTo>
                      <a:pt x="583" y="285"/>
                    </a:lnTo>
                    <a:lnTo>
                      <a:pt x="577" y="281"/>
                    </a:lnTo>
                    <a:lnTo>
                      <a:pt x="569" y="276"/>
                    </a:lnTo>
                    <a:lnTo>
                      <a:pt x="562" y="272"/>
                    </a:lnTo>
                    <a:lnTo>
                      <a:pt x="557" y="266"/>
                    </a:lnTo>
                    <a:lnTo>
                      <a:pt x="557" y="253"/>
                    </a:lnTo>
                    <a:lnTo>
                      <a:pt x="556" y="252"/>
                    </a:lnTo>
                    <a:lnTo>
                      <a:pt x="554" y="253"/>
                    </a:lnTo>
                    <a:lnTo>
                      <a:pt x="552" y="258"/>
                    </a:lnTo>
                    <a:lnTo>
                      <a:pt x="552" y="262"/>
                    </a:lnTo>
                    <a:lnTo>
                      <a:pt x="550" y="265"/>
                    </a:lnTo>
                    <a:lnTo>
                      <a:pt x="550" y="269"/>
                    </a:lnTo>
                    <a:lnTo>
                      <a:pt x="549" y="269"/>
                    </a:lnTo>
                    <a:lnTo>
                      <a:pt x="546" y="266"/>
                    </a:lnTo>
                    <a:lnTo>
                      <a:pt x="544" y="261"/>
                    </a:lnTo>
                    <a:lnTo>
                      <a:pt x="541" y="258"/>
                    </a:lnTo>
                    <a:lnTo>
                      <a:pt x="541" y="256"/>
                    </a:lnTo>
                    <a:lnTo>
                      <a:pt x="540" y="253"/>
                    </a:lnTo>
                    <a:lnTo>
                      <a:pt x="540" y="245"/>
                    </a:lnTo>
                    <a:lnTo>
                      <a:pt x="542" y="241"/>
                    </a:lnTo>
                    <a:lnTo>
                      <a:pt x="546" y="238"/>
                    </a:lnTo>
                    <a:lnTo>
                      <a:pt x="552" y="233"/>
                    </a:lnTo>
                    <a:lnTo>
                      <a:pt x="553" y="230"/>
                    </a:lnTo>
                    <a:lnTo>
                      <a:pt x="553" y="219"/>
                    </a:lnTo>
                    <a:lnTo>
                      <a:pt x="552" y="218"/>
                    </a:lnTo>
                    <a:lnTo>
                      <a:pt x="549" y="218"/>
                    </a:lnTo>
                    <a:lnTo>
                      <a:pt x="548" y="217"/>
                    </a:lnTo>
                    <a:lnTo>
                      <a:pt x="545" y="217"/>
                    </a:lnTo>
                    <a:lnTo>
                      <a:pt x="542" y="215"/>
                    </a:lnTo>
                    <a:lnTo>
                      <a:pt x="541" y="213"/>
                    </a:lnTo>
                    <a:lnTo>
                      <a:pt x="541" y="209"/>
                    </a:lnTo>
                    <a:lnTo>
                      <a:pt x="548" y="206"/>
                    </a:lnTo>
                    <a:lnTo>
                      <a:pt x="564" y="203"/>
                    </a:lnTo>
                    <a:lnTo>
                      <a:pt x="570" y="200"/>
                    </a:lnTo>
                    <a:lnTo>
                      <a:pt x="580" y="195"/>
                    </a:lnTo>
                    <a:lnTo>
                      <a:pt x="591" y="187"/>
                    </a:lnTo>
                    <a:lnTo>
                      <a:pt x="601" y="180"/>
                    </a:lnTo>
                    <a:lnTo>
                      <a:pt x="611" y="172"/>
                    </a:lnTo>
                    <a:lnTo>
                      <a:pt x="622" y="164"/>
                    </a:lnTo>
                    <a:lnTo>
                      <a:pt x="630" y="161"/>
                    </a:lnTo>
                    <a:lnTo>
                      <a:pt x="636" y="157"/>
                    </a:lnTo>
                    <a:lnTo>
                      <a:pt x="643" y="156"/>
                    </a:lnTo>
                    <a:lnTo>
                      <a:pt x="646" y="157"/>
                    </a:lnTo>
                    <a:lnTo>
                      <a:pt x="644" y="161"/>
                    </a:lnTo>
                    <a:lnTo>
                      <a:pt x="639" y="165"/>
                    </a:lnTo>
                    <a:lnTo>
                      <a:pt x="631" y="171"/>
                    </a:lnTo>
                    <a:lnTo>
                      <a:pt x="623" y="175"/>
                    </a:lnTo>
                    <a:lnTo>
                      <a:pt x="618" y="176"/>
                    </a:lnTo>
                    <a:lnTo>
                      <a:pt x="616" y="178"/>
                    </a:lnTo>
                    <a:lnTo>
                      <a:pt x="616" y="182"/>
                    </a:lnTo>
                    <a:lnTo>
                      <a:pt x="620" y="190"/>
                    </a:lnTo>
                    <a:lnTo>
                      <a:pt x="622" y="191"/>
                    </a:lnTo>
                    <a:lnTo>
                      <a:pt x="623" y="191"/>
                    </a:lnTo>
                    <a:lnTo>
                      <a:pt x="634" y="180"/>
                    </a:lnTo>
                    <a:lnTo>
                      <a:pt x="636" y="179"/>
                    </a:lnTo>
                    <a:lnTo>
                      <a:pt x="638" y="176"/>
                    </a:lnTo>
                    <a:lnTo>
                      <a:pt x="643" y="176"/>
                    </a:lnTo>
                    <a:lnTo>
                      <a:pt x="646" y="179"/>
                    </a:lnTo>
                    <a:lnTo>
                      <a:pt x="648" y="180"/>
                    </a:lnTo>
                    <a:lnTo>
                      <a:pt x="651" y="183"/>
                    </a:lnTo>
                    <a:lnTo>
                      <a:pt x="655" y="191"/>
                    </a:lnTo>
                    <a:lnTo>
                      <a:pt x="654" y="192"/>
                    </a:lnTo>
                    <a:lnTo>
                      <a:pt x="654" y="194"/>
                    </a:lnTo>
                    <a:lnTo>
                      <a:pt x="652" y="195"/>
                    </a:lnTo>
                    <a:lnTo>
                      <a:pt x="650" y="196"/>
                    </a:lnTo>
                    <a:lnTo>
                      <a:pt x="647" y="199"/>
                    </a:lnTo>
                    <a:lnTo>
                      <a:pt x="646" y="202"/>
                    </a:lnTo>
                    <a:lnTo>
                      <a:pt x="646" y="203"/>
                    </a:lnTo>
                    <a:lnTo>
                      <a:pt x="647" y="205"/>
                    </a:lnTo>
                    <a:lnTo>
                      <a:pt x="648" y="207"/>
                    </a:lnTo>
                    <a:lnTo>
                      <a:pt x="651" y="209"/>
                    </a:lnTo>
                    <a:lnTo>
                      <a:pt x="654" y="211"/>
                    </a:lnTo>
                    <a:lnTo>
                      <a:pt x="657" y="213"/>
                    </a:lnTo>
                    <a:lnTo>
                      <a:pt x="658" y="211"/>
                    </a:lnTo>
                    <a:lnTo>
                      <a:pt x="661" y="210"/>
                    </a:lnTo>
                    <a:lnTo>
                      <a:pt x="662" y="206"/>
                    </a:lnTo>
                    <a:lnTo>
                      <a:pt x="662" y="203"/>
                    </a:lnTo>
                    <a:lnTo>
                      <a:pt x="663" y="199"/>
                    </a:lnTo>
                    <a:lnTo>
                      <a:pt x="665" y="196"/>
                    </a:lnTo>
                    <a:lnTo>
                      <a:pt x="666" y="190"/>
                    </a:lnTo>
                    <a:lnTo>
                      <a:pt x="665" y="182"/>
                    </a:lnTo>
                    <a:lnTo>
                      <a:pt x="659" y="160"/>
                    </a:lnTo>
                    <a:lnTo>
                      <a:pt x="658" y="152"/>
                    </a:lnTo>
                    <a:lnTo>
                      <a:pt x="658" y="147"/>
                    </a:lnTo>
                    <a:lnTo>
                      <a:pt x="663" y="141"/>
                    </a:lnTo>
                    <a:lnTo>
                      <a:pt x="682" y="128"/>
                    </a:lnTo>
                    <a:lnTo>
                      <a:pt x="687" y="122"/>
                    </a:lnTo>
                    <a:lnTo>
                      <a:pt x="693" y="120"/>
                    </a:lnTo>
                    <a:lnTo>
                      <a:pt x="701" y="120"/>
                    </a:lnTo>
                    <a:lnTo>
                      <a:pt x="709" y="122"/>
                    </a:lnTo>
                    <a:lnTo>
                      <a:pt x="717" y="126"/>
                    </a:lnTo>
                    <a:lnTo>
                      <a:pt x="717" y="129"/>
                    </a:lnTo>
                    <a:lnTo>
                      <a:pt x="714" y="130"/>
                    </a:lnTo>
                    <a:lnTo>
                      <a:pt x="712" y="133"/>
                    </a:lnTo>
                    <a:lnTo>
                      <a:pt x="709" y="134"/>
                    </a:lnTo>
                    <a:lnTo>
                      <a:pt x="708" y="137"/>
                    </a:lnTo>
                    <a:lnTo>
                      <a:pt x="708" y="144"/>
                    </a:lnTo>
                    <a:lnTo>
                      <a:pt x="709" y="148"/>
                    </a:lnTo>
                    <a:lnTo>
                      <a:pt x="710" y="149"/>
                    </a:lnTo>
                    <a:lnTo>
                      <a:pt x="713" y="149"/>
                    </a:lnTo>
                    <a:lnTo>
                      <a:pt x="718" y="144"/>
                    </a:lnTo>
                    <a:lnTo>
                      <a:pt x="720" y="141"/>
                    </a:lnTo>
                    <a:lnTo>
                      <a:pt x="721" y="140"/>
                    </a:lnTo>
                    <a:lnTo>
                      <a:pt x="722" y="140"/>
                    </a:lnTo>
                    <a:lnTo>
                      <a:pt x="725" y="141"/>
                    </a:lnTo>
                    <a:lnTo>
                      <a:pt x="726" y="143"/>
                    </a:lnTo>
                    <a:lnTo>
                      <a:pt x="729" y="144"/>
                    </a:lnTo>
                    <a:lnTo>
                      <a:pt x="732" y="144"/>
                    </a:lnTo>
                    <a:lnTo>
                      <a:pt x="734" y="141"/>
                    </a:lnTo>
                    <a:lnTo>
                      <a:pt x="736" y="138"/>
                    </a:lnTo>
                    <a:lnTo>
                      <a:pt x="739" y="136"/>
                    </a:lnTo>
                    <a:lnTo>
                      <a:pt x="741" y="134"/>
                    </a:lnTo>
                    <a:lnTo>
                      <a:pt x="743" y="134"/>
                    </a:lnTo>
                    <a:lnTo>
                      <a:pt x="748" y="137"/>
                    </a:lnTo>
                    <a:lnTo>
                      <a:pt x="751" y="140"/>
                    </a:lnTo>
                    <a:lnTo>
                      <a:pt x="753" y="140"/>
                    </a:lnTo>
                    <a:lnTo>
                      <a:pt x="756" y="134"/>
                    </a:lnTo>
                    <a:lnTo>
                      <a:pt x="756" y="132"/>
                    </a:lnTo>
                    <a:lnTo>
                      <a:pt x="759" y="130"/>
                    </a:lnTo>
                    <a:lnTo>
                      <a:pt x="760" y="128"/>
                    </a:lnTo>
                    <a:lnTo>
                      <a:pt x="767" y="126"/>
                    </a:lnTo>
                    <a:lnTo>
                      <a:pt x="773" y="128"/>
                    </a:lnTo>
                    <a:lnTo>
                      <a:pt x="782" y="132"/>
                    </a:lnTo>
                    <a:lnTo>
                      <a:pt x="787" y="137"/>
                    </a:lnTo>
                    <a:lnTo>
                      <a:pt x="791" y="137"/>
                    </a:lnTo>
                    <a:lnTo>
                      <a:pt x="796" y="134"/>
                    </a:lnTo>
                    <a:lnTo>
                      <a:pt x="802" y="129"/>
                    </a:lnTo>
                    <a:lnTo>
                      <a:pt x="807" y="122"/>
                    </a:lnTo>
                    <a:lnTo>
                      <a:pt x="811" y="117"/>
                    </a:lnTo>
                    <a:lnTo>
                      <a:pt x="814" y="112"/>
                    </a:lnTo>
                    <a:lnTo>
                      <a:pt x="819" y="102"/>
                    </a:lnTo>
                    <a:lnTo>
                      <a:pt x="826" y="90"/>
                    </a:lnTo>
                    <a:lnTo>
                      <a:pt x="833" y="75"/>
                    </a:lnTo>
                    <a:lnTo>
                      <a:pt x="841" y="59"/>
                    </a:lnTo>
                    <a:lnTo>
                      <a:pt x="850" y="46"/>
                    </a:lnTo>
                    <a:lnTo>
                      <a:pt x="858" y="33"/>
                    </a:lnTo>
                    <a:lnTo>
                      <a:pt x="866" y="24"/>
                    </a:lnTo>
                    <a:lnTo>
                      <a:pt x="880" y="16"/>
                    </a:lnTo>
                    <a:lnTo>
                      <a:pt x="894" y="13"/>
                    </a:lnTo>
                    <a:lnTo>
                      <a:pt x="908" y="13"/>
                    </a:lnTo>
                    <a:lnTo>
                      <a:pt x="919" y="16"/>
                    </a:lnTo>
                    <a:lnTo>
                      <a:pt x="924" y="19"/>
                    </a:lnTo>
                    <a:lnTo>
                      <a:pt x="929" y="25"/>
                    </a:lnTo>
                    <a:lnTo>
                      <a:pt x="936" y="33"/>
                    </a:lnTo>
                    <a:lnTo>
                      <a:pt x="943" y="40"/>
                    </a:lnTo>
                    <a:lnTo>
                      <a:pt x="948" y="40"/>
                    </a:lnTo>
                    <a:lnTo>
                      <a:pt x="955" y="37"/>
                    </a:lnTo>
                    <a:lnTo>
                      <a:pt x="964" y="32"/>
                    </a:lnTo>
                    <a:lnTo>
                      <a:pt x="972" y="27"/>
                    </a:lnTo>
                    <a:lnTo>
                      <a:pt x="981" y="19"/>
                    </a:lnTo>
                    <a:lnTo>
                      <a:pt x="981" y="15"/>
                    </a:lnTo>
                    <a:lnTo>
                      <a:pt x="982" y="10"/>
                    </a:lnTo>
                    <a:lnTo>
                      <a:pt x="985" y="5"/>
                    </a:lnTo>
                    <a:lnTo>
                      <a:pt x="986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59" name="Freeform 107">
                <a:extLst>
                  <a:ext uri="{FF2B5EF4-FFF2-40B4-BE49-F238E27FC236}">
                    <a16:creationId xmlns:a16="http://schemas.microsoft.com/office/drawing/2014/main" id="{E51CE426-ACC8-D18E-50A2-3CFE718F9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00612">
                <a:off x="18179558" y="9164250"/>
                <a:ext cx="1650969" cy="2329705"/>
              </a:xfrm>
              <a:custGeom>
                <a:avLst/>
                <a:gdLst/>
                <a:ahLst/>
                <a:cxnLst>
                  <a:cxn ang="0">
                    <a:pos x="226" y="457"/>
                  </a:cxn>
                  <a:cxn ang="0">
                    <a:pos x="197" y="488"/>
                  </a:cxn>
                  <a:cxn ang="0">
                    <a:pos x="175" y="486"/>
                  </a:cxn>
                  <a:cxn ang="0">
                    <a:pos x="187" y="518"/>
                  </a:cxn>
                  <a:cxn ang="0">
                    <a:pos x="270" y="491"/>
                  </a:cxn>
                  <a:cxn ang="0">
                    <a:pos x="275" y="457"/>
                  </a:cxn>
                  <a:cxn ang="0">
                    <a:pos x="228" y="0"/>
                  </a:cxn>
                  <a:cxn ang="0">
                    <a:pos x="266" y="46"/>
                  </a:cxn>
                  <a:cxn ang="0">
                    <a:pos x="282" y="75"/>
                  </a:cxn>
                  <a:cxn ang="0">
                    <a:pos x="322" y="91"/>
                  </a:cxn>
                  <a:cxn ang="0">
                    <a:pos x="314" y="104"/>
                  </a:cxn>
                  <a:cxn ang="0">
                    <a:pos x="337" y="108"/>
                  </a:cxn>
                  <a:cxn ang="0">
                    <a:pos x="367" y="119"/>
                  </a:cxn>
                  <a:cxn ang="0">
                    <a:pos x="386" y="111"/>
                  </a:cxn>
                  <a:cxn ang="0">
                    <a:pos x="395" y="154"/>
                  </a:cxn>
                  <a:cxn ang="0">
                    <a:pos x="417" y="168"/>
                  </a:cxn>
                  <a:cxn ang="0">
                    <a:pos x="414" y="189"/>
                  </a:cxn>
                  <a:cxn ang="0">
                    <a:pos x="435" y="211"/>
                  </a:cxn>
                  <a:cxn ang="0">
                    <a:pos x="409" y="283"/>
                  </a:cxn>
                  <a:cxn ang="0">
                    <a:pos x="437" y="289"/>
                  </a:cxn>
                  <a:cxn ang="0">
                    <a:pos x="449" y="329"/>
                  </a:cxn>
                  <a:cxn ang="0">
                    <a:pos x="441" y="395"/>
                  </a:cxn>
                  <a:cxn ang="0">
                    <a:pos x="443" y="422"/>
                  </a:cxn>
                  <a:cxn ang="0">
                    <a:pos x="448" y="442"/>
                  </a:cxn>
                  <a:cxn ang="0">
                    <a:pos x="433" y="464"/>
                  </a:cxn>
                  <a:cxn ang="0">
                    <a:pos x="396" y="508"/>
                  </a:cxn>
                  <a:cxn ang="0">
                    <a:pos x="316" y="515"/>
                  </a:cxn>
                  <a:cxn ang="0">
                    <a:pos x="273" y="507"/>
                  </a:cxn>
                  <a:cxn ang="0">
                    <a:pos x="226" y="553"/>
                  </a:cxn>
                  <a:cxn ang="0">
                    <a:pos x="169" y="600"/>
                  </a:cxn>
                  <a:cxn ang="0">
                    <a:pos x="134" y="620"/>
                  </a:cxn>
                  <a:cxn ang="0">
                    <a:pos x="54" y="635"/>
                  </a:cxn>
                  <a:cxn ang="0">
                    <a:pos x="0" y="609"/>
                  </a:cxn>
                  <a:cxn ang="0">
                    <a:pos x="27" y="569"/>
                  </a:cxn>
                  <a:cxn ang="0">
                    <a:pos x="5" y="557"/>
                  </a:cxn>
                  <a:cxn ang="0">
                    <a:pos x="9" y="522"/>
                  </a:cxn>
                  <a:cxn ang="0">
                    <a:pos x="25" y="511"/>
                  </a:cxn>
                  <a:cxn ang="0">
                    <a:pos x="63" y="494"/>
                  </a:cxn>
                  <a:cxn ang="0">
                    <a:pos x="97" y="486"/>
                  </a:cxn>
                  <a:cxn ang="0">
                    <a:pos x="118" y="452"/>
                  </a:cxn>
                  <a:cxn ang="0">
                    <a:pos x="142" y="421"/>
                  </a:cxn>
                  <a:cxn ang="0">
                    <a:pos x="184" y="378"/>
                  </a:cxn>
                  <a:cxn ang="0">
                    <a:pos x="167" y="340"/>
                  </a:cxn>
                  <a:cxn ang="0">
                    <a:pos x="195" y="296"/>
                  </a:cxn>
                  <a:cxn ang="0">
                    <a:pos x="236" y="246"/>
                  </a:cxn>
                  <a:cxn ang="0">
                    <a:pos x="227" y="209"/>
                  </a:cxn>
                  <a:cxn ang="0">
                    <a:pos x="188" y="192"/>
                  </a:cxn>
                  <a:cxn ang="0">
                    <a:pos x="163" y="142"/>
                  </a:cxn>
                  <a:cxn ang="0">
                    <a:pos x="157" y="114"/>
                  </a:cxn>
                  <a:cxn ang="0">
                    <a:pos x="196" y="112"/>
                  </a:cxn>
                  <a:cxn ang="0">
                    <a:pos x="216" y="96"/>
                  </a:cxn>
                  <a:cxn ang="0">
                    <a:pos x="211" y="75"/>
                  </a:cxn>
                  <a:cxn ang="0">
                    <a:pos x="187" y="54"/>
                  </a:cxn>
                  <a:cxn ang="0">
                    <a:pos x="183" y="25"/>
                  </a:cxn>
                  <a:cxn ang="0">
                    <a:pos x="192" y="3"/>
                  </a:cxn>
                </a:cxnLst>
                <a:rect l="0" t="0" r="r" b="b"/>
                <a:pathLst>
                  <a:path w="450" h="635">
                    <a:moveTo>
                      <a:pt x="261" y="428"/>
                    </a:moveTo>
                    <a:lnTo>
                      <a:pt x="247" y="429"/>
                    </a:lnTo>
                    <a:lnTo>
                      <a:pt x="236" y="433"/>
                    </a:lnTo>
                    <a:lnTo>
                      <a:pt x="231" y="440"/>
                    </a:lnTo>
                    <a:lnTo>
                      <a:pt x="228" y="446"/>
                    </a:lnTo>
                    <a:lnTo>
                      <a:pt x="227" y="455"/>
                    </a:lnTo>
                    <a:lnTo>
                      <a:pt x="226" y="457"/>
                    </a:lnTo>
                    <a:lnTo>
                      <a:pt x="224" y="459"/>
                    </a:lnTo>
                    <a:lnTo>
                      <a:pt x="222" y="460"/>
                    </a:lnTo>
                    <a:lnTo>
                      <a:pt x="220" y="459"/>
                    </a:lnTo>
                    <a:lnTo>
                      <a:pt x="215" y="459"/>
                    </a:lnTo>
                    <a:lnTo>
                      <a:pt x="212" y="460"/>
                    </a:lnTo>
                    <a:lnTo>
                      <a:pt x="208" y="467"/>
                    </a:lnTo>
                    <a:lnTo>
                      <a:pt x="197" y="488"/>
                    </a:lnTo>
                    <a:lnTo>
                      <a:pt x="191" y="496"/>
                    </a:lnTo>
                    <a:lnTo>
                      <a:pt x="188" y="498"/>
                    </a:lnTo>
                    <a:lnTo>
                      <a:pt x="183" y="495"/>
                    </a:lnTo>
                    <a:lnTo>
                      <a:pt x="180" y="492"/>
                    </a:lnTo>
                    <a:lnTo>
                      <a:pt x="179" y="490"/>
                    </a:lnTo>
                    <a:lnTo>
                      <a:pt x="176" y="488"/>
                    </a:lnTo>
                    <a:lnTo>
                      <a:pt x="175" y="486"/>
                    </a:lnTo>
                    <a:lnTo>
                      <a:pt x="172" y="486"/>
                    </a:lnTo>
                    <a:lnTo>
                      <a:pt x="168" y="491"/>
                    </a:lnTo>
                    <a:lnTo>
                      <a:pt x="164" y="498"/>
                    </a:lnTo>
                    <a:lnTo>
                      <a:pt x="163" y="504"/>
                    </a:lnTo>
                    <a:lnTo>
                      <a:pt x="165" y="510"/>
                    </a:lnTo>
                    <a:lnTo>
                      <a:pt x="175" y="514"/>
                    </a:lnTo>
                    <a:lnTo>
                      <a:pt x="187" y="518"/>
                    </a:lnTo>
                    <a:lnTo>
                      <a:pt x="199" y="521"/>
                    </a:lnTo>
                    <a:lnTo>
                      <a:pt x="207" y="522"/>
                    </a:lnTo>
                    <a:lnTo>
                      <a:pt x="216" y="521"/>
                    </a:lnTo>
                    <a:lnTo>
                      <a:pt x="228" y="515"/>
                    </a:lnTo>
                    <a:lnTo>
                      <a:pt x="243" y="508"/>
                    </a:lnTo>
                    <a:lnTo>
                      <a:pt x="257" y="499"/>
                    </a:lnTo>
                    <a:lnTo>
                      <a:pt x="270" y="491"/>
                    </a:lnTo>
                    <a:lnTo>
                      <a:pt x="281" y="483"/>
                    </a:lnTo>
                    <a:lnTo>
                      <a:pt x="286" y="477"/>
                    </a:lnTo>
                    <a:lnTo>
                      <a:pt x="288" y="473"/>
                    </a:lnTo>
                    <a:lnTo>
                      <a:pt x="288" y="469"/>
                    </a:lnTo>
                    <a:lnTo>
                      <a:pt x="284" y="465"/>
                    </a:lnTo>
                    <a:lnTo>
                      <a:pt x="278" y="463"/>
                    </a:lnTo>
                    <a:lnTo>
                      <a:pt x="275" y="457"/>
                    </a:lnTo>
                    <a:lnTo>
                      <a:pt x="275" y="450"/>
                    </a:lnTo>
                    <a:lnTo>
                      <a:pt x="278" y="445"/>
                    </a:lnTo>
                    <a:lnTo>
                      <a:pt x="281" y="438"/>
                    </a:lnTo>
                    <a:lnTo>
                      <a:pt x="278" y="433"/>
                    </a:lnTo>
                    <a:lnTo>
                      <a:pt x="271" y="429"/>
                    </a:lnTo>
                    <a:lnTo>
                      <a:pt x="261" y="428"/>
                    </a:lnTo>
                    <a:close/>
                    <a:moveTo>
                      <a:pt x="228" y="0"/>
                    </a:moveTo>
                    <a:lnTo>
                      <a:pt x="232" y="10"/>
                    </a:lnTo>
                    <a:lnTo>
                      <a:pt x="238" y="19"/>
                    </a:lnTo>
                    <a:lnTo>
                      <a:pt x="246" y="31"/>
                    </a:lnTo>
                    <a:lnTo>
                      <a:pt x="251" y="31"/>
                    </a:lnTo>
                    <a:lnTo>
                      <a:pt x="255" y="33"/>
                    </a:lnTo>
                    <a:lnTo>
                      <a:pt x="258" y="34"/>
                    </a:lnTo>
                    <a:lnTo>
                      <a:pt x="266" y="46"/>
                    </a:lnTo>
                    <a:lnTo>
                      <a:pt x="271" y="56"/>
                    </a:lnTo>
                    <a:lnTo>
                      <a:pt x="277" y="61"/>
                    </a:lnTo>
                    <a:lnTo>
                      <a:pt x="279" y="61"/>
                    </a:lnTo>
                    <a:lnTo>
                      <a:pt x="288" y="64"/>
                    </a:lnTo>
                    <a:lnTo>
                      <a:pt x="285" y="68"/>
                    </a:lnTo>
                    <a:lnTo>
                      <a:pt x="282" y="73"/>
                    </a:lnTo>
                    <a:lnTo>
                      <a:pt x="282" y="75"/>
                    </a:lnTo>
                    <a:lnTo>
                      <a:pt x="284" y="77"/>
                    </a:lnTo>
                    <a:lnTo>
                      <a:pt x="285" y="79"/>
                    </a:lnTo>
                    <a:lnTo>
                      <a:pt x="288" y="80"/>
                    </a:lnTo>
                    <a:lnTo>
                      <a:pt x="292" y="83"/>
                    </a:lnTo>
                    <a:lnTo>
                      <a:pt x="301" y="87"/>
                    </a:lnTo>
                    <a:lnTo>
                      <a:pt x="312" y="88"/>
                    </a:lnTo>
                    <a:lnTo>
                      <a:pt x="322" y="91"/>
                    </a:lnTo>
                    <a:lnTo>
                      <a:pt x="325" y="92"/>
                    </a:lnTo>
                    <a:lnTo>
                      <a:pt x="325" y="95"/>
                    </a:lnTo>
                    <a:lnTo>
                      <a:pt x="324" y="96"/>
                    </a:lnTo>
                    <a:lnTo>
                      <a:pt x="322" y="99"/>
                    </a:lnTo>
                    <a:lnTo>
                      <a:pt x="320" y="100"/>
                    </a:lnTo>
                    <a:lnTo>
                      <a:pt x="317" y="103"/>
                    </a:lnTo>
                    <a:lnTo>
                      <a:pt x="314" y="104"/>
                    </a:lnTo>
                    <a:lnTo>
                      <a:pt x="312" y="110"/>
                    </a:lnTo>
                    <a:lnTo>
                      <a:pt x="312" y="112"/>
                    </a:lnTo>
                    <a:lnTo>
                      <a:pt x="313" y="114"/>
                    </a:lnTo>
                    <a:lnTo>
                      <a:pt x="316" y="115"/>
                    </a:lnTo>
                    <a:lnTo>
                      <a:pt x="327" y="115"/>
                    </a:lnTo>
                    <a:lnTo>
                      <a:pt x="332" y="114"/>
                    </a:lnTo>
                    <a:lnTo>
                      <a:pt x="337" y="108"/>
                    </a:lnTo>
                    <a:lnTo>
                      <a:pt x="340" y="103"/>
                    </a:lnTo>
                    <a:lnTo>
                      <a:pt x="344" y="99"/>
                    </a:lnTo>
                    <a:lnTo>
                      <a:pt x="349" y="97"/>
                    </a:lnTo>
                    <a:lnTo>
                      <a:pt x="356" y="100"/>
                    </a:lnTo>
                    <a:lnTo>
                      <a:pt x="360" y="107"/>
                    </a:lnTo>
                    <a:lnTo>
                      <a:pt x="363" y="114"/>
                    </a:lnTo>
                    <a:lnTo>
                      <a:pt x="367" y="119"/>
                    </a:lnTo>
                    <a:lnTo>
                      <a:pt x="368" y="120"/>
                    </a:lnTo>
                    <a:lnTo>
                      <a:pt x="371" y="120"/>
                    </a:lnTo>
                    <a:lnTo>
                      <a:pt x="375" y="116"/>
                    </a:lnTo>
                    <a:lnTo>
                      <a:pt x="378" y="115"/>
                    </a:lnTo>
                    <a:lnTo>
                      <a:pt x="380" y="112"/>
                    </a:lnTo>
                    <a:lnTo>
                      <a:pt x="383" y="111"/>
                    </a:lnTo>
                    <a:lnTo>
                      <a:pt x="386" y="111"/>
                    </a:lnTo>
                    <a:lnTo>
                      <a:pt x="390" y="115"/>
                    </a:lnTo>
                    <a:lnTo>
                      <a:pt x="394" y="123"/>
                    </a:lnTo>
                    <a:lnTo>
                      <a:pt x="398" y="132"/>
                    </a:lnTo>
                    <a:lnTo>
                      <a:pt x="400" y="141"/>
                    </a:lnTo>
                    <a:lnTo>
                      <a:pt x="400" y="147"/>
                    </a:lnTo>
                    <a:lnTo>
                      <a:pt x="399" y="150"/>
                    </a:lnTo>
                    <a:lnTo>
                      <a:pt x="395" y="154"/>
                    </a:lnTo>
                    <a:lnTo>
                      <a:pt x="396" y="155"/>
                    </a:lnTo>
                    <a:lnTo>
                      <a:pt x="400" y="155"/>
                    </a:lnTo>
                    <a:lnTo>
                      <a:pt x="404" y="157"/>
                    </a:lnTo>
                    <a:lnTo>
                      <a:pt x="407" y="158"/>
                    </a:lnTo>
                    <a:lnTo>
                      <a:pt x="411" y="161"/>
                    </a:lnTo>
                    <a:lnTo>
                      <a:pt x="414" y="163"/>
                    </a:lnTo>
                    <a:lnTo>
                      <a:pt x="417" y="168"/>
                    </a:lnTo>
                    <a:lnTo>
                      <a:pt x="418" y="170"/>
                    </a:lnTo>
                    <a:lnTo>
                      <a:pt x="418" y="172"/>
                    </a:lnTo>
                    <a:lnTo>
                      <a:pt x="414" y="176"/>
                    </a:lnTo>
                    <a:lnTo>
                      <a:pt x="413" y="176"/>
                    </a:lnTo>
                    <a:lnTo>
                      <a:pt x="410" y="178"/>
                    </a:lnTo>
                    <a:lnTo>
                      <a:pt x="411" y="181"/>
                    </a:lnTo>
                    <a:lnTo>
                      <a:pt x="414" y="189"/>
                    </a:lnTo>
                    <a:lnTo>
                      <a:pt x="414" y="193"/>
                    </a:lnTo>
                    <a:lnTo>
                      <a:pt x="415" y="196"/>
                    </a:lnTo>
                    <a:lnTo>
                      <a:pt x="419" y="200"/>
                    </a:lnTo>
                    <a:lnTo>
                      <a:pt x="423" y="201"/>
                    </a:lnTo>
                    <a:lnTo>
                      <a:pt x="427" y="204"/>
                    </a:lnTo>
                    <a:lnTo>
                      <a:pt x="431" y="205"/>
                    </a:lnTo>
                    <a:lnTo>
                      <a:pt x="435" y="211"/>
                    </a:lnTo>
                    <a:lnTo>
                      <a:pt x="445" y="230"/>
                    </a:lnTo>
                    <a:lnTo>
                      <a:pt x="439" y="234"/>
                    </a:lnTo>
                    <a:lnTo>
                      <a:pt x="433" y="238"/>
                    </a:lnTo>
                    <a:lnTo>
                      <a:pt x="425" y="246"/>
                    </a:lnTo>
                    <a:lnTo>
                      <a:pt x="419" y="252"/>
                    </a:lnTo>
                    <a:lnTo>
                      <a:pt x="411" y="274"/>
                    </a:lnTo>
                    <a:lnTo>
                      <a:pt x="409" y="283"/>
                    </a:lnTo>
                    <a:lnTo>
                      <a:pt x="409" y="290"/>
                    </a:lnTo>
                    <a:lnTo>
                      <a:pt x="413" y="293"/>
                    </a:lnTo>
                    <a:lnTo>
                      <a:pt x="418" y="293"/>
                    </a:lnTo>
                    <a:lnTo>
                      <a:pt x="426" y="290"/>
                    </a:lnTo>
                    <a:lnTo>
                      <a:pt x="431" y="287"/>
                    </a:lnTo>
                    <a:lnTo>
                      <a:pt x="435" y="287"/>
                    </a:lnTo>
                    <a:lnTo>
                      <a:pt x="437" y="289"/>
                    </a:lnTo>
                    <a:lnTo>
                      <a:pt x="441" y="297"/>
                    </a:lnTo>
                    <a:lnTo>
                      <a:pt x="441" y="300"/>
                    </a:lnTo>
                    <a:lnTo>
                      <a:pt x="443" y="305"/>
                    </a:lnTo>
                    <a:lnTo>
                      <a:pt x="448" y="309"/>
                    </a:lnTo>
                    <a:lnTo>
                      <a:pt x="450" y="314"/>
                    </a:lnTo>
                    <a:lnTo>
                      <a:pt x="450" y="318"/>
                    </a:lnTo>
                    <a:lnTo>
                      <a:pt x="449" y="329"/>
                    </a:lnTo>
                    <a:lnTo>
                      <a:pt x="443" y="340"/>
                    </a:lnTo>
                    <a:lnTo>
                      <a:pt x="441" y="349"/>
                    </a:lnTo>
                    <a:lnTo>
                      <a:pt x="439" y="359"/>
                    </a:lnTo>
                    <a:lnTo>
                      <a:pt x="442" y="368"/>
                    </a:lnTo>
                    <a:lnTo>
                      <a:pt x="448" y="384"/>
                    </a:lnTo>
                    <a:lnTo>
                      <a:pt x="448" y="388"/>
                    </a:lnTo>
                    <a:lnTo>
                      <a:pt x="441" y="395"/>
                    </a:lnTo>
                    <a:lnTo>
                      <a:pt x="438" y="401"/>
                    </a:lnTo>
                    <a:lnTo>
                      <a:pt x="438" y="403"/>
                    </a:lnTo>
                    <a:lnTo>
                      <a:pt x="439" y="406"/>
                    </a:lnTo>
                    <a:lnTo>
                      <a:pt x="441" y="407"/>
                    </a:lnTo>
                    <a:lnTo>
                      <a:pt x="445" y="415"/>
                    </a:lnTo>
                    <a:lnTo>
                      <a:pt x="445" y="418"/>
                    </a:lnTo>
                    <a:lnTo>
                      <a:pt x="443" y="422"/>
                    </a:lnTo>
                    <a:lnTo>
                      <a:pt x="442" y="425"/>
                    </a:lnTo>
                    <a:lnTo>
                      <a:pt x="441" y="426"/>
                    </a:lnTo>
                    <a:lnTo>
                      <a:pt x="439" y="429"/>
                    </a:lnTo>
                    <a:lnTo>
                      <a:pt x="439" y="430"/>
                    </a:lnTo>
                    <a:lnTo>
                      <a:pt x="441" y="432"/>
                    </a:lnTo>
                    <a:lnTo>
                      <a:pt x="442" y="434"/>
                    </a:lnTo>
                    <a:lnTo>
                      <a:pt x="448" y="442"/>
                    </a:lnTo>
                    <a:lnTo>
                      <a:pt x="449" y="446"/>
                    </a:lnTo>
                    <a:lnTo>
                      <a:pt x="449" y="450"/>
                    </a:lnTo>
                    <a:lnTo>
                      <a:pt x="446" y="456"/>
                    </a:lnTo>
                    <a:lnTo>
                      <a:pt x="443" y="457"/>
                    </a:lnTo>
                    <a:lnTo>
                      <a:pt x="441" y="460"/>
                    </a:lnTo>
                    <a:lnTo>
                      <a:pt x="437" y="461"/>
                    </a:lnTo>
                    <a:lnTo>
                      <a:pt x="433" y="464"/>
                    </a:lnTo>
                    <a:lnTo>
                      <a:pt x="429" y="469"/>
                    </a:lnTo>
                    <a:lnTo>
                      <a:pt x="425" y="477"/>
                    </a:lnTo>
                    <a:lnTo>
                      <a:pt x="423" y="488"/>
                    </a:lnTo>
                    <a:lnTo>
                      <a:pt x="419" y="496"/>
                    </a:lnTo>
                    <a:lnTo>
                      <a:pt x="415" y="503"/>
                    </a:lnTo>
                    <a:lnTo>
                      <a:pt x="407" y="507"/>
                    </a:lnTo>
                    <a:lnTo>
                      <a:pt x="396" y="508"/>
                    </a:lnTo>
                    <a:lnTo>
                      <a:pt x="372" y="508"/>
                    </a:lnTo>
                    <a:lnTo>
                      <a:pt x="360" y="506"/>
                    </a:lnTo>
                    <a:lnTo>
                      <a:pt x="349" y="503"/>
                    </a:lnTo>
                    <a:lnTo>
                      <a:pt x="337" y="500"/>
                    </a:lnTo>
                    <a:lnTo>
                      <a:pt x="329" y="503"/>
                    </a:lnTo>
                    <a:lnTo>
                      <a:pt x="322" y="508"/>
                    </a:lnTo>
                    <a:lnTo>
                      <a:pt x="316" y="515"/>
                    </a:lnTo>
                    <a:lnTo>
                      <a:pt x="310" y="519"/>
                    </a:lnTo>
                    <a:lnTo>
                      <a:pt x="305" y="519"/>
                    </a:lnTo>
                    <a:lnTo>
                      <a:pt x="298" y="516"/>
                    </a:lnTo>
                    <a:lnTo>
                      <a:pt x="292" y="511"/>
                    </a:lnTo>
                    <a:lnTo>
                      <a:pt x="285" y="507"/>
                    </a:lnTo>
                    <a:lnTo>
                      <a:pt x="281" y="506"/>
                    </a:lnTo>
                    <a:lnTo>
                      <a:pt x="273" y="507"/>
                    </a:lnTo>
                    <a:lnTo>
                      <a:pt x="262" y="512"/>
                    </a:lnTo>
                    <a:lnTo>
                      <a:pt x="255" y="518"/>
                    </a:lnTo>
                    <a:lnTo>
                      <a:pt x="251" y="523"/>
                    </a:lnTo>
                    <a:lnTo>
                      <a:pt x="245" y="531"/>
                    </a:lnTo>
                    <a:lnTo>
                      <a:pt x="238" y="538"/>
                    </a:lnTo>
                    <a:lnTo>
                      <a:pt x="231" y="543"/>
                    </a:lnTo>
                    <a:lnTo>
                      <a:pt x="226" y="553"/>
                    </a:lnTo>
                    <a:lnTo>
                      <a:pt x="224" y="565"/>
                    </a:lnTo>
                    <a:lnTo>
                      <a:pt x="223" y="569"/>
                    </a:lnTo>
                    <a:lnTo>
                      <a:pt x="222" y="572"/>
                    </a:lnTo>
                    <a:lnTo>
                      <a:pt x="210" y="580"/>
                    </a:lnTo>
                    <a:lnTo>
                      <a:pt x="193" y="588"/>
                    </a:lnTo>
                    <a:lnTo>
                      <a:pt x="181" y="593"/>
                    </a:lnTo>
                    <a:lnTo>
                      <a:pt x="169" y="600"/>
                    </a:lnTo>
                    <a:lnTo>
                      <a:pt x="164" y="603"/>
                    </a:lnTo>
                    <a:lnTo>
                      <a:pt x="161" y="607"/>
                    </a:lnTo>
                    <a:lnTo>
                      <a:pt x="158" y="609"/>
                    </a:lnTo>
                    <a:lnTo>
                      <a:pt x="156" y="614"/>
                    </a:lnTo>
                    <a:lnTo>
                      <a:pt x="148" y="619"/>
                    </a:lnTo>
                    <a:lnTo>
                      <a:pt x="142" y="620"/>
                    </a:lnTo>
                    <a:lnTo>
                      <a:pt x="134" y="620"/>
                    </a:lnTo>
                    <a:lnTo>
                      <a:pt x="124" y="623"/>
                    </a:lnTo>
                    <a:lnTo>
                      <a:pt x="111" y="627"/>
                    </a:lnTo>
                    <a:lnTo>
                      <a:pt x="93" y="630"/>
                    </a:lnTo>
                    <a:lnTo>
                      <a:pt x="85" y="628"/>
                    </a:lnTo>
                    <a:lnTo>
                      <a:pt x="74" y="630"/>
                    </a:lnTo>
                    <a:lnTo>
                      <a:pt x="63" y="634"/>
                    </a:lnTo>
                    <a:lnTo>
                      <a:pt x="54" y="635"/>
                    </a:lnTo>
                    <a:lnTo>
                      <a:pt x="46" y="631"/>
                    </a:lnTo>
                    <a:lnTo>
                      <a:pt x="36" y="622"/>
                    </a:lnTo>
                    <a:lnTo>
                      <a:pt x="28" y="612"/>
                    </a:lnTo>
                    <a:lnTo>
                      <a:pt x="21" y="605"/>
                    </a:lnTo>
                    <a:lnTo>
                      <a:pt x="16" y="604"/>
                    </a:lnTo>
                    <a:lnTo>
                      <a:pt x="8" y="605"/>
                    </a:lnTo>
                    <a:lnTo>
                      <a:pt x="0" y="609"/>
                    </a:lnTo>
                    <a:lnTo>
                      <a:pt x="8" y="596"/>
                    </a:lnTo>
                    <a:lnTo>
                      <a:pt x="15" y="585"/>
                    </a:lnTo>
                    <a:lnTo>
                      <a:pt x="21" y="577"/>
                    </a:lnTo>
                    <a:lnTo>
                      <a:pt x="25" y="573"/>
                    </a:lnTo>
                    <a:lnTo>
                      <a:pt x="28" y="572"/>
                    </a:lnTo>
                    <a:lnTo>
                      <a:pt x="28" y="570"/>
                    </a:lnTo>
                    <a:lnTo>
                      <a:pt x="27" y="569"/>
                    </a:lnTo>
                    <a:lnTo>
                      <a:pt x="24" y="568"/>
                    </a:lnTo>
                    <a:lnTo>
                      <a:pt x="21" y="568"/>
                    </a:lnTo>
                    <a:lnTo>
                      <a:pt x="17" y="566"/>
                    </a:lnTo>
                    <a:lnTo>
                      <a:pt x="4" y="566"/>
                    </a:lnTo>
                    <a:lnTo>
                      <a:pt x="4" y="562"/>
                    </a:lnTo>
                    <a:lnTo>
                      <a:pt x="5" y="560"/>
                    </a:lnTo>
                    <a:lnTo>
                      <a:pt x="5" y="557"/>
                    </a:lnTo>
                    <a:lnTo>
                      <a:pt x="7" y="554"/>
                    </a:lnTo>
                    <a:lnTo>
                      <a:pt x="7" y="547"/>
                    </a:lnTo>
                    <a:lnTo>
                      <a:pt x="8" y="545"/>
                    </a:lnTo>
                    <a:lnTo>
                      <a:pt x="11" y="542"/>
                    </a:lnTo>
                    <a:lnTo>
                      <a:pt x="13" y="538"/>
                    </a:lnTo>
                    <a:lnTo>
                      <a:pt x="15" y="533"/>
                    </a:lnTo>
                    <a:lnTo>
                      <a:pt x="9" y="522"/>
                    </a:lnTo>
                    <a:lnTo>
                      <a:pt x="9" y="516"/>
                    </a:lnTo>
                    <a:lnTo>
                      <a:pt x="12" y="514"/>
                    </a:lnTo>
                    <a:lnTo>
                      <a:pt x="13" y="514"/>
                    </a:lnTo>
                    <a:lnTo>
                      <a:pt x="15" y="515"/>
                    </a:lnTo>
                    <a:lnTo>
                      <a:pt x="20" y="515"/>
                    </a:lnTo>
                    <a:lnTo>
                      <a:pt x="21" y="514"/>
                    </a:lnTo>
                    <a:lnTo>
                      <a:pt x="25" y="511"/>
                    </a:lnTo>
                    <a:lnTo>
                      <a:pt x="31" y="508"/>
                    </a:lnTo>
                    <a:lnTo>
                      <a:pt x="33" y="508"/>
                    </a:lnTo>
                    <a:lnTo>
                      <a:pt x="36" y="510"/>
                    </a:lnTo>
                    <a:lnTo>
                      <a:pt x="43" y="510"/>
                    </a:lnTo>
                    <a:lnTo>
                      <a:pt x="50" y="506"/>
                    </a:lnTo>
                    <a:lnTo>
                      <a:pt x="58" y="500"/>
                    </a:lnTo>
                    <a:lnTo>
                      <a:pt x="63" y="494"/>
                    </a:lnTo>
                    <a:lnTo>
                      <a:pt x="68" y="490"/>
                    </a:lnTo>
                    <a:lnTo>
                      <a:pt x="75" y="490"/>
                    </a:lnTo>
                    <a:lnTo>
                      <a:pt x="82" y="491"/>
                    </a:lnTo>
                    <a:lnTo>
                      <a:pt x="90" y="492"/>
                    </a:lnTo>
                    <a:lnTo>
                      <a:pt x="93" y="492"/>
                    </a:lnTo>
                    <a:lnTo>
                      <a:pt x="94" y="491"/>
                    </a:lnTo>
                    <a:lnTo>
                      <a:pt x="97" y="486"/>
                    </a:lnTo>
                    <a:lnTo>
                      <a:pt x="97" y="479"/>
                    </a:lnTo>
                    <a:lnTo>
                      <a:pt x="98" y="475"/>
                    </a:lnTo>
                    <a:lnTo>
                      <a:pt x="98" y="472"/>
                    </a:lnTo>
                    <a:lnTo>
                      <a:pt x="101" y="468"/>
                    </a:lnTo>
                    <a:lnTo>
                      <a:pt x="105" y="465"/>
                    </a:lnTo>
                    <a:lnTo>
                      <a:pt x="115" y="457"/>
                    </a:lnTo>
                    <a:lnTo>
                      <a:pt x="118" y="452"/>
                    </a:lnTo>
                    <a:lnTo>
                      <a:pt x="121" y="445"/>
                    </a:lnTo>
                    <a:lnTo>
                      <a:pt x="124" y="437"/>
                    </a:lnTo>
                    <a:lnTo>
                      <a:pt x="125" y="430"/>
                    </a:lnTo>
                    <a:lnTo>
                      <a:pt x="133" y="426"/>
                    </a:lnTo>
                    <a:lnTo>
                      <a:pt x="137" y="425"/>
                    </a:lnTo>
                    <a:lnTo>
                      <a:pt x="140" y="422"/>
                    </a:lnTo>
                    <a:lnTo>
                      <a:pt x="142" y="421"/>
                    </a:lnTo>
                    <a:lnTo>
                      <a:pt x="148" y="417"/>
                    </a:lnTo>
                    <a:lnTo>
                      <a:pt x="154" y="411"/>
                    </a:lnTo>
                    <a:lnTo>
                      <a:pt x="164" y="403"/>
                    </a:lnTo>
                    <a:lnTo>
                      <a:pt x="172" y="397"/>
                    </a:lnTo>
                    <a:lnTo>
                      <a:pt x="177" y="393"/>
                    </a:lnTo>
                    <a:lnTo>
                      <a:pt x="181" y="387"/>
                    </a:lnTo>
                    <a:lnTo>
                      <a:pt x="184" y="378"/>
                    </a:lnTo>
                    <a:lnTo>
                      <a:pt x="185" y="368"/>
                    </a:lnTo>
                    <a:lnTo>
                      <a:pt x="185" y="362"/>
                    </a:lnTo>
                    <a:lnTo>
                      <a:pt x="184" y="358"/>
                    </a:lnTo>
                    <a:lnTo>
                      <a:pt x="179" y="352"/>
                    </a:lnTo>
                    <a:lnTo>
                      <a:pt x="175" y="351"/>
                    </a:lnTo>
                    <a:lnTo>
                      <a:pt x="169" y="345"/>
                    </a:lnTo>
                    <a:lnTo>
                      <a:pt x="167" y="340"/>
                    </a:lnTo>
                    <a:lnTo>
                      <a:pt x="165" y="333"/>
                    </a:lnTo>
                    <a:lnTo>
                      <a:pt x="167" y="325"/>
                    </a:lnTo>
                    <a:lnTo>
                      <a:pt x="169" y="321"/>
                    </a:lnTo>
                    <a:lnTo>
                      <a:pt x="175" y="317"/>
                    </a:lnTo>
                    <a:lnTo>
                      <a:pt x="181" y="310"/>
                    </a:lnTo>
                    <a:lnTo>
                      <a:pt x="187" y="304"/>
                    </a:lnTo>
                    <a:lnTo>
                      <a:pt x="195" y="296"/>
                    </a:lnTo>
                    <a:lnTo>
                      <a:pt x="200" y="286"/>
                    </a:lnTo>
                    <a:lnTo>
                      <a:pt x="204" y="275"/>
                    </a:lnTo>
                    <a:lnTo>
                      <a:pt x="207" y="267"/>
                    </a:lnTo>
                    <a:lnTo>
                      <a:pt x="210" y="262"/>
                    </a:lnTo>
                    <a:lnTo>
                      <a:pt x="223" y="251"/>
                    </a:lnTo>
                    <a:lnTo>
                      <a:pt x="231" y="247"/>
                    </a:lnTo>
                    <a:lnTo>
                      <a:pt x="236" y="246"/>
                    </a:lnTo>
                    <a:lnTo>
                      <a:pt x="239" y="243"/>
                    </a:lnTo>
                    <a:lnTo>
                      <a:pt x="239" y="230"/>
                    </a:lnTo>
                    <a:lnTo>
                      <a:pt x="236" y="223"/>
                    </a:lnTo>
                    <a:lnTo>
                      <a:pt x="235" y="216"/>
                    </a:lnTo>
                    <a:lnTo>
                      <a:pt x="234" y="213"/>
                    </a:lnTo>
                    <a:lnTo>
                      <a:pt x="231" y="211"/>
                    </a:lnTo>
                    <a:lnTo>
                      <a:pt x="227" y="209"/>
                    </a:lnTo>
                    <a:lnTo>
                      <a:pt x="224" y="207"/>
                    </a:lnTo>
                    <a:lnTo>
                      <a:pt x="220" y="207"/>
                    </a:lnTo>
                    <a:lnTo>
                      <a:pt x="215" y="204"/>
                    </a:lnTo>
                    <a:lnTo>
                      <a:pt x="211" y="201"/>
                    </a:lnTo>
                    <a:lnTo>
                      <a:pt x="203" y="200"/>
                    </a:lnTo>
                    <a:lnTo>
                      <a:pt x="193" y="197"/>
                    </a:lnTo>
                    <a:lnTo>
                      <a:pt x="188" y="192"/>
                    </a:lnTo>
                    <a:lnTo>
                      <a:pt x="183" y="182"/>
                    </a:lnTo>
                    <a:lnTo>
                      <a:pt x="177" y="172"/>
                    </a:lnTo>
                    <a:lnTo>
                      <a:pt x="172" y="159"/>
                    </a:lnTo>
                    <a:lnTo>
                      <a:pt x="167" y="150"/>
                    </a:lnTo>
                    <a:lnTo>
                      <a:pt x="165" y="146"/>
                    </a:lnTo>
                    <a:lnTo>
                      <a:pt x="164" y="143"/>
                    </a:lnTo>
                    <a:lnTo>
                      <a:pt x="163" y="142"/>
                    </a:lnTo>
                    <a:lnTo>
                      <a:pt x="158" y="139"/>
                    </a:lnTo>
                    <a:lnTo>
                      <a:pt x="156" y="138"/>
                    </a:lnTo>
                    <a:lnTo>
                      <a:pt x="154" y="137"/>
                    </a:lnTo>
                    <a:lnTo>
                      <a:pt x="153" y="134"/>
                    </a:lnTo>
                    <a:lnTo>
                      <a:pt x="153" y="115"/>
                    </a:lnTo>
                    <a:lnTo>
                      <a:pt x="154" y="112"/>
                    </a:lnTo>
                    <a:lnTo>
                      <a:pt x="157" y="114"/>
                    </a:lnTo>
                    <a:lnTo>
                      <a:pt x="165" y="116"/>
                    </a:lnTo>
                    <a:lnTo>
                      <a:pt x="171" y="116"/>
                    </a:lnTo>
                    <a:lnTo>
                      <a:pt x="172" y="115"/>
                    </a:lnTo>
                    <a:lnTo>
                      <a:pt x="175" y="115"/>
                    </a:lnTo>
                    <a:lnTo>
                      <a:pt x="176" y="114"/>
                    </a:lnTo>
                    <a:lnTo>
                      <a:pt x="193" y="114"/>
                    </a:lnTo>
                    <a:lnTo>
                      <a:pt x="196" y="112"/>
                    </a:lnTo>
                    <a:lnTo>
                      <a:pt x="199" y="107"/>
                    </a:lnTo>
                    <a:lnTo>
                      <a:pt x="200" y="103"/>
                    </a:lnTo>
                    <a:lnTo>
                      <a:pt x="201" y="100"/>
                    </a:lnTo>
                    <a:lnTo>
                      <a:pt x="207" y="97"/>
                    </a:lnTo>
                    <a:lnTo>
                      <a:pt x="211" y="97"/>
                    </a:lnTo>
                    <a:lnTo>
                      <a:pt x="214" y="96"/>
                    </a:lnTo>
                    <a:lnTo>
                      <a:pt x="216" y="96"/>
                    </a:lnTo>
                    <a:lnTo>
                      <a:pt x="216" y="93"/>
                    </a:lnTo>
                    <a:lnTo>
                      <a:pt x="214" y="91"/>
                    </a:lnTo>
                    <a:lnTo>
                      <a:pt x="212" y="88"/>
                    </a:lnTo>
                    <a:lnTo>
                      <a:pt x="211" y="84"/>
                    </a:lnTo>
                    <a:lnTo>
                      <a:pt x="210" y="81"/>
                    </a:lnTo>
                    <a:lnTo>
                      <a:pt x="210" y="79"/>
                    </a:lnTo>
                    <a:lnTo>
                      <a:pt x="211" y="75"/>
                    </a:lnTo>
                    <a:lnTo>
                      <a:pt x="211" y="71"/>
                    </a:lnTo>
                    <a:lnTo>
                      <a:pt x="200" y="71"/>
                    </a:lnTo>
                    <a:lnTo>
                      <a:pt x="199" y="69"/>
                    </a:lnTo>
                    <a:lnTo>
                      <a:pt x="196" y="68"/>
                    </a:lnTo>
                    <a:lnTo>
                      <a:pt x="189" y="61"/>
                    </a:lnTo>
                    <a:lnTo>
                      <a:pt x="188" y="57"/>
                    </a:lnTo>
                    <a:lnTo>
                      <a:pt x="187" y="54"/>
                    </a:lnTo>
                    <a:lnTo>
                      <a:pt x="181" y="49"/>
                    </a:lnTo>
                    <a:lnTo>
                      <a:pt x="180" y="46"/>
                    </a:lnTo>
                    <a:lnTo>
                      <a:pt x="185" y="41"/>
                    </a:lnTo>
                    <a:lnTo>
                      <a:pt x="184" y="38"/>
                    </a:lnTo>
                    <a:lnTo>
                      <a:pt x="181" y="35"/>
                    </a:lnTo>
                    <a:lnTo>
                      <a:pt x="181" y="27"/>
                    </a:lnTo>
                    <a:lnTo>
                      <a:pt x="183" y="25"/>
                    </a:lnTo>
                    <a:lnTo>
                      <a:pt x="183" y="21"/>
                    </a:lnTo>
                    <a:lnTo>
                      <a:pt x="181" y="17"/>
                    </a:lnTo>
                    <a:lnTo>
                      <a:pt x="179" y="11"/>
                    </a:lnTo>
                    <a:lnTo>
                      <a:pt x="180" y="9"/>
                    </a:lnTo>
                    <a:lnTo>
                      <a:pt x="184" y="7"/>
                    </a:lnTo>
                    <a:lnTo>
                      <a:pt x="188" y="4"/>
                    </a:lnTo>
                    <a:lnTo>
                      <a:pt x="192" y="3"/>
                    </a:lnTo>
                    <a:lnTo>
                      <a:pt x="206" y="3"/>
                    </a:lnTo>
                    <a:lnTo>
                      <a:pt x="208" y="4"/>
                    </a:lnTo>
                    <a:lnTo>
                      <a:pt x="219" y="4"/>
                    </a:lnTo>
                    <a:lnTo>
                      <a:pt x="223" y="3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60" name="Freeform 108">
                <a:extLst>
                  <a:ext uri="{FF2B5EF4-FFF2-40B4-BE49-F238E27FC236}">
                    <a16:creationId xmlns:a16="http://schemas.microsoft.com/office/drawing/2014/main" id="{7E7E2CA0-83E1-FA02-2419-C74F221B75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00612">
                <a:off x="16478177" y="8067208"/>
                <a:ext cx="2634211" cy="3019445"/>
              </a:xfrm>
              <a:custGeom>
                <a:avLst/>
                <a:gdLst/>
                <a:ahLst/>
                <a:cxnLst>
                  <a:cxn ang="0">
                    <a:pos x="264" y="660"/>
                  </a:cxn>
                  <a:cxn ang="0">
                    <a:pos x="265" y="712"/>
                  </a:cxn>
                  <a:cxn ang="0">
                    <a:pos x="312" y="728"/>
                  </a:cxn>
                  <a:cxn ang="0">
                    <a:pos x="349" y="737"/>
                  </a:cxn>
                  <a:cxn ang="0">
                    <a:pos x="378" y="674"/>
                  </a:cxn>
                  <a:cxn ang="0">
                    <a:pos x="306" y="651"/>
                  </a:cxn>
                  <a:cxn ang="0">
                    <a:pos x="300" y="34"/>
                  </a:cxn>
                  <a:cxn ang="0">
                    <a:pos x="343" y="74"/>
                  </a:cxn>
                  <a:cxn ang="0">
                    <a:pos x="368" y="104"/>
                  </a:cxn>
                  <a:cxn ang="0">
                    <a:pos x="388" y="169"/>
                  </a:cxn>
                  <a:cxn ang="0">
                    <a:pos x="398" y="224"/>
                  </a:cxn>
                  <a:cxn ang="0">
                    <a:pos x="397" y="275"/>
                  </a:cxn>
                  <a:cxn ang="0">
                    <a:pos x="419" y="305"/>
                  </a:cxn>
                  <a:cxn ang="0">
                    <a:pos x="448" y="280"/>
                  </a:cxn>
                  <a:cxn ang="0">
                    <a:pos x="494" y="264"/>
                  </a:cxn>
                  <a:cxn ang="0">
                    <a:pos x="507" y="271"/>
                  </a:cxn>
                  <a:cxn ang="0">
                    <a:pos x="529" y="227"/>
                  </a:cxn>
                  <a:cxn ang="0">
                    <a:pos x="553" y="169"/>
                  </a:cxn>
                  <a:cxn ang="0">
                    <a:pos x="616" y="169"/>
                  </a:cxn>
                  <a:cxn ang="0">
                    <a:pos x="662" y="182"/>
                  </a:cxn>
                  <a:cxn ang="0">
                    <a:pos x="693" y="216"/>
                  </a:cxn>
                  <a:cxn ang="0">
                    <a:pos x="718" y="249"/>
                  </a:cxn>
                  <a:cxn ang="0">
                    <a:pos x="673" y="270"/>
                  </a:cxn>
                  <a:cxn ang="0">
                    <a:pos x="686" y="317"/>
                  </a:cxn>
                  <a:cxn ang="0">
                    <a:pos x="706" y="345"/>
                  </a:cxn>
                  <a:cxn ang="0">
                    <a:pos x="662" y="364"/>
                  </a:cxn>
                  <a:cxn ang="0">
                    <a:pos x="644" y="345"/>
                  </a:cxn>
                  <a:cxn ang="0">
                    <a:pos x="616" y="390"/>
                  </a:cxn>
                  <a:cxn ang="0">
                    <a:pos x="577" y="406"/>
                  </a:cxn>
                  <a:cxn ang="0">
                    <a:pos x="533" y="408"/>
                  </a:cxn>
                  <a:cxn ang="0">
                    <a:pos x="487" y="426"/>
                  </a:cxn>
                  <a:cxn ang="0">
                    <a:pos x="429" y="458"/>
                  </a:cxn>
                  <a:cxn ang="0">
                    <a:pos x="440" y="520"/>
                  </a:cxn>
                  <a:cxn ang="0">
                    <a:pos x="439" y="635"/>
                  </a:cxn>
                  <a:cxn ang="0">
                    <a:pos x="416" y="697"/>
                  </a:cxn>
                  <a:cxn ang="0">
                    <a:pos x="347" y="780"/>
                  </a:cxn>
                  <a:cxn ang="0">
                    <a:pos x="351" y="811"/>
                  </a:cxn>
                  <a:cxn ang="0">
                    <a:pos x="310" y="806"/>
                  </a:cxn>
                  <a:cxn ang="0">
                    <a:pos x="272" y="778"/>
                  </a:cxn>
                  <a:cxn ang="0">
                    <a:pos x="213" y="749"/>
                  </a:cxn>
                  <a:cxn ang="0">
                    <a:pos x="158" y="722"/>
                  </a:cxn>
                  <a:cxn ang="0">
                    <a:pos x="112" y="733"/>
                  </a:cxn>
                  <a:cxn ang="0">
                    <a:pos x="45" y="709"/>
                  </a:cxn>
                  <a:cxn ang="0">
                    <a:pos x="2" y="674"/>
                  </a:cxn>
                  <a:cxn ang="0">
                    <a:pos x="29" y="655"/>
                  </a:cxn>
                  <a:cxn ang="0">
                    <a:pos x="30" y="593"/>
                  </a:cxn>
                  <a:cxn ang="0">
                    <a:pos x="54" y="549"/>
                  </a:cxn>
                  <a:cxn ang="0">
                    <a:pos x="58" y="518"/>
                  </a:cxn>
                  <a:cxn ang="0">
                    <a:pos x="48" y="487"/>
                  </a:cxn>
                  <a:cxn ang="0">
                    <a:pos x="107" y="433"/>
                  </a:cxn>
                  <a:cxn ang="0">
                    <a:pos x="135" y="450"/>
                  </a:cxn>
                  <a:cxn ang="0">
                    <a:pos x="148" y="448"/>
                  </a:cxn>
                  <a:cxn ang="0">
                    <a:pos x="173" y="402"/>
                  </a:cxn>
                  <a:cxn ang="0">
                    <a:pos x="191" y="353"/>
                  </a:cxn>
                  <a:cxn ang="0">
                    <a:pos x="217" y="348"/>
                  </a:cxn>
                  <a:cxn ang="0">
                    <a:pos x="251" y="363"/>
                  </a:cxn>
                  <a:cxn ang="0">
                    <a:pos x="275" y="341"/>
                  </a:cxn>
                  <a:cxn ang="0">
                    <a:pos x="260" y="305"/>
                  </a:cxn>
                  <a:cxn ang="0">
                    <a:pos x="269" y="263"/>
                  </a:cxn>
                  <a:cxn ang="0">
                    <a:pos x="240" y="216"/>
                  </a:cxn>
                  <a:cxn ang="0">
                    <a:pos x="269" y="154"/>
                  </a:cxn>
                  <a:cxn ang="0">
                    <a:pos x="256" y="95"/>
                  </a:cxn>
                  <a:cxn ang="0">
                    <a:pos x="271" y="30"/>
                  </a:cxn>
                </a:cxnLst>
                <a:rect l="0" t="0" r="r" b="b"/>
                <a:pathLst>
                  <a:path w="718" h="823">
                    <a:moveTo>
                      <a:pt x="302" y="651"/>
                    </a:moveTo>
                    <a:lnTo>
                      <a:pt x="296" y="656"/>
                    </a:lnTo>
                    <a:lnTo>
                      <a:pt x="291" y="663"/>
                    </a:lnTo>
                    <a:lnTo>
                      <a:pt x="285" y="671"/>
                    </a:lnTo>
                    <a:lnTo>
                      <a:pt x="281" y="675"/>
                    </a:lnTo>
                    <a:lnTo>
                      <a:pt x="279" y="675"/>
                    </a:lnTo>
                    <a:lnTo>
                      <a:pt x="276" y="674"/>
                    </a:lnTo>
                    <a:lnTo>
                      <a:pt x="271" y="668"/>
                    </a:lnTo>
                    <a:lnTo>
                      <a:pt x="268" y="664"/>
                    </a:lnTo>
                    <a:lnTo>
                      <a:pt x="267" y="662"/>
                    </a:lnTo>
                    <a:lnTo>
                      <a:pt x="264" y="660"/>
                    </a:lnTo>
                    <a:lnTo>
                      <a:pt x="256" y="660"/>
                    </a:lnTo>
                    <a:lnTo>
                      <a:pt x="253" y="662"/>
                    </a:lnTo>
                    <a:lnTo>
                      <a:pt x="251" y="664"/>
                    </a:lnTo>
                    <a:lnTo>
                      <a:pt x="249" y="667"/>
                    </a:lnTo>
                    <a:lnTo>
                      <a:pt x="249" y="673"/>
                    </a:lnTo>
                    <a:lnTo>
                      <a:pt x="252" y="678"/>
                    </a:lnTo>
                    <a:lnTo>
                      <a:pt x="257" y="683"/>
                    </a:lnTo>
                    <a:lnTo>
                      <a:pt x="259" y="687"/>
                    </a:lnTo>
                    <a:lnTo>
                      <a:pt x="261" y="697"/>
                    </a:lnTo>
                    <a:lnTo>
                      <a:pt x="261" y="705"/>
                    </a:lnTo>
                    <a:lnTo>
                      <a:pt x="265" y="712"/>
                    </a:lnTo>
                    <a:lnTo>
                      <a:pt x="268" y="714"/>
                    </a:lnTo>
                    <a:lnTo>
                      <a:pt x="269" y="714"/>
                    </a:lnTo>
                    <a:lnTo>
                      <a:pt x="272" y="713"/>
                    </a:lnTo>
                    <a:lnTo>
                      <a:pt x="283" y="702"/>
                    </a:lnTo>
                    <a:lnTo>
                      <a:pt x="285" y="701"/>
                    </a:lnTo>
                    <a:lnTo>
                      <a:pt x="291" y="702"/>
                    </a:lnTo>
                    <a:lnTo>
                      <a:pt x="296" y="710"/>
                    </a:lnTo>
                    <a:lnTo>
                      <a:pt x="302" y="720"/>
                    </a:lnTo>
                    <a:lnTo>
                      <a:pt x="307" y="726"/>
                    </a:lnTo>
                    <a:lnTo>
                      <a:pt x="310" y="728"/>
                    </a:lnTo>
                    <a:lnTo>
                      <a:pt x="312" y="728"/>
                    </a:lnTo>
                    <a:lnTo>
                      <a:pt x="314" y="725"/>
                    </a:lnTo>
                    <a:lnTo>
                      <a:pt x="316" y="722"/>
                    </a:lnTo>
                    <a:lnTo>
                      <a:pt x="318" y="720"/>
                    </a:lnTo>
                    <a:lnTo>
                      <a:pt x="320" y="717"/>
                    </a:lnTo>
                    <a:lnTo>
                      <a:pt x="322" y="714"/>
                    </a:lnTo>
                    <a:lnTo>
                      <a:pt x="324" y="712"/>
                    </a:lnTo>
                    <a:lnTo>
                      <a:pt x="326" y="712"/>
                    </a:lnTo>
                    <a:lnTo>
                      <a:pt x="331" y="716"/>
                    </a:lnTo>
                    <a:lnTo>
                      <a:pt x="338" y="724"/>
                    </a:lnTo>
                    <a:lnTo>
                      <a:pt x="343" y="732"/>
                    </a:lnTo>
                    <a:lnTo>
                      <a:pt x="349" y="737"/>
                    </a:lnTo>
                    <a:lnTo>
                      <a:pt x="355" y="739"/>
                    </a:lnTo>
                    <a:lnTo>
                      <a:pt x="361" y="736"/>
                    </a:lnTo>
                    <a:lnTo>
                      <a:pt x="366" y="729"/>
                    </a:lnTo>
                    <a:lnTo>
                      <a:pt x="370" y="722"/>
                    </a:lnTo>
                    <a:lnTo>
                      <a:pt x="373" y="718"/>
                    </a:lnTo>
                    <a:lnTo>
                      <a:pt x="376" y="713"/>
                    </a:lnTo>
                    <a:lnTo>
                      <a:pt x="378" y="704"/>
                    </a:lnTo>
                    <a:lnTo>
                      <a:pt x="380" y="693"/>
                    </a:lnTo>
                    <a:lnTo>
                      <a:pt x="381" y="683"/>
                    </a:lnTo>
                    <a:lnTo>
                      <a:pt x="381" y="678"/>
                    </a:lnTo>
                    <a:lnTo>
                      <a:pt x="378" y="674"/>
                    </a:lnTo>
                    <a:lnTo>
                      <a:pt x="376" y="668"/>
                    </a:lnTo>
                    <a:lnTo>
                      <a:pt x="373" y="666"/>
                    </a:lnTo>
                    <a:lnTo>
                      <a:pt x="370" y="664"/>
                    </a:lnTo>
                    <a:lnTo>
                      <a:pt x="362" y="666"/>
                    </a:lnTo>
                    <a:lnTo>
                      <a:pt x="343" y="677"/>
                    </a:lnTo>
                    <a:lnTo>
                      <a:pt x="334" y="681"/>
                    </a:lnTo>
                    <a:lnTo>
                      <a:pt x="329" y="678"/>
                    </a:lnTo>
                    <a:lnTo>
                      <a:pt x="322" y="673"/>
                    </a:lnTo>
                    <a:lnTo>
                      <a:pt x="316" y="663"/>
                    </a:lnTo>
                    <a:lnTo>
                      <a:pt x="310" y="656"/>
                    </a:lnTo>
                    <a:lnTo>
                      <a:pt x="306" y="651"/>
                    </a:lnTo>
                    <a:lnTo>
                      <a:pt x="302" y="651"/>
                    </a:lnTo>
                    <a:close/>
                    <a:moveTo>
                      <a:pt x="290" y="0"/>
                    </a:moveTo>
                    <a:lnTo>
                      <a:pt x="292" y="0"/>
                    </a:lnTo>
                    <a:lnTo>
                      <a:pt x="295" y="2"/>
                    </a:lnTo>
                    <a:lnTo>
                      <a:pt x="300" y="7"/>
                    </a:lnTo>
                    <a:lnTo>
                      <a:pt x="304" y="14"/>
                    </a:lnTo>
                    <a:lnTo>
                      <a:pt x="308" y="22"/>
                    </a:lnTo>
                    <a:lnTo>
                      <a:pt x="307" y="23"/>
                    </a:lnTo>
                    <a:lnTo>
                      <a:pt x="304" y="24"/>
                    </a:lnTo>
                    <a:lnTo>
                      <a:pt x="300" y="28"/>
                    </a:lnTo>
                    <a:lnTo>
                      <a:pt x="300" y="34"/>
                    </a:lnTo>
                    <a:lnTo>
                      <a:pt x="299" y="37"/>
                    </a:lnTo>
                    <a:lnTo>
                      <a:pt x="299" y="43"/>
                    </a:lnTo>
                    <a:lnTo>
                      <a:pt x="302" y="43"/>
                    </a:lnTo>
                    <a:lnTo>
                      <a:pt x="307" y="41"/>
                    </a:lnTo>
                    <a:lnTo>
                      <a:pt x="314" y="39"/>
                    </a:lnTo>
                    <a:lnTo>
                      <a:pt x="320" y="39"/>
                    </a:lnTo>
                    <a:lnTo>
                      <a:pt x="326" y="41"/>
                    </a:lnTo>
                    <a:lnTo>
                      <a:pt x="330" y="47"/>
                    </a:lnTo>
                    <a:lnTo>
                      <a:pt x="335" y="58"/>
                    </a:lnTo>
                    <a:lnTo>
                      <a:pt x="339" y="68"/>
                    </a:lnTo>
                    <a:lnTo>
                      <a:pt x="343" y="74"/>
                    </a:lnTo>
                    <a:lnTo>
                      <a:pt x="349" y="80"/>
                    </a:lnTo>
                    <a:lnTo>
                      <a:pt x="349" y="82"/>
                    </a:lnTo>
                    <a:lnTo>
                      <a:pt x="346" y="88"/>
                    </a:lnTo>
                    <a:lnTo>
                      <a:pt x="346" y="92"/>
                    </a:lnTo>
                    <a:lnTo>
                      <a:pt x="345" y="95"/>
                    </a:lnTo>
                    <a:lnTo>
                      <a:pt x="346" y="97"/>
                    </a:lnTo>
                    <a:lnTo>
                      <a:pt x="347" y="99"/>
                    </a:lnTo>
                    <a:lnTo>
                      <a:pt x="350" y="100"/>
                    </a:lnTo>
                    <a:lnTo>
                      <a:pt x="354" y="101"/>
                    </a:lnTo>
                    <a:lnTo>
                      <a:pt x="359" y="101"/>
                    </a:lnTo>
                    <a:lnTo>
                      <a:pt x="368" y="104"/>
                    </a:lnTo>
                    <a:lnTo>
                      <a:pt x="369" y="105"/>
                    </a:lnTo>
                    <a:lnTo>
                      <a:pt x="370" y="115"/>
                    </a:lnTo>
                    <a:lnTo>
                      <a:pt x="368" y="127"/>
                    </a:lnTo>
                    <a:lnTo>
                      <a:pt x="368" y="135"/>
                    </a:lnTo>
                    <a:lnTo>
                      <a:pt x="372" y="143"/>
                    </a:lnTo>
                    <a:lnTo>
                      <a:pt x="377" y="150"/>
                    </a:lnTo>
                    <a:lnTo>
                      <a:pt x="380" y="155"/>
                    </a:lnTo>
                    <a:lnTo>
                      <a:pt x="380" y="162"/>
                    </a:lnTo>
                    <a:lnTo>
                      <a:pt x="381" y="163"/>
                    </a:lnTo>
                    <a:lnTo>
                      <a:pt x="382" y="166"/>
                    </a:lnTo>
                    <a:lnTo>
                      <a:pt x="388" y="169"/>
                    </a:lnTo>
                    <a:lnTo>
                      <a:pt x="394" y="169"/>
                    </a:lnTo>
                    <a:lnTo>
                      <a:pt x="398" y="170"/>
                    </a:lnTo>
                    <a:lnTo>
                      <a:pt x="401" y="170"/>
                    </a:lnTo>
                    <a:lnTo>
                      <a:pt x="404" y="171"/>
                    </a:lnTo>
                    <a:lnTo>
                      <a:pt x="405" y="173"/>
                    </a:lnTo>
                    <a:lnTo>
                      <a:pt x="405" y="175"/>
                    </a:lnTo>
                    <a:lnTo>
                      <a:pt x="404" y="183"/>
                    </a:lnTo>
                    <a:lnTo>
                      <a:pt x="402" y="194"/>
                    </a:lnTo>
                    <a:lnTo>
                      <a:pt x="401" y="206"/>
                    </a:lnTo>
                    <a:lnTo>
                      <a:pt x="400" y="217"/>
                    </a:lnTo>
                    <a:lnTo>
                      <a:pt x="398" y="224"/>
                    </a:lnTo>
                    <a:lnTo>
                      <a:pt x="398" y="232"/>
                    </a:lnTo>
                    <a:lnTo>
                      <a:pt x="401" y="241"/>
                    </a:lnTo>
                    <a:lnTo>
                      <a:pt x="401" y="251"/>
                    </a:lnTo>
                    <a:lnTo>
                      <a:pt x="400" y="253"/>
                    </a:lnTo>
                    <a:lnTo>
                      <a:pt x="398" y="258"/>
                    </a:lnTo>
                    <a:lnTo>
                      <a:pt x="397" y="260"/>
                    </a:lnTo>
                    <a:lnTo>
                      <a:pt x="397" y="266"/>
                    </a:lnTo>
                    <a:lnTo>
                      <a:pt x="398" y="268"/>
                    </a:lnTo>
                    <a:lnTo>
                      <a:pt x="400" y="270"/>
                    </a:lnTo>
                    <a:lnTo>
                      <a:pt x="400" y="272"/>
                    </a:lnTo>
                    <a:lnTo>
                      <a:pt x="397" y="275"/>
                    </a:lnTo>
                    <a:lnTo>
                      <a:pt x="397" y="278"/>
                    </a:lnTo>
                    <a:lnTo>
                      <a:pt x="396" y="282"/>
                    </a:lnTo>
                    <a:lnTo>
                      <a:pt x="396" y="287"/>
                    </a:lnTo>
                    <a:lnTo>
                      <a:pt x="397" y="290"/>
                    </a:lnTo>
                    <a:lnTo>
                      <a:pt x="400" y="291"/>
                    </a:lnTo>
                    <a:lnTo>
                      <a:pt x="405" y="291"/>
                    </a:lnTo>
                    <a:lnTo>
                      <a:pt x="406" y="293"/>
                    </a:lnTo>
                    <a:lnTo>
                      <a:pt x="409" y="294"/>
                    </a:lnTo>
                    <a:lnTo>
                      <a:pt x="412" y="297"/>
                    </a:lnTo>
                    <a:lnTo>
                      <a:pt x="413" y="299"/>
                    </a:lnTo>
                    <a:lnTo>
                      <a:pt x="419" y="305"/>
                    </a:lnTo>
                    <a:lnTo>
                      <a:pt x="421" y="306"/>
                    </a:lnTo>
                    <a:lnTo>
                      <a:pt x="424" y="306"/>
                    </a:lnTo>
                    <a:lnTo>
                      <a:pt x="428" y="305"/>
                    </a:lnTo>
                    <a:lnTo>
                      <a:pt x="432" y="302"/>
                    </a:lnTo>
                    <a:lnTo>
                      <a:pt x="435" y="301"/>
                    </a:lnTo>
                    <a:lnTo>
                      <a:pt x="436" y="298"/>
                    </a:lnTo>
                    <a:lnTo>
                      <a:pt x="437" y="297"/>
                    </a:lnTo>
                    <a:lnTo>
                      <a:pt x="437" y="294"/>
                    </a:lnTo>
                    <a:lnTo>
                      <a:pt x="439" y="293"/>
                    </a:lnTo>
                    <a:lnTo>
                      <a:pt x="441" y="287"/>
                    </a:lnTo>
                    <a:lnTo>
                      <a:pt x="448" y="280"/>
                    </a:lnTo>
                    <a:lnTo>
                      <a:pt x="456" y="278"/>
                    </a:lnTo>
                    <a:lnTo>
                      <a:pt x="463" y="275"/>
                    </a:lnTo>
                    <a:lnTo>
                      <a:pt x="475" y="271"/>
                    </a:lnTo>
                    <a:lnTo>
                      <a:pt x="480" y="266"/>
                    </a:lnTo>
                    <a:lnTo>
                      <a:pt x="480" y="263"/>
                    </a:lnTo>
                    <a:lnTo>
                      <a:pt x="482" y="260"/>
                    </a:lnTo>
                    <a:lnTo>
                      <a:pt x="482" y="258"/>
                    </a:lnTo>
                    <a:lnTo>
                      <a:pt x="483" y="256"/>
                    </a:lnTo>
                    <a:lnTo>
                      <a:pt x="484" y="256"/>
                    </a:lnTo>
                    <a:lnTo>
                      <a:pt x="491" y="263"/>
                    </a:lnTo>
                    <a:lnTo>
                      <a:pt x="494" y="264"/>
                    </a:lnTo>
                    <a:lnTo>
                      <a:pt x="495" y="264"/>
                    </a:lnTo>
                    <a:lnTo>
                      <a:pt x="498" y="270"/>
                    </a:lnTo>
                    <a:lnTo>
                      <a:pt x="498" y="274"/>
                    </a:lnTo>
                    <a:lnTo>
                      <a:pt x="499" y="276"/>
                    </a:lnTo>
                    <a:lnTo>
                      <a:pt x="499" y="283"/>
                    </a:lnTo>
                    <a:lnTo>
                      <a:pt x="501" y="284"/>
                    </a:lnTo>
                    <a:lnTo>
                      <a:pt x="502" y="284"/>
                    </a:lnTo>
                    <a:lnTo>
                      <a:pt x="503" y="283"/>
                    </a:lnTo>
                    <a:lnTo>
                      <a:pt x="506" y="278"/>
                    </a:lnTo>
                    <a:lnTo>
                      <a:pt x="506" y="275"/>
                    </a:lnTo>
                    <a:lnTo>
                      <a:pt x="507" y="271"/>
                    </a:lnTo>
                    <a:lnTo>
                      <a:pt x="507" y="270"/>
                    </a:lnTo>
                    <a:lnTo>
                      <a:pt x="509" y="268"/>
                    </a:lnTo>
                    <a:lnTo>
                      <a:pt x="510" y="268"/>
                    </a:lnTo>
                    <a:lnTo>
                      <a:pt x="515" y="266"/>
                    </a:lnTo>
                    <a:lnTo>
                      <a:pt x="519" y="264"/>
                    </a:lnTo>
                    <a:lnTo>
                      <a:pt x="525" y="262"/>
                    </a:lnTo>
                    <a:lnTo>
                      <a:pt x="526" y="259"/>
                    </a:lnTo>
                    <a:lnTo>
                      <a:pt x="526" y="256"/>
                    </a:lnTo>
                    <a:lnTo>
                      <a:pt x="522" y="240"/>
                    </a:lnTo>
                    <a:lnTo>
                      <a:pt x="523" y="235"/>
                    </a:lnTo>
                    <a:lnTo>
                      <a:pt x="529" y="227"/>
                    </a:lnTo>
                    <a:lnTo>
                      <a:pt x="536" y="218"/>
                    </a:lnTo>
                    <a:lnTo>
                      <a:pt x="538" y="212"/>
                    </a:lnTo>
                    <a:lnTo>
                      <a:pt x="538" y="208"/>
                    </a:lnTo>
                    <a:lnTo>
                      <a:pt x="541" y="202"/>
                    </a:lnTo>
                    <a:lnTo>
                      <a:pt x="542" y="201"/>
                    </a:lnTo>
                    <a:lnTo>
                      <a:pt x="542" y="198"/>
                    </a:lnTo>
                    <a:lnTo>
                      <a:pt x="545" y="190"/>
                    </a:lnTo>
                    <a:lnTo>
                      <a:pt x="548" y="186"/>
                    </a:lnTo>
                    <a:lnTo>
                      <a:pt x="549" y="182"/>
                    </a:lnTo>
                    <a:lnTo>
                      <a:pt x="550" y="177"/>
                    </a:lnTo>
                    <a:lnTo>
                      <a:pt x="553" y="169"/>
                    </a:lnTo>
                    <a:lnTo>
                      <a:pt x="556" y="162"/>
                    </a:lnTo>
                    <a:lnTo>
                      <a:pt x="561" y="158"/>
                    </a:lnTo>
                    <a:lnTo>
                      <a:pt x="575" y="159"/>
                    </a:lnTo>
                    <a:lnTo>
                      <a:pt x="585" y="161"/>
                    </a:lnTo>
                    <a:lnTo>
                      <a:pt x="591" y="158"/>
                    </a:lnTo>
                    <a:lnTo>
                      <a:pt x="597" y="158"/>
                    </a:lnTo>
                    <a:lnTo>
                      <a:pt x="600" y="161"/>
                    </a:lnTo>
                    <a:lnTo>
                      <a:pt x="608" y="165"/>
                    </a:lnTo>
                    <a:lnTo>
                      <a:pt x="612" y="166"/>
                    </a:lnTo>
                    <a:lnTo>
                      <a:pt x="615" y="167"/>
                    </a:lnTo>
                    <a:lnTo>
                      <a:pt x="616" y="169"/>
                    </a:lnTo>
                    <a:lnTo>
                      <a:pt x="618" y="171"/>
                    </a:lnTo>
                    <a:lnTo>
                      <a:pt x="620" y="178"/>
                    </a:lnTo>
                    <a:lnTo>
                      <a:pt x="628" y="192"/>
                    </a:lnTo>
                    <a:lnTo>
                      <a:pt x="630" y="196"/>
                    </a:lnTo>
                    <a:lnTo>
                      <a:pt x="631" y="197"/>
                    </a:lnTo>
                    <a:lnTo>
                      <a:pt x="635" y="197"/>
                    </a:lnTo>
                    <a:lnTo>
                      <a:pt x="639" y="196"/>
                    </a:lnTo>
                    <a:lnTo>
                      <a:pt x="642" y="194"/>
                    </a:lnTo>
                    <a:lnTo>
                      <a:pt x="646" y="193"/>
                    </a:lnTo>
                    <a:lnTo>
                      <a:pt x="654" y="185"/>
                    </a:lnTo>
                    <a:lnTo>
                      <a:pt x="662" y="182"/>
                    </a:lnTo>
                    <a:lnTo>
                      <a:pt x="665" y="182"/>
                    </a:lnTo>
                    <a:lnTo>
                      <a:pt x="673" y="185"/>
                    </a:lnTo>
                    <a:lnTo>
                      <a:pt x="677" y="187"/>
                    </a:lnTo>
                    <a:lnTo>
                      <a:pt x="679" y="190"/>
                    </a:lnTo>
                    <a:lnTo>
                      <a:pt x="681" y="194"/>
                    </a:lnTo>
                    <a:lnTo>
                      <a:pt x="682" y="200"/>
                    </a:lnTo>
                    <a:lnTo>
                      <a:pt x="683" y="202"/>
                    </a:lnTo>
                    <a:lnTo>
                      <a:pt x="687" y="205"/>
                    </a:lnTo>
                    <a:lnTo>
                      <a:pt x="690" y="206"/>
                    </a:lnTo>
                    <a:lnTo>
                      <a:pt x="691" y="209"/>
                    </a:lnTo>
                    <a:lnTo>
                      <a:pt x="693" y="216"/>
                    </a:lnTo>
                    <a:lnTo>
                      <a:pt x="694" y="224"/>
                    </a:lnTo>
                    <a:lnTo>
                      <a:pt x="697" y="229"/>
                    </a:lnTo>
                    <a:lnTo>
                      <a:pt x="702" y="232"/>
                    </a:lnTo>
                    <a:lnTo>
                      <a:pt x="708" y="233"/>
                    </a:lnTo>
                    <a:lnTo>
                      <a:pt x="712" y="235"/>
                    </a:lnTo>
                    <a:lnTo>
                      <a:pt x="713" y="237"/>
                    </a:lnTo>
                    <a:lnTo>
                      <a:pt x="716" y="240"/>
                    </a:lnTo>
                    <a:lnTo>
                      <a:pt x="716" y="243"/>
                    </a:lnTo>
                    <a:lnTo>
                      <a:pt x="717" y="244"/>
                    </a:lnTo>
                    <a:lnTo>
                      <a:pt x="717" y="247"/>
                    </a:lnTo>
                    <a:lnTo>
                      <a:pt x="718" y="249"/>
                    </a:lnTo>
                    <a:lnTo>
                      <a:pt x="713" y="252"/>
                    </a:lnTo>
                    <a:lnTo>
                      <a:pt x="709" y="253"/>
                    </a:lnTo>
                    <a:lnTo>
                      <a:pt x="698" y="253"/>
                    </a:lnTo>
                    <a:lnTo>
                      <a:pt x="696" y="252"/>
                    </a:lnTo>
                    <a:lnTo>
                      <a:pt x="682" y="252"/>
                    </a:lnTo>
                    <a:lnTo>
                      <a:pt x="678" y="253"/>
                    </a:lnTo>
                    <a:lnTo>
                      <a:pt x="674" y="256"/>
                    </a:lnTo>
                    <a:lnTo>
                      <a:pt x="670" y="258"/>
                    </a:lnTo>
                    <a:lnTo>
                      <a:pt x="669" y="260"/>
                    </a:lnTo>
                    <a:lnTo>
                      <a:pt x="671" y="266"/>
                    </a:lnTo>
                    <a:lnTo>
                      <a:pt x="673" y="270"/>
                    </a:lnTo>
                    <a:lnTo>
                      <a:pt x="673" y="274"/>
                    </a:lnTo>
                    <a:lnTo>
                      <a:pt x="671" y="276"/>
                    </a:lnTo>
                    <a:lnTo>
                      <a:pt x="671" y="284"/>
                    </a:lnTo>
                    <a:lnTo>
                      <a:pt x="674" y="287"/>
                    </a:lnTo>
                    <a:lnTo>
                      <a:pt x="675" y="290"/>
                    </a:lnTo>
                    <a:lnTo>
                      <a:pt x="670" y="295"/>
                    </a:lnTo>
                    <a:lnTo>
                      <a:pt x="671" y="298"/>
                    </a:lnTo>
                    <a:lnTo>
                      <a:pt x="677" y="303"/>
                    </a:lnTo>
                    <a:lnTo>
                      <a:pt x="678" y="306"/>
                    </a:lnTo>
                    <a:lnTo>
                      <a:pt x="679" y="310"/>
                    </a:lnTo>
                    <a:lnTo>
                      <a:pt x="686" y="317"/>
                    </a:lnTo>
                    <a:lnTo>
                      <a:pt x="689" y="318"/>
                    </a:lnTo>
                    <a:lnTo>
                      <a:pt x="690" y="320"/>
                    </a:lnTo>
                    <a:lnTo>
                      <a:pt x="701" y="320"/>
                    </a:lnTo>
                    <a:lnTo>
                      <a:pt x="701" y="324"/>
                    </a:lnTo>
                    <a:lnTo>
                      <a:pt x="700" y="328"/>
                    </a:lnTo>
                    <a:lnTo>
                      <a:pt x="700" y="330"/>
                    </a:lnTo>
                    <a:lnTo>
                      <a:pt x="701" y="333"/>
                    </a:lnTo>
                    <a:lnTo>
                      <a:pt x="702" y="337"/>
                    </a:lnTo>
                    <a:lnTo>
                      <a:pt x="704" y="340"/>
                    </a:lnTo>
                    <a:lnTo>
                      <a:pt x="706" y="342"/>
                    </a:lnTo>
                    <a:lnTo>
                      <a:pt x="706" y="345"/>
                    </a:lnTo>
                    <a:lnTo>
                      <a:pt x="704" y="345"/>
                    </a:lnTo>
                    <a:lnTo>
                      <a:pt x="701" y="346"/>
                    </a:lnTo>
                    <a:lnTo>
                      <a:pt x="697" y="346"/>
                    </a:lnTo>
                    <a:lnTo>
                      <a:pt x="691" y="349"/>
                    </a:lnTo>
                    <a:lnTo>
                      <a:pt x="690" y="352"/>
                    </a:lnTo>
                    <a:lnTo>
                      <a:pt x="689" y="356"/>
                    </a:lnTo>
                    <a:lnTo>
                      <a:pt x="686" y="361"/>
                    </a:lnTo>
                    <a:lnTo>
                      <a:pt x="683" y="363"/>
                    </a:lnTo>
                    <a:lnTo>
                      <a:pt x="666" y="363"/>
                    </a:lnTo>
                    <a:lnTo>
                      <a:pt x="665" y="364"/>
                    </a:lnTo>
                    <a:lnTo>
                      <a:pt x="662" y="364"/>
                    </a:lnTo>
                    <a:lnTo>
                      <a:pt x="661" y="365"/>
                    </a:lnTo>
                    <a:lnTo>
                      <a:pt x="655" y="365"/>
                    </a:lnTo>
                    <a:lnTo>
                      <a:pt x="647" y="363"/>
                    </a:lnTo>
                    <a:lnTo>
                      <a:pt x="644" y="361"/>
                    </a:lnTo>
                    <a:lnTo>
                      <a:pt x="647" y="359"/>
                    </a:lnTo>
                    <a:lnTo>
                      <a:pt x="648" y="356"/>
                    </a:lnTo>
                    <a:lnTo>
                      <a:pt x="651" y="353"/>
                    </a:lnTo>
                    <a:lnTo>
                      <a:pt x="653" y="351"/>
                    </a:lnTo>
                    <a:lnTo>
                      <a:pt x="653" y="346"/>
                    </a:lnTo>
                    <a:lnTo>
                      <a:pt x="651" y="345"/>
                    </a:lnTo>
                    <a:lnTo>
                      <a:pt x="644" y="345"/>
                    </a:lnTo>
                    <a:lnTo>
                      <a:pt x="642" y="346"/>
                    </a:lnTo>
                    <a:lnTo>
                      <a:pt x="639" y="349"/>
                    </a:lnTo>
                    <a:lnTo>
                      <a:pt x="636" y="355"/>
                    </a:lnTo>
                    <a:lnTo>
                      <a:pt x="634" y="357"/>
                    </a:lnTo>
                    <a:lnTo>
                      <a:pt x="630" y="360"/>
                    </a:lnTo>
                    <a:lnTo>
                      <a:pt x="626" y="361"/>
                    </a:lnTo>
                    <a:lnTo>
                      <a:pt x="622" y="364"/>
                    </a:lnTo>
                    <a:lnTo>
                      <a:pt x="619" y="369"/>
                    </a:lnTo>
                    <a:lnTo>
                      <a:pt x="618" y="377"/>
                    </a:lnTo>
                    <a:lnTo>
                      <a:pt x="618" y="386"/>
                    </a:lnTo>
                    <a:lnTo>
                      <a:pt x="616" y="390"/>
                    </a:lnTo>
                    <a:lnTo>
                      <a:pt x="615" y="392"/>
                    </a:lnTo>
                    <a:lnTo>
                      <a:pt x="603" y="396"/>
                    </a:lnTo>
                    <a:lnTo>
                      <a:pt x="600" y="398"/>
                    </a:lnTo>
                    <a:lnTo>
                      <a:pt x="597" y="398"/>
                    </a:lnTo>
                    <a:lnTo>
                      <a:pt x="597" y="408"/>
                    </a:lnTo>
                    <a:lnTo>
                      <a:pt x="596" y="408"/>
                    </a:lnTo>
                    <a:lnTo>
                      <a:pt x="593" y="407"/>
                    </a:lnTo>
                    <a:lnTo>
                      <a:pt x="591" y="407"/>
                    </a:lnTo>
                    <a:lnTo>
                      <a:pt x="585" y="404"/>
                    </a:lnTo>
                    <a:lnTo>
                      <a:pt x="580" y="404"/>
                    </a:lnTo>
                    <a:lnTo>
                      <a:pt x="577" y="406"/>
                    </a:lnTo>
                    <a:lnTo>
                      <a:pt x="576" y="407"/>
                    </a:lnTo>
                    <a:lnTo>
                      <a:pt x="571" y="410"/>
                    </a:lnTo>
                    <a:lnTo>
                      <a:pt x="562" y="410"/>
                    </a:lnTo>
                    <a:lnTo>
                      <a:pt x="557" y="408"/>
                    </a:lnTo>
                    <a:lnTo>
                      <a:pt x="549" y="404"/>
                    </a:lnTo>
                    <a:lnTo>
                      <a:pt x="548" y="402"/>
                    </a:lnTo>
                    <a:lnTo>
                      <a:pt x="546" y="400"/>
                    </a:lnTo>
                    <a:lnTo>
                      <a:pt x="542" y="400"/>
                    </a:lnTo>
                    <a:lnTo>
                      <a:pt x="541" y="403"/>
                    </a:lnTo>
                    <a:lnTo>
                      <a:pt x="537" y="407"/>
                    </a:lnTo>
                    <a:lnTo>
                      <a:pt x="533" y="408"/>
                    </a:lnTo>
                    <a:lnTo>
                      <a:pt x="523" y="408"/>
                    </a:lnTo>
                    <a:lnTo>
                      <a:pt x="514" y="407"/>
                    </a:lnTo>
                    <a:lnTo>
                      <a:pt x="507" y="404"/>
                    </a:lnTo>
                    <a:lnTo>
                      <a:pt x="505" y="406"/>
                    </a:lnTo>
                    <a:lnTo>
                      <a:pt x="503" y="407"/>
                    </a:lnTo>
                    <a:lnTo>
                      <a:pt x="503" y="411"/>
                    </a:lnTo>
                    <a:lnTo>
                      <a:pt x="502" y="415"/>
                    </a:lnTo>
                    <a:lnTo>
                      <a:pt x="502" y="419"/>
                    </a:lnTo>
                    <a:lnTo>
                      <a:pt x="499" y="423"/>
                    </a:lnTo>
                    <a:lnTo>
                      <a:pt x="494" y="426"/>
                    </a:lnTo>
                    <a:lnTo>
                      <a:pt x="487" y="426"/>
                    </a:lnTo>
                    <a:lnTo>
                      <a:pt x="480" y="427"/>
                    </a:lnTo>
                    <a:lnTo>
                      <a:pt x="471" y="427"/>
                    </a:lnTo>
                    <a:lnTo>
                      <a:pt x="468" y="426"/>
                    </a:lnTo>
                    <a:lnTo>
                      <a:pt x="464" y="426"/>
                    </a:lnTo>
                    <a:lnTo>
                      <a:pt x="462" y="429"/>
                    </a:lnTo>
                    <a:lnTo>
                      <a:pt x="456" y="439"/>
                    </a:lnTo>
                    <a:lnTo>
                      <a:pt x="455" y="441"/>
                    </a:lnTo>
                    <a:lnTo>
                      <a:pt x="452" y="442"/>
                    </a:lnTo>
                    <a:lnTo>
                      <a:pt x="445" y="445"/>
                    </a:lnTo>
                    <a:lnTo>
                      <a:pt x="436" y="450"/>
                    </a:lnTo>
                    <a:lnTo>
                      <a:pt x="429" y="458"/>
                    </a:lnTo>
                    <a:lnTo>
                      <a:pt x="427" y="468"/>
                    </a:lnTo>
                    <a:lnTo>
                      <a:pt x="429" y="476"/>
                    </a:lnTo>
                    <a:lnTo>
                      <a:pt x="436" y="483"/>
                    </a:lnTo>
                    <a:lnTo>
                      <a:pt x="444" y="488"/>
                    </a:lnTo>
                    <a:lnTo>
                      <a:pt x="451" y="495"/>
                    </a:lnTo>
                    <a:lnTo>
                      <a:pt x="451" y="497"/>
                    </a:lnTo>
                    <a:lnTo>
                      <a:pt x="448" y="500"/>
                    </a:lnTo>
                    <a:lnTo>
                      <a:pt x="440" y="504"/>
                    </a:lnTo>
                    <a:lnTo>
                      <a:pt x="439" y="505"/>
                    </a:lnTo>
                    <a:lnTo>
                      <a:pt x="439" y="511"/>
                    </a:lnTo>
                    <a:lnTo>
                      <a:pt x="440" y="520"/>
                    </a:lnTo>
                    <a:lnTo>
                      <a:pt x="448" y="545"/>
                    </a:lnTo>
                    <a:lnTo>
                      <a:pt x="450" y="557"/>
                    </a:lnTo>
                    <a:lnTo>
                      <a:pt x="452" y="569"/>
                    </a:lnTo>
                    <a:lnTo>
                      <a:pt x="454" y="578"/>
                    </a:lnTo>
                    <a:lnTo>
                      <a:pt x="451" y="605"/>
                    </a:lnTo>
                    <a:lnTo>
                      <a:pt x="450" y="616"/>
                    </a:lnTo>
                    <a:lnTo>
                      <a:pt x="450" y="621"/>
                    </a:lnTo>
                    <a:lnTo>
                      <a:pt x="448" y="625"/>
                    </a:lnTo>
                    <a:lnTo>
                      <a:pt x="445" y="628"/>
                    </a:lnTo>
                    <a:lnTo>
                      <a:pt x="443" y="632"/>
                    </a:lnTo>
                    <a:lnTo>
                      <a:pt x="439" y="635"/>
                    </a:lnTo>
                    <a:lnTo>
                      <a:pt x="436" y="636"/>
                    </a:lnTo>
                    <a:lnTo>
                      <a:pt x="435" y="639"/>
                    </a:lnTo>
                    <a:lnTo>
                      <a:pt x="432" y="647"/>
                    </a:lnTo>
                    <a:lnTo>
                      <a:pt x="432" y="652"/>
                    </a:lnTo>
                    <a:lnTo>
                      <a:pt x="431" y="656"/>
                    </a:lnTo>
                    <a:lnTo>
                      <a:pt x="428" y="660"/>
                    </a:lnTo>
                    <a:lnTo>
                      <a:pt x="425" y="663"/>
                    </a:lnTo>
                    <a:lnTo>
                      <a:pt x="421" y="666"/>
                    </a:lnTo>
                    <a:lnTo>
                      <a:pt x="419" y="670"/>
                    </a:lnTo>
                    <a:lnTo>
                      <a:pt x="416" y="675"/>
                    </a:lnTo>
                    <a:lnTo>
                      <a:pt x="416" y="697"/>
                    </a:lnTo>
                    <a:lnTo>
                      <a:pt x="413" y="702"/>
                    </a:lnTo>
                    <a:lnTo>
                      <a:pt x="409" y="709"/>
                    </a:lnTo>
                    <a:lnTo>
                      <a:pt x="402" y="717"/>
                    </a:lnTo>
                    <a:lnTo>
                      <a:pt x="388" y="732"/>
                    </a:lnTo>
                    <a:lnTo>
                      <a:pt x="385" y="739"/>
                    </a:lnTo>
                    <a:lnTo>
                      <a:pt x="380" y="749"/>
                    </a:lnTo>
                    <a:lnTo>
                      <a:pt x="373" y="760"/>
                    </a:lnTo>
                    <a:lnTo>
                      <a:pt x="365" y="768"/>
                    </a:lnTo>
                    <a:lnTo>
                      <a:pt x="358" y="774"/>
                    </a:lnTo>
                    <a:lnTo>
                      <a:pt x="354" y="778"/>
                    </a:lnTo>
                    <a:lnTo>
                      <a:pt x="347" y="780"/>
                    </a:lnTo>
                    <a:lnTo>
                      <a:pt x="338" y="783"/>
                    </a:lnTo>
                    <a:lnTo>
                      <a:pt x="329" y="787"/>
                    </a:lnTo>
                    <a:lnTo>
                      <a:pt x="323" y="791"/>
                    </a:lnTo>
                    <a:lnTo>
                      <a:pt x="323" y="794"/>
                    </a:lnTo>
                    <a:lnTo>
                      <a:pt x="324" y="796"/>
                    </a:lnTo>
                    <a:lnTo>
                      <a:pt x="326" y="798"/>
                    </a:lnTo>
                    <a:lnTo>
                      <a:pt x="329" y="799"/>
                    </a:lnTo>
                    <a:lnTo>
                      <a:pt x="334" y="801"/>
                    </a:lnTo>
                    <a:lnTo>
                      <a:pt x="353" y="798"/>
                    </a:lnTo>
                    <a:lnTo>
                      <a:pt x="353" y="810"/>
                    </a:lnTo>
                    <a:lnTo>
                      <a:pt x="351" y="811"/>
                    </a:lnTo>
                    <a:lnTo>
                      <a:pt x="350" y="811"/>
                    </a:lnTo>
                    <a:lnTo>
                      <a:pt x="345" y="814"/>
                    </a:lnTo>
                    <a:lnTo>
                      <a:pt x="337" y="822"/>
                    </a:lnTo>
                    <a:lnTo>
                      <a:pt x="334" y="823"/>
                    </a:lnTo>
                    <a:lnTo>
                      <a:pt x="331" y="823"/>
                    </a:lnTo>
                    <a:lnTo>
                      <a:pt x="327" y="819"/>
                    </a:lnTo>
                    <a:lnTo>
                      <a:pt x="326" y="817"/>
                    </a:lnTo>
                    <a:lnTo>
                      <a:pt x="323" y="813"/>
                    </a:lnTo>
                    <a:lnTo>
                      <a:pt x="318" y="807"/>
                    </a:lnTo>
                    <a:lnTo>
                      <a:pt x="315" y="806"/>
                    </a:lnTo>
                    <a:lnTo>
                      <a:pt x="310" y="806"/>
                    </a:lnTo>
                    <a:lnTo>
                      <a:pt x="304" y="809"/>
                    </a:lnTo>
                    <a:lnTo>
                      <a:pt x="298" y="809"/>
                    </a:lnTo>
                    <a:lnTo>
                      <a:pt x="296" y="807"/>
                    </a:lnTo>
                    <a:lnTo>
                      <a:pt x="296" y="805"/>
                    </a:lnTo>
                    <a:lnTo>
                      <a:pt x="295" y="803"/>
                    </a:lnTo>
                    <a:lnTo>
                      <a:pt x="295" y="792"/>
                    </a:lnTo>
                    <a:lnTo>
                      <a:pt x="294" y="790"/>
                    </a:lnTo>
                    <a:lnTo>
                      <a:pt x="291" y="788"/>
                    </a:lnTo>
                    <a:lnTo>
                      <a:pt x="283" y="786"/>
                    </a:lnTo>
                    <a:lnTo>
                      <a:pt x="275" y="780"/>
                    </a:lnTo>
                    <a:lnTo>
                      <a:pt x="272" y="778"/>
                    </a:lnTo>
                    <a:lnTo>
                      <a:pt x="269" y="774"/>
                    </a:lnTo>
                    <a:lnTo>
                      <a:pt x="264" y="768"/>
                    </a:lnTo>
                    <a:lnTo>
                      <a:pt x="257" y="768"/>
                    </a:lnTo>
                    <a:lnTo>
                      <a:pt x="255" y="770"/>
                    </a:lnTo>
                    <a:lnTo>
                      <a:pt x="251" y="771"/>
                    </a:lnTo>
                    <a:lnTo>
                      <a:pt x="248" y="771"/>
                    </a:lnTo>
                    <a:lnTo>
                      <a:pt x="240" y="768"/>
                    </a:lnTo>
                    <a:lnTo>
                      <a:pt x="236" y="764"/>
                    </a:lnTo>
                    <a:lnTo>
                      <a:pt x="230" y="760"/>
                    </a:lnTo>
                    <a:lnTo>
                      <a:pt x="222" y="755"/>
                    </a:lnTo>
                    <a:lnTo>
                      <a:pt x="213" y="749"/>
                    </a:lnTo>
                    <a:lnTo>
                      <a:pt x="202" y="744"/>
                    </a:lnTo>
                    <a:lnTo>
                      <a:pt x="191" y="740"/>
                    </a:lnTo>
                    <a:lnTo>
                      <a:pt x="185" y="737"/>
                    </a:lnTo>
                    <a:lnTo>
                      <a:pt x="182" y="736"/>
                    </a:lnTo>
                    <a:lnTo>
                      <a:pt x="179" y="733"/>
                    </a:lnTo>
                    <a:lnTo>
                      <a:pt x="178" y="729"/>
                    </a:lnTo>
                    <a:lnTo>
                      <a:pt x="175" y="724"/>
                    </a:lnTo>
                    <a:lnTo>
                      <a:pt x="170" y="718"/>
                    </a:lnTo>
                    <a:lnTo>
                      <a:pt x="163" y="718"/>
                    </a:lnTo>
                    <a:lnTo>
                      <a:pt x="160" y="721"/>
                    </a:lnTo>
                    <a:lnTo>
                      <a:pt x="158" y="722"/>
                    </a:lnTo>
                    <a:lnTo>
                      <a:pt x="155" y="725"/>
                    </a:lnTo>
                    <a:lnTo>
                      <a:pt x="152" y="729"/>
                    </a:lnTo>
                    <a:lnTo>
                      <a:pt x="143" y="739"/>
                    </a:lnTo>
                    <a:lnTo>
                      <a:pt x="136" y="744"/>
                    </a:lnTo>
                    <a:lnTo>
                      <a:pt x="132" y="739"/>
                    </a:lnTo>
                    <a:lnTo>
                      <a:pt x="127" y="733"/>
                    </a:lnTo>
                    <a:lnTo>
                      <a:pt x="121" y="730"/>
                    </a:lnTo>
                    <a:lnTo>
                      <a:pt x="119" y="730"/>
                    </a:lnTo>
                    <a:lnTo>
                      <a:pt x="117" y="732"/>
                    </a:lnTo>
                    <a:lnTo>
                      <a:pt x="115" y="733"/>
                    </a:lnTo>
                    <a:lnTo>
                      <a:pt x="112" y="733"/>
                    </a:lnTo>
                    <a:lnTo>
                      <a:pt x="108" y="735"/>
                    </a:lnTo>
                    <a:lnTo>
                      <a:pt x="101" y="735"/>
                    </a:lnTo>
                    <a:lnTo>
                      <a:pt x="97" y="732"/>
                    </a:lnTo>
                    <a:lnTo>
                      <a:pt x="92" y="729"/>
                    </a:lnTo>
                    <a:lnTo>
                      <a:pt x="82" y="726"/>
                    </a:lnTo>
                    <a:lnTo>
                      <a:pt x="72" y="722"/>
                    </a:lnTo>
                    <a:lnTo>
                      <a:pt x="64" y="717"/>
                    </a:lnTo>
                    <a:lnTo>
                      <a:pt x="57" y="710"/>
                    </a:lnTo>
                    <a:lnTo>
                      <a:pt x="53" y="708"/>
                    </a:lnTo>
                    <a:lnTo>
                      <a:pt x="49" y="708"/>
                    </a:lnTo>
                    <a:lnTo>
                      <a:pt x="45" y="709"/>
                    </a:lnTo>
                    <a:lnTo>
                      <a:pt x="39" y="714"/>
                    </a:lnTo>
                    <a:lnTo>
                      <a:pt x="30" y="708"/>
                    </a:lnTo>
                    <a:lnTo>
                      <a:pt x="22" y="702"/>
                    </a:lnTo>
                    <a:lnTo>
                      <a:pt x="18" y="698"/>
                    </a:lnTo>
                    <a:lnTo>
                      <a:pt x="15" y="690"/>
                    </a:lnTo>
                    <a:lnTo>
                      <a:pt x="14" y="687"/>
                    </a:lnTo>
                    <a:lnTo>
                      <a:pt x="10" y="683"/>
                    </a:lnTo>
                    <a:lnTo>
                      <a:pt x="5" y="681"/>
                    </a:lnTo>
                    <a:lnTo>
                      <a:pt x="0" y="677"/>
                    </a:lnTo>
                    <a:lnTo>
                      <a:pt x="0" y="675"/>
                    </a:lnTo>
                    <a:lnTo>
                      <a:pt x="2" y="674"/>
                    </a:lnTo>
                    <a:lnTo>
                      <a:pt x="3" y="671"/>
                    </a:lnTo>
                    <a:lnTo>
                      <a:pt x="6" y="670"/>
                    </a:lnTo>
                    <a:lnTo>
                      <a:pt x="7" y="668"/>
                    </a:lnTo>
                    <a:lnTo>
                      <a:pt x="10" y="663"/>
                    </a:lnTo>
                    <a:lnTo>
                      <a:pt x="10" y="662"/>
                    </a:lnTo>
                    <a:lnTo>
                      <a:pt x="15" y="659"/>
                    </a:lnTo>
                    <a:lnTo>
                      <a:pt x="21" y="659"/>
                    </a:lnTo>
                    <a:lnTo>
                      <a:pt x="23" y="658"/>
                    </a:lnTo>
                    <a:lnTo>
                      <a:pt x="26" y="658"/>
                    </a:lnTo>
                    <a:lnTo>
                      <a:pt x="29" y="656"/>
                    </a:lnTo>
                    <a:lnTo>
                      <a:pt x="29" y="655"/>
                    </a:lnTo>
                    <a:lnTo>
                      <a:pt x="31" y="650"/>
                    </a:lnTo>
                    <a:lnTo>
                      <a:pt x="34" y="647"/>
                    </a:lnTo>
                    <a:lnTo>
                      <a:pt x="35" y="643"/>
                    </a:lnTo>
                    <a:lnTo>
                      <a:pt x="35" y="639"/>
                    </a:lnTo>
                    <a:lnTo>
                      <a:pt x="33" y="623"/>
                    </a:lnTo>
                    <a:lnTo>
                      <a:pt x="33" y="617"/>
                    </a:lnTo>
                    <a:lnTo>
                      <a:pt x="34" y="615"/>
                    </a:lnTo>
                    <a:lnTo>
                      <a:pt x="38" y="611"/>
                    </a:lnTo>
                    <a:lnTo>
                      <a:pt x="38" y="607"/>
                    </a:lnTo>
                    <a:lnTo>
                      <a:pt x="35" y="600"/>
                    </a:lnTo>
                    <a:lnTo>
                      <a:pt x="30" y="593"/>
                    </a:lnTo>
                    <a:lnTo>
                      <a:pt x="29" y="585"/>
                    </a:lnTo>
                    <a:lnTo>
                      <a:pt x="31" y="580"/>
                    </a:lnTo>
                    <a:lnTo>
                      <a:pt x="33" y="574"/>
                    </a:lnTo>
                    <a:lnTo>
                      <a:pt x="34" y="570"/>
                    </a:lnTo>
                    <a:lnTo>
                      <a:pt x="35" y="565"/>
                    </a:lnTo>
                    <a:lnTo>
                      <a:pt x="37" y="562"/>
                    </a:lnTo>
                    <a:lnTo>
                      <a:pt x="38" y="561"/>
                    </a:lnTo>
                    <a:lnTo>
                      <a:pt x="49" y="561"/>
                    </a:lnTo>
                    <a:lnTo>
                      <a:pt x="52" y="559"/>
                    </a:lnTo>
                    <a:lnTo>
                      <a:pt x="54" y="554"/>
                    </a:lnTo>
                    <a:lnTo>
                      <a:pt x="54" y="549"/>
                    </a:lnTo>
                    <a:lnTo>
                      <a:pt x="52" y="546"/>
                    </a:lnTo>
                    <a:lnTo>
                      <a:pt x="52" y="543"/>
                    </a:lnTo>
                    <a:lnTo>
                      <a:pt x="54" y="540"/>
                    </a:lnTo>
                    <a:lnTo>
                      <a:pt x="58" y="540"/>
                    </a:lnTo>
                    <a:lnTo>
                      <a:pt x="61" y="539"/>
                    </a:lnTo>
                    <a:lnTo>
                      <a:pt x="62" y="538"/>
                    </a:lnTo>
                    <a:lnTo>
                      <a:pt x="62" y="532"/>
                    </a:lnTo>
                    <a:lnTo>
                      <a:pt x="61" y="527"/>
                    </a:lnTo>
                    <a:lnTo>
                      <a:pt x="60" y="523"/>
                    </a:lnTo>
                    <a:lnTo>
                      <a:pt x="58" y="520"/>
                    </a:lnTo>
                    <a:lnTo>
                      <a:pt x="58" y="518"/>
                    </a:lnTo>
                    <a:lnTo>
                      <a:pt x="53" y="518"/>
                    </a:lnTo>
                    <a:lnTo>
                      <a:pt x="52" y="516"/>
                    </a:lnTo>
                    <a:lnTo>
                      <a:pt x="49" y="511"/>
                    </a:lnTo>
                    <a:lnTo>
                      <a:pt x="48" y="507"/>
                    </a:lnTo>
                    <a:lnTo>
                      <a:pt x="46" y="504"/>
                    </a:lnTo>
                    <a:lnTo>
                      <a:pt x="45" y="503"/>
                    </a:lnTo>
                    <a:lnTo>
                      <a:pt x="45" y="501"/>
                    </a:lnTo>
                    <a:lnTo>
                      <a:pt x="44" y="500"/>
                    </a:lnTo>
                    <a:lnTo>
                      <a:pt x="44" y="497"/>
                    </a:lnTo>
                    <a:lnTo>
                      <a:pt x="45" y="495"/>
                    </a:lnTo>
                    <a:lnTo>
                      <a:pt x="48" y="487"/>
                    </a:lnTo>
                    <a:lnTo>
                      <a:pt x="56" y="465"/>
                    </a:lnTo>
                    <a:lnTo>
                      <a:pt x="60" y="456"/>
                    </a:lnTo>
                    <a:lnTo>
                      <a:pt x="62" y="450"/>
                    </a:lnTo>
                    <a:lnTo>
                      <a:pt x="68" y="449"/>
                    </a:lnTo>
                    <a:lnTo>
                      <a:pt x="84" y="452"/>
                    </a:lnTo>
                    <a:lnTo>
                      <a:pt x="92" y="450"/>
                    </a:lnTo>
                    <a:lnTo>
                      <a:pt x="99" y="448"/>
                    </a:lnTo>
                    <a:lnTo>
                      <a:pt x="103" y="445"/>
                    </a:lnTo>
                    <a:lnTo>
                      <a:pt x="105" y="441"/>
                    </a:lnTo>
                    <a:lnTo>
                      <a:pt x="107" y="437"/>
                    </a:lnTo>
                    <a:lnTo>
                      <a:pt x="107" y="433"/>
                    </a:lnTo>
                    <a:lnTo>
                      <a:pt x="109" y="430"/>
                    </a:lnTo>
                    <a:lnTo>
                      <a:pt x="111" y="427"/>
                    </a:lnTo>
                    <a:lnTo>
                      <a:pt x="113" y="426"/>
                    </a:lnTo>
                    <a:lnTo>
                      <a:pt x="116" y="426"/>
                    </a:lnTo>
                    <a:lnTo>
                      <a:pt x="119" y="427"/>
                    </a:lnTo>
                    <a:lnTo>
                      <a:pt x="124" y="433"/>
                    </a:lnTo>
                    <a:lnTo>
                      <a:pt x="128" y="435"/>
                    </a:lnTo>
                    <a:lnTo>
                      <a:pt x="132" y="439"/>
                    </a:lnTo>
                    <a:lnTo>
                      <a:pt x="134" y="442"/>
                    </a:lnTo>
                    <a:lnTo>
                      <a:pt x="135" y="446"/>
                    </a:lnTo>
                    <a:lnTo>
                      <a:pt x="135" y="450"/>
                    </a:lnTo>
                    <a:lnTo>
                      <a:pt x="138" y="454"/>
                    </a:lnTo>
                    <a:lnTo>
                      <a:pt x="146" y="462"/>
                    </a:lnTo>
                    <a:lnTo>
                      <a:pt x="150" y="462"/>
                    </a:lnTo>
                    <a:lnTo>
                      <a:pt x="152" y="461"/>
                    </a:lnTo>
                    <a:lnTo>
                      <a:pt x="154" y="460"/>
                    </a:lnTo>
                    <a:lnTo>
                      <a:pt x="154" y="458"/>
                    </a:lnTo>
                    <a:lnTo>
                      <a:pt x="152" y="456"/>
                    </a:lnTo>
                    <a:lnTo>
                      <a:pt x="151" y="454"/>
                    </a:lnTo>
                    <a:lnTo>
                      <a:pt x="150" y="452"/>
                    </a:lnTo>
                    <a:lnTo>
                      <a:pt x="150" y="449"/>
                    </a:lnTo>
                    <a:lnTo>
                      <a:pt x="148" y="448"/>
                    </a:lnTo>
                    <a:lnTo>
                      <a:pt x="148" y="445"/>
                    </a:lnTo>
                    <a:lnTo>
                      <a:pt x="150" y="442"/>
                    </a:lnTo>
                    <a:lnTo>
                      <a:pt x="152" y="438"/>
                    </a:lnTo>
                    <a:lnTo>
                      <a:pt x="155" y="435"/>
                    </a:lnTo>
                    <a:lnTo>
                      <a:pt x="156" y="433"/>
                    </a:lnTo>
                    <a:lnTo>
                      <a:pt x="159" y="430"/>
                    </a:lnTo>
                    <a:lnTo>
                      <a:pt x="159" y="425"/>
                    </a:lnTo>
                    <a:lnTo>
                      <a:pt x="162" y="421"/>
                    </a:lnTo>
                    <a:lnTo>
                      <a:pt x="163" y="417"/>
                    </a:lnTo>
                    <a:lnTo>
                      <a:pt x="167" y="412"/>
                    </a:lnTo>
                    <a:lnTo>
                      <a:pt x="173" y="402"/>
                    </a:lnTo>
                    <a:lnTo>
                      <a:pt x="173" y="398"/>
                    </a:lnTo>
                    <a:lnTo>
                      <a:pt x="175" y="395"/>
                    </a:lnTo>
                    <a:lnTo>
                      <a:pt x="178" y="394"/>
                    </a:lnTo>
                    <a:lnTo>
                      <a:pt x="186" y="387"/>
                    </a:lnTo>
                    <a:lnTo>
                      <a:pt x="193" y="379"/>
                    </a:lnTo>
                    <a:lnTo>
                      <a:pt x="195" y="372"/>
                    </a:lnTo>
                    <a:lnTo>
                      <a:pt x="197" y="368"/>
                    </a:lnTo>
                    <a:lnTo>
                      <a:pt x="195" y="365"/>
                    </a:lnTo>
                    <a:lnTo>
                      <a:pt x="195" y="364"/>
                    </a:lnTo>
                    <a:lnTo>
                      <a:pt x="191" y="356"/>
                    </a:lnTo>
                    <a:lnTo>
                      <a:pt x="191" y="353"/>
                    </a:lnTo>
                    <a:lnTo>
                      <a:pt x="193" y="349"/>
                    </a:lnTo>
                    <a:lnTo>
                      <a:pt x="198" y="344"/>
                    </a:lnTo>
                    <a:lnTo>
                      <a:pt x="206" y="338"/>
                    </a:lnTo>
                    <a:lnTo>
                      <a:pt x="209" y="337"/>
                    </a:lnTo>
                    <a:lnTo>
                      <a:pt x="210" y="337"/>
                    </a:lnTo>
                    <a:lnTo>
                      <a:pt x="212" y="338"/>
                    </a:lnTo>
                    <a:lnTo>
                      <a:pt x="212" y="340"/>
                    </a:lnTo>
                    <a:lnTo>
                      <a:pt x="213" y="341"/>
                    </a:lnTo>
                    <a:lnTo>
                      <a:pt x="214" y="344"/>
                    </a:lnTo>
                    <a:lnTo>
                      <a:pt x="216" y="345"/>
                    </a:lnTo>
                    <a:lnTo>
                      <a:pt x="217" y="348"/>
                    </a:lnTo>
                    <a:lnTo>
                      <a:pt x="220" y="349"/>
                    </a:lnTo>
                    <a:lnTo>
                      <a:pt x="228" y="352"/>
                    </a:lnTo>
                    <a:lnTo>
                      <a:pt x="230" y="353"/>
                    </a:lnTo>
                    <a:lnTo>
                      <a:pt x="234" y="355"/>
                    </a:lnTo>
                    <a:lnTo>
                      <a:pt x="236" y="356"/>
                    </a:lnTo>
                    <a:lnTo>
                      <a:pt x="237" y="359"/>
                    </a:lnTo>
                    <a:lnTo>
                      <a:pt x="240" y="361"/>
                    </a:lnTo>
                    <a:lnTo>
                      <a:pt x="241" y="361"/>
                    </a:lnTo>
                    <a:lnTo>
                      <a:pt x="244" y="360"/>
                    </a:lnTo>
                    <a:lnTo>
                      <a:pt x="245" y="360"/>
                    </a:lnTo>
                    <a:lnTo>
                      <a:pt x="251" y="363"/>
                    </a:lnTo>
                    <a:lnTo>
                      <a:pt x="255" y="365"/>
                    </a:lnTo>
                    <a:lnTo>
                      <a:pt x="257" y="368"/>
                    </a:lnTo>
                    <a:lnTo>
                      <a:pt x="267" y="368"/>
                    </a:lnTo>
                    <a:lnTo>
                      <a:pt x="268" y="365"/>
                    </a:lnTo>
                    <a:lnTo>
                      <a:pt x="268" y="361"/>
                    </a:lnTo>
                    <a:lnTo>
                      <a:pt x="265" y="359"/>
                    </a:lnTo>
                    <a:lnTo>
                      <a:pt x="265" y="355"/>
                    </a:lnTo>
                    <a:lnTo>
                      <a:pt x="268" y="351"/>
                    </a:lnTo>
                    <a:lnTo>
                      <a:pt x="269" y="346"/>
                    </a:lnTo>
                    <a:lnTo>
                      <a:pt x="273" y="344"/>
                    </a:lnTo>
                    <a:lnTo>
                      <a:pt x="275" y="341"/>
                    </a:lnTo>
                    <a:lnTo>
                      <a:pt x="277" y="338"/>
                    </a:lnTo>
                    <a:lnTo>
                      <a:pt x="279" y="336"/>
                    </a:lnTo>
                    <a:lnTo>
                      <a:pt x="279" y="330"/>
                    </a:lnTo>
                    <a:lnTo>
                      <a:pt x="277" y="326"/>
                    </a:lnTo>
                    <a:lnTo>
                      <a:pt x="277" y="324"/>
                    </a:lnTo>
                    <a:lnTo>
                      <a:pt x="276" y="321"/>
                    </a:lnTo>
                    <a:lnTo>
                      <a:pt x="276" y="318"/>
                    </a:lnTo>
                    <a:lnTo>
                      <a:pt x="275" y="317"/>
                    </a:lnTo>
                    <a:lnTo>
                      <a:pt x="261" y="310"/>
                    </a:lnTo>
                    <a:lnTo>
                      <a:pt x="260" y="307"/>
                    </a:lnTo>
                    <a:lnTo>
                      <a:pt x="260" y="305"/>
                    </a:lnTo>
                    <a:lnTo>
                      <a:pt x="261" y="301"/>
                    </a:lnTo>
                    <a:lnTo>
                      <a:pt x="264" y="297"/>
                    </a:lnTo>
                    <a:lnTo>
                      <a:pt x="268" y="294"/>
                    </a:lnTo>
                    <a:lnTo>
                      <a:pt x="271" y="291"/>
                    </a:lnTo>
                    <a:lnTo>
                      <a:pt x="275" y="289"/>
                    </a:lnTo>
                    <a:lnTo>
                      <a:pt x="276" y="286"/>
                    </a:lnTo>
                    <a:lnTo>
                      <a:pt x="277" y="284"/>
                    </a:lnTo>
                    <a:lnTo>
                      <a:pt x="277" y="279"/>
                    </a:lnTo>
                    <a:lnTo>
                      <a:pt x="276" y="272"/>
                    </a:lnTo>
                    <a:lnTo>
                      <a:pt x="273" y="267"/>
                    </a:lnTo>
                    <a:lnTo>
                      <a:pt x="269" y="263"/>
                    </a:lnTo>
                    <a:lnTo>
                      <a:pt x="265" y="263"/>
                    </a:lnTo>
                    <a:lnTo>
                      <a:pt x="252" y="266"/>
                    </a:lnTo>
                    <a:lnTo>
                      <a:pt x="245" y="264"/>
                    </a:lnTo>
                    <a:lnTo>
                      <a:pt x="242" y="260"/>
                    </a:lnTo>
                    <a:lnTo>
                      <a:pt x="240" y="253"/>
                    </a:lnTo>
                    <a:lnTo>
                      <a:pt x="236" y="245"/>
                    </a:lnTo>
                    <a:lnTo>
                      <a:pt x="232" y="239"/>
                    </a:lnTo>
                    <a:lnTo>
                      <a:pt x="230" y="231"/>
                    </a:lnTo>
                    <a:lnTo>
                      <a:pt x="232" y="227"/>
                    </a:lnTo>
                    <a:lnTo>
                      <a:pt x="237" y="218"/>
                    </a:lnTo>
                    <a:lnTo>
                      <a:pt x="240" y="216"/>
                    </a:lnTo>
                    <a:lnTo>
                      <a:pt x="242" y="210"/>
                    </a:lnTo>
                    <a:lnTo>
                      <a:pt x="240" y="205"/>
                    </a:lnTo>
                    <a:lnTo>
                      <a:pt x="238" y="204"/>
                    </a:lnTo>
                    <a:lnTo>
                      <a:pt x="237" y="201"/>
                    </a:lnTo>
                    <a:lnTo>
                      <a:pt x="238" y="198"/>
                    </a:lnTo>
                    <a:lnTo>
                      <a:pt x="241" y="196"/>
                    </a:lnTo>
                    <a:lnTo>
                      <a:pt x="244" y="194"/>
                    </a:lnTo>
                    <a:lnTo>
                      <a:pt x="251" y="187"/>
                    </a:lnTo>
                    <a:lnTo>
                      <a:pt x="255" y="185"/>
                    </a:lnTo>
                    <a:lnTo>
                      <a:pt x="261" y="178"/>
                    </a:lnTo>
                    <a:lnTo>
                      <a:pt x="269" y="154"/>
                    </a:lnTo>
                    <a:lnTo>
                      <a:pt x="272" y="147"/>
                    </a:lnTo>
                    <a:lnTo>
                      <a:pt x="271" y="143"/>
                    </a:lnTo>
                    <a:lnTo>
                      <a:pt x="271" y="142"/>
                    </a:lnTo>
                    <a:lnTo>
                      <a:pt x="269" y="139"/>
                    </a:lnTo>
                    <a:lnTo>
                      <a:pt x="268" y="138"/>
                    </a:lnTo>
                    <a:lnTo>
                      <a:pt x="268" y="135"/>
                    </a:lnTo>
                    <a:lnTo>
                      <a:pt x="269" y="132"/>
                    </a:lnTo>
                    <a:lnTo>
                      <a:pt x="273" y="120"/>
                    </a:lnTo>
                    <a:lnTo>
                      <a:pt x="273" y="117"/>
                    </a:lnTo>
                    <a:lnTo>
                      <a:pt x="272" y="115"/>
                    </a:lnTo>
                    <a:lnTo>
                      <a:pt x="256" y="95"/>
                    </a:lnTo>
                    <a:lnTo>
                      <a:pt x="255" y="89"/>
                    </a:lnTo>
                    <a:lnTo>
                      <a:pt x="256" y="81"/>
                    </a:lnTo>
                    <a:lnTo>
                      <a:pt x="260" y="74"/>
                    </a:lnTo>
                    <a:lnTo>
                      <a:pt x="261" y="68"/>
                    </a:lnTo>
                    <a:lnTo>
                      <a:pt x="256" y="62"/>
                    </a:lnTo>
                    <a:lnTo>
                      <a:pt x="255" y="59"/>
                    </a:lnTo>
                    <a:lnTo>
                      <a:pt x="255" y="37"/>
                    </a:lnTo>
                    <a:lnTo>
                      <a:pt x="257" y="34"/>
                    </a:lnTo>
                    <a:lnTo>
                      <a:pt x="260" y="33"/>
                    </a:lnTo>
                    <a:lnTo>
                      <a:pt x="265" y="33"/>
                    </a:lnTo>
                    <a:lnTo>
                      <a:pt x="271" y="30"/>
                    </a:lnTo>
                    <a:lnTo>
                      <a:pt x="273" y="27"/>
                    </a:lnTo>
                    <a:lnTo>
                      <a:pt x="276" y="22"/>
                    </a:lnTo>
                    <a:lnTo>
                      <a:pt x="281" y="19"/>
                    </a:lnTo>
                    <a:lnTo>
                      <a:pt x="284" y="19"/>
                    </a:lnTo>
                    <a:lnTo>
                      <a:pt x="288" y="15"/>
                    </a:lnTo>
                    <a:lnTo>
                      <a:pt x="290" y="11"/>
                    </a:lnTo>
                    <a:lnTo>
                      <a:pt x="290" y="7"/>
                    </a:lnTo>
                    <a:lnTo>
                      <a:pt x="283" y="7"/>
                    </a:lnTo>
                    <a:lnTo>
                      <a:pt x="290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61" name="Freeform 109">
                <a:extLst>
                  <a:ext uri="{FF2B5EF4-FFF2-40B4-BE49-F238E27FC236}">
                    <a16:creationId xmlns:a16="http://schemas.microsoft.com/office/drawing/2014/main" id="{99B4203B-B6C6-7775-779E-9855F921FAB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096820" y="7089596"/>
                <a:ext cx="2171940" cy="3804571"/>
              </a:xfrm>
              <a:custGeom>
                <a:avLst/>
                <a:gdLst/>
                <a:ahLst/>
                <a:cxnLst>
                  <a:cxn ang="0">
                    <a:pos x="49" y="50"/>
                  </a:cxn>
                  <a:cxn ang="0">
                    <a:pos x="89" y="31"/>
                  </a:cxn>
                  <a:cxn ang="0">
                    <a:pos x="123" y="60"/>
                  </a:cxn>
                  <a:cxn ang="0">
                    <a:pos x="162" y="69"/>
                  </a:cxn>
                  <a:cxn ang="0">
                    <a:pos x="221" y="76"/>
                  </a:cxn>
                  <a:cxn ang="0">
                    <a:pos x="166" y="168"/>
                  </a:cxn>
                  <a:cxn ang="0">
                    <a:pos x="172" y="227"/>
                  </a:cxn>
                  <a:cxn ang="0">
                    <a:pos x="253" y="291"/>
                  </a:cxn>
                  <a:cxn ang="0">
                    <a:pos x="240" y="329"/>
                  </a:cxn>
                  <a:cxn ang="0">
                    <a:pos x="223" y="407"/>
                  </a:cxn>
                  <a:cxn ang="0">
                    <a:pos x="236" y="480"/>
                  </a:cxn>
                  <a:cxn ang="0">
                    <a:pos x="300" y="457"/>
                  </a:cxn>
                  <a:cxn ang="0">
                    <a:pos x="358" y="495"/>
                  </a:cxn>
                  <a:cxn ang="0">
                    <a:pos x="414" y="550"/>
                  </a:cxn>
                  <a:cxn ang="0">
                    <a:pos x="473" y="523"/>
                  </a:cxn>
                  <a:cxn ang="0">
                    <a:pos x="538" y="523"/>
                  </a:cxn>
                  <a:cxn ang="0">
                    <a:pos x="590" y="546"/>
                  </a:cxn>
                  <a:cxn ang="0">
                    <a:pos x="581" y="588"/>
                  </a:cxn>
                  <a:cxn ang="0">
                    <a:pos x="554" y="631"/>
                  </a:cxn>
                  <a:cxn ang="0">
                    <a:pos x="546" y="655"/>
                  </a:cxn>
                  <a:cxn ang="0">
                    <a:pos x="530" y="647"/>
                  </a:cxn>
                  <a:cxn ang="0">
                    <a:pos x="504" y="631"/>
                  </a:cxn>
                  <a:cxn ang="0">
                    <a:pos x="457" y="651"/>
                  </a:cxn>
                  <a:cxn ang="0">
                    <a:pos x="441" y="705"/>
                  </a:cxn>
                  <a:cxn ang="0">
                    <a:pos x="457" y="733"/>
                  </a:cxn>
                  <a:cxn ang="0">
                    <a:pos x="447" y="760"/>
                  </a:cxn>
                  <a:cxn ang="0">
                    <a:pos x="425" y="794"/>
                  </a:cxn>
                  <a:cxn ang="0">
                    <a:pos x="429" y="848"/>
                  </a:cxn>
                  <a:cxn ang="0">
                    <a:pos x="405" y="864"/>
                  </a:cxn>
                  <a:cxn ang="0">
                    <a:pos x="409" y="888"/>
                  </a:cxn>
                  <a:cxn ang="0">
                    <a:pos x="424" y="919"/>
                  </a:cxn>
                  <a:cxn ang="0">
                    <a:pos x="362" y="940"/>
                  </a:cxn>
                  <a:cxn ang="0">
                    <a:pos x="343" y="976"/>
                  </a:cxn>
                  <a:cxn ang="0">
                    <a:pos x="316" y="1015"/>
                  </a:cxn>
                  <a:cxn ang="0">
                    <a:pos x="253" y="1031"/>
                  </a:cxn>
                  <a:cxn ang="0">
                    <a:pos x="207" y="1016"/>
                  </a:cxn>
                  <a:cxn ang="0">
                    <a:pos x="244" y="973"/>
                  </a:cxn>
                  <a:cxn ang="0">
                    <a:pos x="258" y="949"/>
                  </a:cxn>
                  <a:cxn ang="0">
                    <a:pos x="233" y="868"/>
                  </a:cxn>
                  <a:cxn ang="0">
                    <a:pos x="215" y="830"/>
                  </a:cxn>
                  <a:cxn ang="0">
                    <a:pos x="186" y="834"/>
                  </a:cxn>
                  <a:cxn ang="0">
                    <a:pos x="159" y="822"/>
                  </a:cxn>
                  <a:cxn ang="0">
                    <a:pos x="159" y="762"/>
                  </a:cxn>
                  <a:cxn ang="0">
                    <a:pos x="147" y="727"/>
                  </a:cxn>
                  <a:cxn ang="0">
                    <a:pos x="170" y="666"/>
                  </a:cxn>
                  <a:cxn ang="0">
                    <a:pos x="132" y="647"/>
                  </a:cxn>
                  <a:cxn ang="0">
                    <a:pos x="141" y="595"/>
                  </a:cxn>
                  <a:cxn ang="0">
                    <a:pos x="127" y="573"/>
                  </a:cxn>
                  <a:cxn ang="0">
                    <a:pos x="50" y="533"/>
                  </a:cxn>
                  <a:cxn ang="0">
                    <a:pos x="30" y="503"/>
                  </a:cxn>
                  <a:cxn ang="0">
                    <a:pos x="62" y="445"/>
                  </a:cxn>
                  <a:cxn ang="0">
                    <a:pos x="35" y="403"/>
                  </a:cxn>
                  <a:cxn ang="0">
                    <a:pos x="63" y="340"/>
                  </a:cxn>
                  <a:cxn ang="0">
                    <a:pos x="65" y="314"/>
                  </a:cxn>
                  <a:cxn ang="0">
                    <a:pos x="85" y="266"/>
                  </a:cxn>
                  <a:cxn ang="0">
                    <a:pos x="67" y="229"/>
                  </a:cxn>
                  <a:cxn ang="0">
                    <a:pos x="54" y="196"/>
                  </a:cxn>
                  <a:cxn ang="0">
                    <a:pos x="19" y="124"/>
                  </a:cxn>
                  <a:cxn ang="0">
                    <a:pos x="19" y="88"/>
                  </a:cxn>
                  <a:cxn ang="0">
                    <a:pos x="2" y="34"/>
                  </a:cxn>
                </a:cxnLst>
                <a:rect l="0" t="0" r="r" b="b"/>
                <a:pathLst>
                  <a:path w="592" h="1037">
                    <a:moveTo>
                      <a:pt x="26" y="0"/>
                    </a:moveTo>
                    <a:lnTo>
                      <a:pt x="30" y="3"/>
                    </a:lnTo>
                    <a:lnTo>
                      <a:pt x="33" y="6"/>
                    </a:lnTo>
                    <a:lnTo>
                      <a:pt x="35" y="11"/>
                    </a:lnTo>
                    <a:lnTo>
                      <a:pt x="37" y="17"/>
                    </a:lnTo>
                    <a:lnTo>
                      <a:pt x="38" y="25"/>
                    </a:lnTo>
                    <a:lnTo>
                      <a:pt x="43" y="41"/>
                    </a:lnTo>
                    <a:lnTo>
                      <a:pt x="46" y="46"/>
                    </a:lnTo>
                    <a:lnTo>
                      <a:pt x="49" y="50"/>
                    </a:lnTo>
                    <a:lnTo>
                      <a:pt x="53" y="56"/>
                    </a:lnTo>
                    <a:lnTo>
                      <a:pt x="58" y="62"/>
                    </a:lnTo>
                    <a:lnTo>
                      <a:pt x="63" y="68"/>
                    </a:lnTo>
                    <a:lnTo>
                      <a:pt x="67" y="70"/>
                    </a:lnTo>
                    <a:lnTo>
                      <a:pt x="70" y="69"/>
                    </a:lnTo>
                    <a:lnTo>
                      <a:pt x="76" y="53"/>
                    </a:lnTo>
                    <a:lnTo>
                      <a:pt x="80" y="45"/>
                    </a:lnTo>
                    <a:lnTo>
                      <a:pt x="84" y="39"/>
                    </a:lnTo>
                    <a:lnTo>
                      <a:pt x="89" y="31"/>
                    </a:lnTo>
                    <a:lnTo>
                      <a:pt x="94" y="25"/>
                    </a:lnTo>
                    <a:lnTo>
                      <a:pt x="100" y="22"/>
                    </a:lnTo>
                    <a:lnTo>
                      <a:pt x="105" y="25"/>
                    </a:lnTo>
                    <a:lnTo>
                      <a:pt x="109" y="29"/>
                    </a:lnTo>
                    <a:lnTo>
                      <a:pt x="113" y="37"/>
                    </a:lnTo>
                    <a:lnTo>
                      <a:pt x="116" y="44"/>
                    </a:lnTo>
                    <a:lnTo>
                      <a:pt x="119" y="52"/>
                    </a:lnTo>
                    <a:lnTo>
                      <a:pt x="121" y="56"/>
                    </a:lnTo>
                    <a:lnTo>
                      <a:pt x="123" y="60"/>
                    </a:lnTo>
                    <a:lnTo>
                      <a:pt x="127" y="64"/>
                    </a:lnTo>
                    <a:lnTo>
                      <a:pt x="129" y="64"/>
                    </a:lnTo>
                    <a:lnTo>
                      <a:pt x="132" y="62"/>
                    </a:lnTo>
                    <a:lnTo>
                      <a:pt x="136" y="61"/>
                    </a:lnTo>
                    <a:lnTo>
                      <a:pt x="139" y="60"/>
                    </a:lnTo>
                    <a:lnTo>
                      <a:pt x="143" y="60"/>
                    </a:lnTo>
                    <a:lnTo>
                      <a:pt x="147" y="61"/>
                    </a:lnTo>
                    <a:lnTo>
                      <a:pt x="155" y="66"/>
                    </a:lnTo>
                    <a:lnTo>
                      <a:pt x="162" y="69"/>
                    </a:lnTo>
                    <a:lnTo>
                      <a:pt x="168" y="69"/>
                    </a:lnTo>
                    <a:lnTo>
                      <a:pt x="171" y="68"/>
                    </a:lnTo>
                    <a:lnTo>
                      <a:pt x="172" y="65"/>
                    </a:lnTo>
                    <a:lnTo>
                      <a:pt x="174" y="64"/>
                    </a:lnTo>
                    <a:lnTo>
                      <a:pt x="179" y="61"/>
                    </a:lnTo>
                    <a:lnTo>
                      <a:pt x="187" y="61"/>
                    </a:lnTo>
                    <a:lnTo>
                      <a:pt x="205" y="62"/>
                    </a:lnTo>
                    <a:lnTo>
                      <a:pt x="227" y="62"/>
                    </a:lnTo>
                    <a:lnTo>
                      <a:pt x="221" y="76"/>
                    </a:lnTo>
                    <a:lnTo>
                      <a:pt x="213" y="89"/>
                    </a:lnTo>
                    <a:lnTo>
                      <a:pt x="203" y="103"/>
                    </a:lnTo>
                    <a:lnTo>
                      <a:pt x="195" y="114"/>
                    </a:lnTo>
                    <a:lnTo>
                      <a:pt x="190" y="120"/>
                    </a:lnTo>
                    <a:lnTo>
                      <a:pt x="179" y="131"/>
                    </a:lnTo>
                    <a:lnTo>
                      <a:pt x="174" y="138"/>
                    </a:lnTo>
                    <a:lnTo>
                      <a:pt x="172" y="146"/>
                    </a:lnTo>
                    <a:lnTo>
                      <a:pt x="171" y="157"/>
                    </a:lnTo>
                    <a:lnTo>
                      <a:pt x="166" y="168"/>
                    </a:lnTo>
                    <a:lnTo>
                      <a:pt x="160" y="177"/>
                    </a:lnTo>
                    <a:lnTo>
                      <a:pt x="160" y="182"/>
                    </a:lnTo>
                    <a:lnTo>
                      <a:pt x="163" y="186"/>
                    </a:lnTo>
                    <a:lnTo>
                      <a:pt x="176" y="197"/>
                    </a:lnTo>
                    <a:lnTo>
                      <a:pt x="182" y="205"/>
                    </a:lnTo>
                    <a:lnTo>
                      <a:pt x="183" y="213"/>
                    </a:lnTo>
                    <a:lnTo>
                      <a:pt x="180" y="219"/>
                    </a:lnTo>
                    <a:lnTo>
                      <a:pt x="175" y="223"/>
                    </a:lnTo>
                    <a:lnTo>
                      <a:pt x="172" y="227"/>
                    </a:lnTo>
                    <a:lnTo>
                      <a:pt x="174" y="229"/>
                    </a:lnTo>
                    <a:lnTo>
                      <a:pt x="182" y="234"/>
                    </a:lnTo>
                    <a:lnTo>
                      <a:pt x="194" y="240"/>
                    </a:lnTo>
                    <a:lnTo>
                      <a:pt x="209" y="246"/>
                    </a:lnTo>
                    <a:lnTo>
                      <a:pt x="222" y="252"/>
                    </a:lnTo>
                    <a:lnTo>
                      <a:pt x="234" y="259"/>
                    </a:lnTo>
                    <a:lnTo>
                      <a:pt x="245" y="269"/>
                    </a:lnTo>
                    <a:lnTo>
                      <a:pt x="250" y="281"/>
                    </a:lnTo>
                    <a:lnTo>
                      <a:pt x="253" y="291"/>
                    </a:lnTo>
                    <a:lnTo>
                      <a:pt x="253" y="305"/>
                    </a:lnTo>
                    <a:lnTo>
                      <a:pt x="252" y="309"/>
                    </a:lnTo>
                    <a:lnTo>
                      <a:pt x="246" y="314"/>
                    </a:lnTo>
                    <a:lnTo>
                      <a:pt x="242" y="317"/>
                    </a:lnTo>
                    <a:lnTo>
                      <a:pt x="240" y="320"/>
                    </a:lnTo>
                    <a:lnTo>
                      <a:pt x="238" y="322"/>
                    </a:lnTo>
                    <a:lnTo>
                      <a:pt x="238" y="324"/>
                    </a:lnTo>
                    <a:lnTo>
                      <a:pt x="240" y="326"/>
                    </a:lnTo>
                    <a:lnTo>
                      <a:pt x="240" y="329"/>
                    </a:lnTo>
                    <a:lnTo>
                      <a:pt x="241" y="332"/>
                    </a:lnTo>
                    <a:lnTo>
                      <a:pt x="241" y="335"/>
                    </a:lnTo>
                    <a:lnTo>
                      <a:pt x="240" y="344"/>
                    </a:lnTo>
                    <a:lnTo>
                      <a:pt x="234" y="353"/>
                    </a:lnTo>
                    <a:lnTo>
                      <a:pt x="227" y="359"/>
                    </a:lnTo>
                    <a:lnTo>
                      <a:pt x="223" y="367"/>
                    </a:lnTo>
                    <a:lnTo>
                      <a:pt x="221" y="379"/>
                    </a:lnTo>
                    <a:lnTo>
                      <a:pt x="222" y="393"/>
                    </a:lnTo>
                    <a:lnTo>
                      <a:pt x="223" y="407"/>
                    </a:lnTo>
                    <a:lnTo>
                      <a:pt x="222" y="424"/>
                    </a:lnTo>
                    <a:lnTo>
                      <a:pt x="218" y="437"/>
                    </a:lnTo>
                    <a:lnTo>
                      <a:pt x="217" y="444"/>
                    </a:lnTo>
                    <a:lnTo>
                      <a:pt x="219" y="448"/>
                    </a:lnTo>
                    <a:lnTo>
                      <a:pt x="225" y="453"/>
                    </a:lnTo>
                    <a:lnTo>
                      <a:pt x="231" y="461"/>
                    </a:lnTo>
                    <a:lnTo>
                      <a:pt x="234" y="468"/>
                    </a:lnTo>
                    <a:lnTo>
                      <a:pt x="234" y="476"/>
                    </a:lnTo>
                    <a:lnTo>
                      <a:pt x="236" y="480"/>
                    </a:lnTo>
                    <a:lnTo>
                      <a:pt x="241" y="483"/>
                    </a:lnTo>
                    <a:lnTo>
                      <a:pt x="249" y="484"/>
                    </a:lnTo>
                    <a:lnTo>
                      <a:pt x="253" y="480"/>
                    </a:lnTo>
                    <a:lnTo>
                      <a:pt x="257" y="473"/>
                    </a:lnTo>
                    <a:lnTo>
                      <a:pt x="262" y="457"/>
                    </a:lnTo>
                    <a:lnTo>
                      <a:pt x="269" y="449"/>
                    </a:lnTo>
                    <a:lnTo>
                      <a:pt x="277" y="446"/>
                    </a:lnTo>
                    <a:lnTo>
                      <a:pt x="287" y="450"/>
                    </a:lnTo>
                    <a:lnTo>
                      <a:pt x="300" y="457"/>
                    </a:lnTo>
                    <a:lnTo>
                      <a:pt x="312" y="461"/>
                    </a:lnTo>
                    <a:lnTo>
                      <a:pt x="320" y="461"/>
                    </a:lnTo>
                    <a:lnTo>
                      <a:pt x="330" y="459"/>
                    </a:lnTo>
                    <a:lnTo>
                      <a:pt x="338" y="459"/>
                    </a:lnTo>
                    <a:lnTo>
                      <a:pt x="344" y="463"/>
                    </a:lnTo>
                    <a:lnTo>
                      <a:pt x="351" y="471"/>
                    </a:lnTo>
                    <a:lnTo>
                      <a:pt x="357" y="480"/>
                    </a:lnTo>
                    <a:lnTo>
                      <a:pt x="359" y="488"/>
                    </a:lnTo>
                    <a:lnTo>
                      <a:pt x="358" y="495"/>
                    </a:lnTo>
                    <a:lnTo>
                      <a:pt x="354" y="500"/>
                    </a:lnTo>
                    <a:lnTo>
                      <a:pt x="343" y="511"/>
                    </a:lnTo>
                    <a:lnTo>
                      <a:pt x="343" y="518"/>
                    </a:lnTo>
                    <a:lnTo>
                      <a:pt x="346" y="527"/>
                    </a:lnTo>
                    <a:lnTo>
                      <a:pt x="359" y="546"/>
                    </a:lnTo>
                    <a:lnTo>
                      <a:pt x="367" y="550"/>
                    </a:lnTo>
                    <a:lnTo>
                      <a:pt x="378" y="553"/>
                    </a:lnTo>
                    <a:lnTo>
                      <a:pt x="409" y="553"/>
                    </a:lnTo>
                    <a:lnTo>
                      <a:pt x="414" y="550"/>
                    </a:lnTo>
                    <a:lnTo>
                      <a:pt x="416" y="547"/>
                    </a:lnTo>
                    <a:lnTo>
                      <a:pt x="418" y="545"/>
                    </a:lnTo>
                    <a:lnTo>
                      <a:pt x="420" y="541"/>
                    </a:lnTo>
                    <a:lnTo>
                      <a:pt x="422" y="538"/>
                    </a:lnTo>
                    <a:lnTo>
                      <a:pt x="428" y="535"/>
                    </a:lnTo>
                    <a:lnTo>
                      <a:pt x="437" y="534"/>
                    </a:lnTo>
                    <a:lnTo>
                      <a:pt x="459" y="529"/>
                    </a:lnTo>
                    <a:lnTo>
                      <a:pt x="467" y="527"/>
                    </a:lnTo>
                    <a:lnTo>
                      <a:pt x="473" y="523"/>
                    </a:lnTo>
                    <a:lnTo>
                      <a:pt x="480" y="516"/>
                    </a:lnTo>
                    <a:lnTo>
                      <a:pt x="486" y="508"/>
                    </a:lnTo>
                    <a:lnTo>
                      <a:pt x="492" y="504"/>
                    </a:lnTo>
                    <a:lnTo>
                      <a:pt x="498" y="504"/>
                    </a:lnTo>
                    <a:lnTo>
                      <a:pt x="504" y="508"/>
                    </a:lnTo>
                    <a:lnTo>
                      <a:pt x="512" y="515"/>
                    </a:lnTo>
                    <a:lnTo>
                      <a:pt x="521" y="521"/>
                    </a:lnTo>
                    <a:lnTo>
                      <a:pt x="527" y="522"/>
                    </a:lnTo>
                    <a:lnTo>
                      <a:pt x="538" y="523"/>
                    </a:lnTo>
                    <a:lnTo>
                      <a:pt x="550" y="523"/>
                    </a:lnTo>
                    <a:lnTo>
                      <a:pt x="562" y="522"/>
                    </a:lnTo>
                    <a:lnTo>
                      <a:pt x="573" y="523"/>
                    </a:lnTo>
                    <a:lnTo>
                      <a:pt x="581" y="525"/>
                    </a:lnTo>
                    <a:lnTo>
                      <a:pt x="584" y="529"/>
                    </a:lnTo>
                    <a:lnTo>
                      <a:pt x="585" y="533"/>
                    </a:lnTo>
                    <a:lnTo>
                      <a:pt x="586" y="538"/>
                    </a:lnTo>
                    <a:lnTo>
                      <a:pt x="588" y="542"/>
                    </a:lnTo>
                    <a:lnTo>
                      <a:pt x="590" y="546"/>
                    </a:lnTo>
                    <a:lnTo>
                      <a:pt x="589" y="549"/>
                    </a:lnTo>
                    <a:lnTo>
                      <a:pt x="586" y="552"/>
                    </a:lnTo>
                    <a:lnTo>
                      <a:pt x="586" y="557"/>
                    </a:lnTo>
                    <a:lnTo>
                      <a:pt x="590" y="565"/>
                    </a:lnTo>
                    <a:lnTo>
                      <a:pt x="590" y="566"/>
                    </a:lnTo>
                    <a:lnTo>
                      <a:pt x="592" y="569"/>
                    </a:lnTo>
                    <a:lnTo>
                      <a:pt x="590" y="573"/>
                    </a:lnTo>
                    <a:lnTo>
                      <a:pt x="588" y="580"/>
                    </a:lnTo>
                    <a:lnTo>
                      <a:pt x="581" y="588"/>
                    </a:lnTo>
                    <a:lnTo>
                      <a:pt x="573" y="595"/>
                    </a:lnTo>
                    <a:lnTo>
                      <a:pt x="570" y="596"/>
                    </a:lnTo>
                    <a:lnTo>
                      <a:pt x="568" y="599"/>
                    </a:lnTo>
                    <a:lnTo>
                      <a:pt x="568" y="603"/>
                    </a:lnTo>
                    <a:lnTo>
                      <a:pt x="562" y="613"/>
                    </a:lnTo>
                    <a:lnTo>
                      <a:pt x="558" y="618"/>
                    </a:lnTo>
                    <a:lnTo>
                      <a:pt x="557" y="622"/>
                    </a:lnTo>
                    <a:lnTo>
                      <a:pt x="554" y="626"/>
                    </a:lnTo>
                    <a:lnTo>
                      <a:pt x="554" y="631"/>
                    </a:lnTo>
                    <a:lnTo>
                      <a:pt x="551" y="634"/>
                    </a:lnTo>
                    <a:lnTo>
                      <a:pt x="550" y="636"/>
                    </a:lnTo>
                    <a:lnTo>
                      <a:pt x="547" y="639"/>
                    </a:lnTo>
                    <a:lnTo>
                      <a:pt x="545" y="643"/>
                    </a:lnTo>
                    <a:lnTo>
                      <a:pt x="543" y="646"/>
                    </a:lnTo>
                    <a:lnTo>
                      <a:pt x="543" y="649"/>
                    </a:lnTo>
                    <a:lnTo>
                      <a:pt x="545" y="650"/>
                    </a:lnTo>
                    <a:lnTo>
                      <a:pt x="545" y="653"/>
                    </a:lnTo>
                    <a:lnTo>
                      <a:pt x="546" y="655"/>
                    </a:lnTo>
                    <a:lnTo>
                      <a:pt x="547" y="657"/>
                    </a:lnTo>
                    <a:lnTo>
                      <a:pt x="549" y="659"/>
                    </a:lnTo>
                    <a:lnTo>
                      <a:pt x="549" y="661"/>
                    </a:lnTo>
                    <a:lnTo>
                      <a:pt x="547" y="662"/>
                    </a:lnTo>
                    <a:lnTo>
                      <a:pt x="545" y="663"/>
                    </a:lnTo>
                    <a:lnTo>
                      <a:pt x="541" y="663"/>
                    </a:lnTo>
                    <a:lnTo>
                      <a:pt x="533" y="655"/>
                    </a:lnTo>
                    <a:lnTo>
                      <a:pt x="530" y="651"/>
                    </a:lnTo>
                    <a:lnTo>
                      <a:pt x="530" y="647"/>
                    </a:lnTo>
                    <a:lnTo>
                      <a:pt x="529" y="643"/>
                    </a:lnTo>
                    <a:lnTo>
                      <a:pt x="527" y="640"/>
                    </a:lnTo>
                    <a:lnTo>
                      <a:pt x="523" y="636"/>
                    </a:lnTo>
                    <a:lnTo>
                      <a:pt x="519" y="634"/>
                    </a:lnTo>
                    <a:lnTo>
                      <a:pt x="514" y="628"/>
                    </a:lnTo>
                    <a:lnTo>
                      <a:pt x="511" y="627"/>
                    </a:lnTo>
                    <a:lnTo>
                      <a:pt x="508" y="627"/>
                    </a:lnTo>
                    <a:lnTo>
                      <a:pt x="506" y="628"/>
                    </a:lnTo>
                    <a:lnTo>
                      <a:pt x="504" y="631"/>
                    </a:lnTo>
                    <a:lnTo>
                      <a:pt x="502" y="634"/>
                    </a:lnTo>
                    <a:lnTo>
                      <a:pt x="502" y="638"/>
                    </a:lnTo>
                    <a:lnTo>
                      <a:pt x="500" y="642"/>
                    </a:lnTo>
                    <a:lnTo>
                      <a:pt x="498" y="646"/>
                    </a:lnTo>
                    <a:lnTo>
                      <a:pt x="494" y="649"/>
                    </a:lnTo>
                    <a:lnTo>
                      <a:pt x="487" y="651"/>
                    </a:lnTo>
                    <a:lnTo>
                      <a:pt x="479" y="653"/>
                    </a:lnTo>
                    <a:lnTo>
                      <a:pt x="463" y="650"/>
                    </a:lnTo>
                    <a:lnTo>
                      <a:pt x="457" y="651"/>
                    </a:lnTo>
                    <a:lnTo>
                      <a:pt x="455" y="657"/>
                    </a:lnTo>
                    <a:lnTo>
                      <a:pt x="451" y="666"/>
                    </a:lnTo>
                    <a:lnTo>
                      <a:pt x="443" y="688"/>
                    </a:lnTo>
                    <a:lnTo>
                      <a:pt x="440" y="696"/>
                    </a:lnTo>
                    <a:lnTo>
                      <a:pt x="439" y="698"/>
                    </a:lnTo>
                    <a:lnTo>
                      <a:pt x="439" y="701"/>
                    </a:lnTo>
                    <a:lnTo>
                      <a:pt x="440" y="702"/>
                    </a:lnTo>
                    <a:lnTo>
                      <a:pt x="440" y="704"/>
                    </a:lnTo>
                    <a:lnTo>
                      <a:pt x="441" y="705"/>
                    </a:lnTo>
                    <a:lnTo>
                      <a:pt x="443" y="708"/>
                    </a:lnTo>
                    <a:lnTo>
                      <a:pt x="444" y="712"/>
                    </a:lnTo>
                    <a:lnTo>
                      <a:pt x="447" y="717"/>
                    </a:lnTo>
                    <a:lnTo>
                      <a:pt x="448" y="719"/>
                    </a:lnTo>
                    <a:lnTo>
                      <a:pt x="453" y="719"/>
                    </a:lnTo>
                    <a:lnTo>
                      <a:pt x="453" y="721"/>
                    </a:lnTo>
                    <a:lnTo>
                      <a:pt x="455" y="724"/>
                    </a:lnTo>
                    <a:lnTo>
                      <a:pt x="456" y="728"/>
                    </a:lnTo>
                    <a:lnTo>
                      <a:pt x="457" y="733"/>
                    </a:lnTo>
                    <a:lnTo>
                      <a:pt x="457" y="739"/>
                    </a:lnTo>
                    <a:lnTo>
                      <a:pt x="456" y="740"/>
                    </a:lnTo>
                    <a:lnTo>
                      <a:pt x="453" y="741"/>
                    </a:lnTo>
                    <a:lnTo>
                      <a:pt x="449" y="741"/>
                    </a:lnTo>
                    <a:lnTo>
                      <a:pt x="447" y="744"/>
                    </a:lnTo>
                    <a:lnTo>
                      <a:pt x="447" y="747"/>
                    </a:lnTo>
                    <a:lnTo>
                      <a:pt x="449" y="750"/>
                    </a:lnTo>
                    <a:lnTo>
                      <a:pt x="449" y="755"/>
                    </a:lnTo>
                    <a:lnTo>
                      <a:pt x="447" y="760"/>
                    </a:lnTo>
                    <a:lnTo>
                      <a:pt x="444" y="762"/>
                    </a:lnTo>
                    <a:lnTo>
                      <a:pt x="433" y="762"/>
                    </a:lnTo>
                    <a:lnTo>
                      <a:pt x="432" y="763"/>
                    </a:lnTo>
                    <a:lnTo>
                      <a:pt x="430" y="766"/>
                    </a:lnTo>
                    <a:lnTo>
                      <a:pt x="429" y="771"/>
                    </a:lnTo>
                    <a:lnTo>
                      <a:pt x="428" y="775"/>
                    </a:lnTo>
                    <a:lnTo>
                      <a:pt x="426" y="781"/>
                    </a:lnTo>
                    <a:lnTo>
                      <a:pt x="424" y="786"/>
                    </a:lnTo>
                    <a:lnTo>
                      <a:pt x="425" y="794"/>
                    </a:lnTo>
                    <a:lnTo>
                      <a:pt x="430" y="801"/>
                    </a:lnTo>
                    <a:lnTo>
                      <a:pt x="433" y="808"/>
                    </a:lnTo>
                    <a:lnTo>
                      <a:pt x="433" y="812"/>
                    </a:lnTo>
                    <a:lnTo>
                      <a:pt x="429" y="816"/>
                    </a:lnTo>
                    <a:lnTo>
                      <a:pt x="428" y="818"/>
                    </a:lnTo>
                    <a:lnTo>
                      <a:pt x="428" y="824"/>
                    </a:lnTo>
                    <a:lnTo>
                      <a:pt x="430" y="840"/>
                    </a:lnTo>
                    <a:lnTo>
                      <a:pt x="430" y="844"/>
                    </a:lnTo>
                    <a:lnTo>
                      <a:pt x="429" y="848"/>
                    </a:lnTo>
                    <a:lnTo>
                      <a:pt x="426" y="851"/>
                    </a:lnTo>
                    <a:lnTo>
                      <a:pt x="424" y="856"/>
                    </a:lnTo>
                    <a:lnTo>
                      <a:pt x="424" y="857"/>
                    </a:lnTo>
                    <a:lnTo>
                      <a:pt x="421" y="859"/>
                    </a:lnTo>
                    <a:lnTo>
                      <a:pt x="418" y="859"/>
                    </a:lnTo>
                    <a:lnTo>
                      <a:pt x="416" y="860"/>
                    </a:lnTo>
                    <a:lnTo>
                      <a:pt x="410" y="860"/>
                    </a:lnTo>
                    <a:lnTo>
                      <a:pt x="405" y="863"/>
                    </a:lnTo>
                    <a:lnTo>
                      <a:pt x="405" y="864"/>
                    </a:lnTo>
                    <a:lnTo>
                      <a:pt x="402" y="869"/>
                    </a:lnTo>
                    <a:lnTo>
                      <a:pt x="401" y="871"/>
                    </a:lnTo>
                    <a:lnTo>
                      <a:pt x="398" y="872"/>
                    </a:lnTo>
                    <a:lnTo>
                      <a:pt x="397" y="875"/>
                    </a:lnTo>
                    <a:lnTo>
                      <a:pt x="395" y="876"/>
                    </a:lnTo>
                    <a:lnTo>
                      <a:pt x="395" y="878"/>
                    </a:lnTo>
                    <a:lnTo>
                      <a:pt x="400" y="882"/>
                    </a:lnTo>
                    <a:lnTo>
                      <a:pt x="405" y="884"/>
                    </a:lnTo>
                    <a:lnTo>
                      <a:pt x="409" y="888"/>
                    </a:lnTo>
                    <a:lnTo>
                      <a:pt x="410" y="891"/>
                    </a:lnTo>
                    <a:lnTo>
                      <a:pt x="413" y="899"/>
                    </a:lnTo>
                    <a:lnTo>
                      <a:pt x="417" y="903"/>
                    </a:lnTo>
                    <a:lnTo>
                      <a:pt x="425" y="909"/>
                    </a:lnTo>
                    <a:lnTo>
                      <a:pt x="434" y="915"/>
                    </a:lnTo>
                    <a:lnTo>
                      <a:pt x="433" y="917"/>
                    </a:lnTo>
                    <a:lnTo>
                      <a:pt x="433" y="918"/>
                    </a:lnTo>
                    <a:lnTo>
                      <a:pt x="430" y="919"/>
                    </a:lnTo>
                    <a:lnTo>
                      <a:pt x="424" y="919"/>
                    </a:lnTo>
                    <a:lnTo>
                      <a:pt x="416" y="923"/>
                    </a:lnTo>
                    <a:lnTo>
                      <a:pt x="412" y="925"/>
                    </a:lnTo>
                    <a:lnTo>
                      <a:pt x="405" y="925"/>
                    </a:lnTo>
                    <a:lnTo>
                      <a:pt x="402" y="926"/>
                    </a:lnTo>
                    <a:lnTo>
                      <a:pt x="398" y="929"/>
                    </a:lnTo>
                    <a:lnTo>
                      <a:pt x="390" y="933"/>
                    </a:lnTo>
                    <a:lnTo>
                      <a:pt x="379" y="936"/>
                    </a:lnTo>
                    <a:lnTo>
                      <a:pt x="369" y="937"/>
                    </a:lnTo>
                    <a:lnTo>
                      <a:pt x="362" y="940"/>
                    </a:lnTo>
                    <a:lnTo>
                      <a:pt x="359" y="942"/>
                    </a:lnTo>
                    <a:lnTo>
                      <a:pt x="359" y="961"/>
                    </a:lnTo>
                    <a:lnTo>
                      <a:pt x="357" y="964"/>
                    </a:lnTo>
                    <a:lnTo>
                      <a:pt x="354" y="965"/>
                    </a:lnTo>
                    <a:lnTo>
                      <a:pt x="348" y="965"/>
                    </a:lnTo>
                    <a:lnTo>
                      <a:pt x="347" y="966"/>
                    </a:lnTo>
                    <a:lnTo>
                      <a:pt x="344" y="968"/>
                    </a:lnTo>
                    <a:lnTo>
                      <a:pt x="344" y="969"/>
                    </a:lnTo>
                    <a:lnTo>
                      <a:pt x="343" y="976"/>
                    </a:lnTo>
                    <a:lnTo>
                      <a:pt x="339" y="983"/>
                    </a:lnTo>
                    <a:lnTo>
                      <a:pt x="334" y="989"/>
                    </a:lnTo>
                    <a:lnTo>
                      <a:pt x="330" y="995"/>
                    </a:lnTo>
                    <a:lnTo>
                      <a:pt x="327" y="1000"/>
                    </a:lnTo>
                    <a:lnTo>
                      <a:pt x="327" y="1003"/>
                    </a:lnTo>
                    <a:lnTo>
                      <a:pt x="326" y="1007"/>
                    </a:lnTo>
                    <a:lnTo>
                      <a:pt x="326" y="1010"/>
                    </a:lnTo>
                    <a:lnTo>
                      <a:pt x="324" y="1011"/>
                    </a:lnTo>
                    <a:lnTo>
                      <a:pt x="316" y="1015"/>
                    </a:lnTo>
                    <a:lnTo>
                      <a:pt x="309" y="1019"/>
                    </a:lnTo>
                    <a:lnTo>
                      <a:pt x="301" y="1026"/>
                    </a:lnTo>
                    <a:lnTo>
                      <a:pt x="295" y="1031"/>
                    </a:lnTo>
                    <a:lnTo>
                      <a:pt x="289" y="1035"/>
                    </a:lnTo>
                    <a:lnTo>
                      <a:pt x="283" y="1037"/>
                    </a:lnTo>
                    <a:lnTo>
                      <a:pt x="274" y="1037"/>
                    </a:lnTo>
                    <a:lnTo>
                      <a:pt x="266" y="1034"/>
                    </a:lnTo>
                    <a:lnTo>
                      <a:pt x="261" y="1033"/>
                    </a:lnTo>
                    <a:lnTo>
                      <a:pt x="253" y="1031"/>
                    </a:lnTo>
                    <a:lnTo>
                      <a:pt x="244" y="1030"/>
                    </a:lnTo>
                    <a:lnTo>
                      <a:pt x="233" y="1028"/>
                    </a:lnTo>
                    <a:lnTo>
                      <a:pt x="223" y="1028"/>
                    </a:lnTo>
                    <a:lnTo>
                      <a:pt x="215" y="1026"/>
                    </a:lnTo>
                    <a:lnTo>
                      <a:pt x="213" y="1023"/>
                    </a:lnTo>
                    <a:lnTo>
                      <a:pt x="209" y="1020"/>
                    </a:lnTo>
                    <a:lnTo>
                      <a:pt x="206" y="1019"/>
                    </a:lnTo>
                    <a:lnTo>
                      <a:pt x="207" y="1018"/>
                    </a:lnTo>
                    <a:lnTo>
                      <a:pt x="207" y="1016"/>
                    </a:lnTo>
                    <a:lnTo>
                      <a:pt x="211" y="1008"/>
                    </a:lnTo>
                    <a:lnTo>
                      <a:pt x="222" y="992"/>
                    </a:lnTo>
                    <a:lnTo>
                      <a:pt x="227" y="988"/>
                    </a:lnTo>
                    <a:lnTo>
                      <a:pt x="230" y="987"/>
                    </a:lnTo>
                    <a:lnTo>
                      <a:pt x="234" y="985"/>
                    </a:lnTo>
                    <a:lnTo>
                      <a:pt x="237" y="983"/>
                    </a:lnTo>
                    <a:lnTo>
                      <a:pt x="241" y="980"/>
                    </a:lnTo>
                    <a:lnTo>
                      <a:pt x="242" y="977"/>
                    </a:lnTo>
                    <a:lnTo>
                      <a:pt x="244" y="973"/>
                    </a:lnTo>
                    <a:lnTo>
                      <a:pt x="244" y="966"/>
                    </a:lnTo>
                    <a:lnTo>
                      <a:pt x="242" y="962"/>
                    </a:lnTo>
                    <a:lnTo>
                      <a:pt x="242" y="960"/>
                    </a:lnTo>
                    <a:lnTo>
                      <a:pt x="246" y="956"/>
                    </a:lnTo>
                    <a:lnTo>
                      <a:pt x="249" y="954"/>
                    </a:lnTo>
                    <a:lnTo>
                      <a:pt x="250" y="954"/>
                    </a:lnTo>
                    <a:lnTo>
                      <a:pt x="253" y="953"/>
                    </a:lnTo>
                    <a:lnTo>
                      <a:pt x="254" y="953"/>
                    </a:lnTo>
                    <a:lnTo>
                      <a:pt x="258" y="949"/>
                    </a:lnTo>
                    <a:lnTo>
                      <a:pt x="258" y="945"/>
                    </a:lnTo>
                    <a:lnTo>
                      <a:pt x="260" y="940"/>
                    </a:lnTo>
                    <a:lnTo>
                      <a:pt x="258" y="927"/>
                    </a:lnTo>
                    <a:lnTo>
                      <a:pt x="253" y="917"/>
                    </a:lnTo>
                    <a:lnTo>
                      <a:pt x="248" y="907"/>
                    </a:lnTo>
                    <a:lnTo>
                      <a:pt x="245" y="898"/>
                    </a:lnTo>
                    <a:lnTo>
                      <a:pt x="242" y="887"/>
                    </a:lnTo>
                    <a:lnTo>
                      <a:pt x="240" y="878"/>
                    </a:lnTo>
                    <a:lnTo>
                      <a:pt x="233" y="868"/>
                    </a:lnTo>
                    <a:lnTo>
                      <a:pt x="223" y="859"/>
                    </a:lnTo>
                    <a:lnTo>
                      <a:pt x="223" y="857"/>
                    </a:lnTo>
                    <a:lnTo>
                      <a:pt x="227" y="849"/>
                    </a:lnTo>
                    <a:lnTo>
                      <a:pt x="227" y="841"/>
                    </a:lnTo>
                    <a:lnTo>
                      <a:pt x="225" y="838"/>
                    </a:lnTo>
                    <a:lnTo>
                      <a:pt x="222" y="834"/>
                    </a:lnTo>
                    <a:lnTo>
                      <a:pt x="219" y="832"/>
                    </a:lnTo>
                    <a:lnTo>
                      <a:pt x="217" y="830"/>
                    </a:lnTo>
                    <a:lnTo>
                      <a:pt x="215" y="830"/>
                    </a:lnTo>
                    <a:lnTo>
                      <a:pt x="213" y="832"/>
                    </a:lnTo>
                    <a:lnTo>
                      <a:pt x="211" y="833"/>
                    </a:lnTo>
                    <a:lnTo>
                      <a:pt x="210" y="833"/>
                    </a:lnTo>
                    <a:lnTo>
                      <a:pt x="207" y="834"/>
                    </a:lnTo>
                    <a:lnTo>
                      <a:pt x="201" y="834"/>
                    </a:lnTo>
                    <a:lnTo>
                      <a:pt x="195" y="832"/>
                    </a:lnTo>
                    <a:lnTo>
                      <a:pt x="192" y="832"/>
                    </a:lnTo>
                    <a:lnTo>
                      <a:pt x="188" y="833"/>
                    </a:lnTo>
                    <a:lnTo>
                      <a:pt x="186" y="834"/>
                    </a:lnTo>
                    <a:lnTo>
                      <a:pt x="184" y="837"/>
                    </a:lnTo>
                    <a:lnTo>
                      <a:pt x="182" y="840"/>
                    </a:lnTo>
                    <a:lnTo>
                      <a:pt x="176" y="843"/>
                    </a:lnTo>
                    <a:lnTo>
                      <a:pt x="171" y="840"/>
                    </a:lnTo>
                    <a:lnTo>
                      <a:pt x="168" y="837"/>
                    </a:lnTo>
                    <a:lnTo>
                      <a:pt x="167" y="834"/>
                    </a:lnTo>
                    <a:lnTo>
                      <a:pt x="166" y="833"/>
                    </a:lnTo>
                    <a:lnTo>
                      <a:pt x="162" y="825"/>
                    </a:lnTo>
                    <a:lnTo>
                      <a:pt x="159" y="822"/>
                    </a:lnTo>
                    <a:lnTo>
                      <a:pt x="148" y="814"/>
                    </a:lnTo>
                    <a:lnTo>
                      <a:pt x="143" y="809"/>
                    </a:lnTo>
                    <a:lnTo>
                      <a:pt x="148" y="803"/>
                    </a:lnTo>
                    <a:lnTo>
                      <a:pt x="154" y="799"/>
                    </a:lnTo>
                    <a:lnTo>
                      <a:pt x="158" y="797"/>
                    </a:lnTo>
                    <a:lnTo>
                      <a:pt x="166" y="793"/>
                    </a:lnTo>
                    <a:lnTo>
                      <a:pt x="168" y="787"/>
                    </a:lnTo>
                    <a:lnTo>
                      <a:pt x="167" y="783"/>
                    </a:lnTo>
                    <a:lnTo>
                      <a:pt x="159" y="762"/>
                    </a:lnTo>
                    <a:lnTo>
                      <a:pt x="156" y="759"/>
                    </a:lnTo>
                    <a:lnTo>
                      <a:pt x="154" y="758"/>
                    </a:lnTo>
                    <a:lnTo>
                      <a:pt x="151" y="755"/>
                    </a:lnTo>
                    <a:lnTo>
                      <a:pt x="147" y="754"/>
                    </a:lnTo>
                    <a:lnTo>
                      <a:pt x="144" y="752"/>
                    </a:lnTo>
                    <a:lnTo>
                      <a:pt x="141" y="750"/>
                    </a:lnTo>
                    <a:lnTo>
                      <a:pt x="141" y="746"/>
                    </a:lnTo>
                    <a:lnTo>
                      <a:pt x="145" y="737"/>
                    </a:lnTo>
                    <a:lnTo>
                      <a:pt x="147" y="727"/>
                    </a:lnTo>
                    <a:lnTo>
                      <a:pt x="145" y="715"/>
                    </a:lnTo>
                    <a:lnTo>
                      <a:pt x="145" y="705"/>
                    </a:lnTo>
                    <a:lnTo>
                      <a:pt x="151" y="694"/>
                    </a:lnTo>
                    <a:lnTo>
                      <a:pt x="156" y="686"/>
                    </a:lnTo>
                    <a:lnTo>
                      <a:pt x="162" y="682"/>
                    </a:lnTo>
                    <a:lnTo>
                      <a:pt x="167" y="677"/>
                    </a:lnTo>
                    <a:lnTo>
                      <a:pt x="168" y="674"/>
                    </a:lnTo>
                    <a:lnTo>
                      <a:pt x="170" y="670"/>
                    </a:lnTo>
                    <a:lnTo>
                      <a:pt x="170" y="666"/>
                    </a:lnTo>
                    <a:lnTo>
                      <a:pt x="168" y="663"/>
                    </a:lnTo>
                    <a:lnTo>
                      <a:pt x="167" y="662"/>
                    </a:lnTo>
                    <a:lnTo>
                      <a:pt x="164" y="661"/>
                    </a:lnTo>
                    <a:lnTo>
                      <a:pt x="160" y="661"/>
                    </a:lnTo>
                    <a:lnTo>
                      <a:pt x="156" y="659"/>
                    </a:lnTo>
                    <a:lnTo>
                      <a:pt x="154" y="657"/>
                    </a:lnTo>
                    <a:lnTo>
                      <a:pt x="147" y="653"/>
                    </a:lnTo>
                    <a:lnTo>
                      <a:pt x="139" y="650"/>
                    </a:lnTo>
                    <a:lnTo>
                      <a:pt x="132" y="647"/>
                    </a:lnTo>
                    <a:lnTo>
                      <a:pt x="129" y="644"/>
                    </a:lnTo>
                    <a:lnTo>
                      <a:pt x="129" y="638"/>
                    </a:lnTo>
                    <a:lnTo>
                      <a:pt x="128" y="627"/>
                    </a:lnTo>
                    <a:lnTo>
                      <a:pt x="128" y="613"/>
                    </a:lnTo>
                    <a:lnTo>
                      <a:pt x="129" y="608"/>
                    </a:lnTo>
                    <a:lnTo>
                      <a:pt x="129" y="605"/>
                    </a:lnTo>
                    <a:lnTo>
                      <a:pt x="131" y="601"/>
                    </a:lnTo>
                    <a:lnTo>
                      <a:pt x="133" y="599"/>
                    </a:lnTo>
                    <a:lnTo>
                      <a:pt x="141" y="595"/>
                    </a:lnTo>
                    <a:lnTo>
                      <a:pt x="144" y="595"/>
                    </a:lnTo>
                    <a:lnTo>
                      <a:pt x="147" y="593"/>
                    </a:lnTo>
                    <a:lnTo>
                      <a:pt x="148" y="591"/>
                    </a:lnTo>
                    <a:lnTo>
                      <a:pt x="148" y="577"/>
                    </a:lnTo>
                    <a:lnTo>
                      <a:pt x="147" y="577"/>
                    </a:lnTo>
                    <a:lnTo>
                      <a:pt x="144" y="576"/>
                    </a:lnTo>
                    <a:lnTo>
                      <a:pt x="133" y="576"/>
                    </a:lnTo>
                    <a:lnTo>
                      <a:pt x="131" y="574"/>
                    </a:lnTo>
                    <a:lnTo>
                      <a:pt x="127" y="573"/>
                    </a:lnTo>
                    <a:lnTo>
                      <a:pt x="124" y="570"/>
                    </a:lnTo>
                    <a:lnTo>
                      <a:pt x="120" y="564"/>
                    </a:lnTo>
                    <a:lnTo>
                      <a:pt x="116" y="554"/>
                    </a:lnTo>
                    <a:lnTo>
                      <a:pt x="110" y="546"/>
                    </a:lnTo>
                    <a:lnTo>
                      <a:pt x="104" y="538"/>
                    </a:lnTo>
                    <a:lnTo>
                      <a:pt x="92" y="535"/>
                    </a:lnTo>
                    <a:lnTo>
                      <a:pt x="78" y="534"/>
                    </a:lnTo>
                    <a:lnTo>
                      <a:pt x="63" y="534"/>
                    </a:lnTo>
                    <a:lnTo>
                      <a:pt x="50" y="533"/>
                    </a:lnTo>
                    <a:lnTo>
                      <a:pt x="38" y="531"/>
                    </a:lnTo>
                    <a:lnTo>
                      <a:pt x="31" y="529"/>
                    </a:lnTo>
                    <a:lnTo>
                      <a:pt x="27" y="526"/>
                    </a:lnTo>
                    <a:lnTo>
                      <a:pt x="26" y="522"/>
                    </a:lnTo>
                    <a:lnTo>
                      <a:pt x="24" y="519"/>
                    </a:lnTo>
                    <a:lnTo>
                      <a:pt x="26" y="515"/>
                    </a:lnTo>
                    <a:lnTo>
                      <a:pt x="27" y="512"/>
                    </a:lnTo>
                    <a:lnTo>
                      <a:pt x="30" y="508"/>
                    </a:lnTo>
                    <a:lnTo>
                      <a:pt x="30" y="503"/>
                    </a:lnTo>
                    <a:lnTo>
                      <a:pt x="27" y="495"/>
                    </a:lnTo>
                    <a:lnTo>
                      <a:pt x="23" y="487"/>
                    </a:lnTo>
                    <a:lnTo>
                      <a:pt x="20" y="479"/>
                    </a:lnTo>
                    <a:lnTo>
                      <a:pt x="22" y="471"/>
                    </a:lnTo>
                    <a:lnTo>
                      <a:pt x="27" y="464"/>
                    </a:lnTo>
                    <a:lnTo>
                      <a:pt x="37" y="459"/>
                    </a:lnTo>
                    <a:lnTo>
                      <a:pt x="47" y="453"/>
                    </a:lnTo>
                    <a:lnTo>
                      <a:pt x="57" y="449"/>
                    </a:lnTo>
                    <a:lnTo>
                      <a:pt x="62" y="445"/>
                    </a:lnTo>
                    <a:lnTo>
                      <a:pt x="65" y="441"/>
                    </a:lnTo>
                    <a:lnTo>
                      <a:pt x="67" y="438"/>
                    </a:lnTo>
                    <a:lnTo>
                      <a:pt x="69" y="434"/>
                    </a:lnTo>
                    <a:lnTo>
                      <a:pt x="70" y="432"/>
                    </a:lnTo>
                    <a:lnTo>
                      <a:pt x="58" y="424"/>
                    </a:lnTo>
                    <a:lnTo>
                      <a:pt x="49" y="417"/>
                    </a:lnTo>
                    <a:lnTo>
                      <a:pt x="41" y="411"/>
                    </a:lnTo>
                    <a:lnTo>
                      <a:pt x="37" y="406"/>
                    </a:lnTo>
                    <a:lnTo>
                      <a:pt x="35" y="403"/>
                    </a:lnTo>
                    <a:lnTo>
                      <a:pt x="33" y="395"/>
                    </a:lnTo>
                    <a:lnTo>
                      <a:pt x="33" y="386"/>
                    </a:lnTo>
                    <a:lnTo>
                      <a:pt x="35" y="382"/>
                    </a:lnTo>
                    <a:lnTo>
                      <a:pt x="42" y="375"/>
                    </a:lnTo>
                    <a:lnTo>
                      <a:pt x="47" y="367"/>
                    </a:lnTo>
                    <a:lnTo>
                      <a:pt x="54" y="360"/>
                    </a:lnTo>
                    <a:lnTo>
                      <a:pt x="57" y="355"/>
                    </a:lnTo>
                    <a:lnTo>
                      <a:pt x="59" y="347"/>
                    </a:lnTo>
                    <a:lnTo>
                      <a:pt x="63" y="340"/>
                    </a:lnTo>
                    <a:lnTo>
                      <a:pt x="66" y="333"/>
                    </a:lnTo>
                    <a:lnTo>
                      <a:pt x="66" y="331"/>
                    </a:lnTo>
                    <a:lnTo>
                      <a:pt x="67" y="331"/>
                    </a:lnTo>
                    <a:lnTo>
                      <a:pt x="67" y="329"/>
                    </a:lnTo>
                    <a:lnTo>
                      <a:pt x="69" y="329"/>
                    </a:lnTo>
                    <a:lnTo>
                      <a:pt x="69" y="326"/>
                    </a:lnTo>
                    <a:lnTo>
                      <a:pt x="67" y="324"/>
                    </a:lnTo>
                    <a:lnTo>
                      <a:pt x="66" y="320"/>
                    </a:lnTo>
                    <a:lnTo>
                      <a:pt x="65" y="314"/>
                    </a:lnTo>
                    <a:lnTo>
                      <a:pt x="62" y="310"/>
                    </a:lnTo>
                    <a:lnTo>
                      <a:pt x="58" y="306"/>
                    </a:lnTo>
                    <a:lnTo>
                      <a:pt x="57" y="304"/>
                    </a:lnTo>
                    <a:lnTo>
                      <a:pt x="57" y="302"/>
                    </a:lnTo>
                    <a:lnTo>
                      <a:pt x="58" y="301"/>
                    </a:lnTo>
                    <a:lnTo>
                      <a:pt x="62" y="294"/>
                    </a:lnTo>
                    <a:lnTo>
                      <a:pt x="67" y="286"/>
                    </a:lnTo>
                    <a:lnTo>
                      <a:pt x="81" y="273"/>
                    </a:lnTo>
                    <a:lnTo>
                      <a:pt x="85" y="266"/>
                    </a:lnTo>
                    <a:lnTo>
                      <a:pt x="84" y="256"/>
                    </a:lnTo>
                    <a:lnTo>
                      <a:pt x="81" y="246"/>
                    </a:lnTo>
                    <a:lnTo>
                      <a:pt x="81" y="235"/>
                    </a:lnTo>
                    <a:lnTo>
                      <a:pt x="80" y="227"/>
                    </a:lnTo>
                    <a:lnTo>
                      <a:pt x="78" y="225"/>
                    </a:lnTo>
                    <a:lnTo>
                      <a:pt x="76" y="225"/>
                    </a:lnTo>
                    <a:lnTo>
                      <a:pt x="74" y="227"/>
                    </a:lnTo>
                    <a:lnTo>
                      <a:pt x="69" y="229"/>
                    </a:lnTo>
                    <a:lnTo>
                      <a:pt x="67" y="229"/>
                    </a:lnTo>
                    <a:lnTo>
                      <a:pt x="65" y="228"/>
                    </a:lnTo>
                    <a:lnTo>
                      <a:pt x="62" y="225"/>
                    </a:lnTo>
                    <a:lnTo>
                      <a:pt x="61" y="223"/>
                    </a:lnTo>
                    <a:lnTo>
                      <a:pt x="57" y="219"/>
                    </a:lnTo>
                    <a:lnTo>
                      <a:pt x="45" y="219"/>
                    </a:lnTo>
                    <a:lnTo>
                      <a:pt x="39" y="216"/>
                    </a:lnTo>
                    <a:lnTo>
                      <a:pt x="39" y="212"/>
                    </a:lnTo>
                    <a:lnTo>
                      <a:pt x="51" y="200"/>
                    </a:lnTo>
                    <a:lnTo>
                      <a:pt x="54" y="196"/>
                    </a:lnTo>
                    <a:lnTo>
                      <a:pt x="53" y="188"/>
                    </a:lnTo>
                    <a:lnTo>
                      <a:pt x="45" y="172"/>
                    </a:lnTo>
                    <a:lnTo>
                      <a:pt x="34" y="162"/>
                    </a:lnTo>
                    <a:lnTo>
                      <a:pt x="27" y="155"/>
                    </a:lnTo>
                    <a:lnTo>
                      <a:pt x="24" y="147"/>
                    </a:lnTo>
                    <a:lnTo>
                      <a:pt x="26" y="139"/>
                    </a:lnTo>
                    <a:lnTo>
                      <a:pt x="26" y="135"/>
                    </a:lnTo>
                    <a:lnTo>
                      <a:pt x="23" y="130"/>
                    </a:lnTo>
                    <a:lnTo>
                      <a:pt x="19" y="124"/>
                    </a:lnTo>
                    <a:lnTo>
                      <a:pt x="18" y="119"/>
                    </a:lnTo>
                    <a:lnTo>
                      <a:pt x="20" y="114"/>
                    </a:lnTo>
                    <a:lnTo>
                      <a:pt x="23" y="110"/>
                    </a:lnTo>
                    <a:lnTo>
                      <a:pt x="26" y="107"/>
                    </a:lnTo>
                    <a:lnTo>
                      <a:pt x="26" y="104"/>
                    </a:lnTo>
                    <a:lnTo>
                      <a:pt x="24" y="100"/>
                    </a:lnTo>
                    <a:lnTo>
                      <a:pt x="23" y="97"/>
                    </a:lnTo>
                    <a:lnTo>
                      <a:pt x="22" y="93"/>
                    </a:lnTo>
                    <a:lnTo>
                      <a:pt x="19" y="88"/>
                    </a:lnTo>
                    <a:lnTo>
                      <a:pt x="14" y="80"/>
                    </a:lnTo>
                    <a:lnTo>
                      <a:pt x="6" y="66"/>
                    </a:lnTo>
                    <a:lnTo>
                      <a:pt x="6" y="61"/>
                    </a:lnTo>
                    <a:lnTo>
                      <a:pt x="8" y="56"/>
                    </a:lnTo>
                    <a:lnTo>
                      <a:pt x="10" y="54"/>
                    </a:lnTo>
                    <a:lnTo>
                      <a:pt x="10" y="50"/>
                    </a:lnTo>
                    <a:lnTo>
                      <a:pt x="8" y="48"/>
                    </a:lnTo>
                    <a:lnTo>
                      <a:pt x="6" y="41"/>
                    </a:lnTo>
                    <a:lnTo>
                      <a:pt x="2" y="34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2" y="23"/>
                    </a:lnTo>
                    <a:lnTo>
                      <a:pt x="10" y="23"/>
                    </a:lnTo>
                    <a:lnTo>
                      <a:pt x="11" y="22"/>
                    </a:lnTo>
                    <a:lnTo>
                      <a:pt x="16" y="15"/>
                    </a:lnTo>
                    <a:lnTo>
                      <a:pt x="22" y="7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62" name="Freeform 110">
                <a:extLst>
                  <a:ext uri="{FF2B5EF4-FFF2-40B4-BE49-F238E27FC236}">
                    <a16:creationId xmlns:a16="http://schemas.microsoft.com/office/drawing/2014/main" id="{71FC4934-14FF-330E-F438-264033A2F062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279053" y="9982123"/>
                <a:ext cx="553990" cy="928213"/>
              </a:xfrm>
              <a:custGeom>
                <a:avLst/>
                <a:gdLst/>
                <a:ahLst/>
                <a:cxnLst>
                  <a:cxn ang="0">
                    <a:pos x="50" y="13"/>
                  </a:cxn>
                  <a:cxn ang="0">
                    <a:pos x="58" y="25"/>
                  </a:cxn>
                  <a:cxn ang="0">
                    <a:pos x="67" y="34"/>
                  </a:cxn>
                  <a:cxn ang="0">
                    <a:pos x="77" y="25"/>
                  </a:cxn>
                  <a:cxn ang="0">
                    <a:pos x="86" y="23"/>
                  </a:cxn>
                  <a:cxn ang="0">
                    <a:pos x="101" y="24"/>
                  </a:cxn>
                  <a:cxn ang="0">
                    <a:pos x="106" y="21"/>
                  </a:cxn>
                  <a:cxn ang="0">
                    <a:pos x="113" y="25"/>
                  </a:cxn>
                  <a:cxn ang="0">
                    <a:pos x="118" y="40"/>
                  </a:cxn>
                  <a:cxn ang="0">
                    <a:pos x="124" y="59"/>
                  </a:cxn>
                  <a:cxn ang="0">
                    <a:pos x="136" y="89"/>
                  </a:cxn>
                  <a:cxn ang="0">
                    <a:pos x="149" y="118"/>
                  </a:cxn>
                  <a:cxn ang="0">
                    <a:pos x="149" y="140"/>
                  </a:cxn>
                  <a:cxn ang="0">
                    <a:pos x="141" y="145"/>
                  </a:cxn>
                  <a:cxn ang="0">
                    <a:pos x="133" y="151"/>
                  </a:cxn>
                  <a:cxn ang="0">
                    <a:pos x="135" y="164"/>
                  </a:cxn>
                  <a:cxn ang="0">
                    <a:pos x="128" y="174"/>
                  </a:cxn>
                  <a:cxn ang="0">
                    <a:pos x="118" y="179"/>
                  </a:cxn>
                  <a:cxn ang="0">
                    <a:pos x="98" y="207"/>
                  </a:cxn>
                  <a:cxn ang="0">
                    <a:pos x="96" y="209"/>
                  </a:cxn>
                  <a:cxn ang="0">
                    <a:pos x="85" y="211"/>
                  </a:cxn>
                  <a:cxn ang="0">
                    <a:pos x="82" y="228"/>
                  </a:cxn>
                  <a:cxn ang="0">
                    <a:pos x="75" y="236"/>
                  </a:cxn>
                  <a:cxn ang="0">
                    <a:pos x="67" y="241"/>
                  </a:cxn>
                  <a:cxn ang="0">
                    <a:pos x="28" y="244"/>
                  </a:cxn>
                  <a:cxn ang="0">
                    <a:pos x="22" y="253"/>
                  </a:cxn>
                  <a:cxn ang="0">
                    <a:pos x="8" y="249"/>
                  </a:cxn>
                  <a:cxn ang="0">
                    <a:pos x="4" y="240"/>
                  </a:cxn>
                  <a:cxn ang="0">
                    <a:pos x="3" y="230"/>
                  </a:cxn>
                  <a:cxn ang="0">
                    <a:pos x="0" y="221"/>
                  </a:cxn>
                  <a:cxn ang="0">
                    <a:pos x="7" y="214"/>
                  </a:cxn>
                  <a:cxn ang="0">
                    <a:pos x="16" y="207"/>
                  </a:cxn>
                  <a:cxn ang="0">
                    <a:pos x="19" y="201"/>
                  </a:cxn>
                  <a:cxn ang="0">
                    <a:pos x="31" y="195"/>
                  </a:cxn>
                  <a:cxn ang="0">
                    <a:pos x="40" y="183"/>
                  </a:cxn>
                  <a:cxn ang="0">
                    <a:pos x="50" y="175"/>
                  </a:cxn>
                  <a:cxn ang="0">
                    <a:pos x="50" y="162"/>
                  </a:cxn>
                  <a:cxn ang="0">
                    <a:pos x="42" y="152"/>
                  </a:cxn>
                  <a:cxn ang="0">
                    <a:pos x="47" y="144"/>
                  </a:cxn>
                  <a:cxn ang="0">
                    <a:pos x="40" y="131"/>
                  </a:cxn>
                  <a:cxn ang="0">
                    <a:pos x="42" y="116"/>
                  </a:cxn>
                  <a:cxn ang="0">
                    <a:pos x="53" y="101"/>
                  </a:cxn>
                  <a:cxn ang="0">
                    <a:pos x="50" y="93"/>
                  </a:cxn>
                  <a:cxn ang="0">
                    <a:pos x="49" y="86"/>
                  </a:cxn>
                  <a:cxn ang="0">
                    <a:pos x="51" y="75"/>
                  </a:cxn>
                  <a:cxn ang="0">
                    <a:pos x="42" y="69"/>
                  </a:cxn>
                  <a:cxn ang="0">
                    <a:pos x="28" y="73"/>
                  </a:cxn>
                  <a:cxn ang="0">
                    <a:pos x="30" y="60"/>
                  </a:cxn>
                  <a:cxn ang="0">
                    <a:pos x="34" y="51"/>
                  </a:cxn>
                  <a:cxn ang="0">
                    <a:pos x="38" y="46"/>
                  </a:cxn>
                  <a:cxn ang="0">
                    <a:pos x="32" y="31"/>
                  </a:cxn>
                  <a:cxn ang="0">
                    <a:pos x="24" y="11"/>
                  </a:cxn>
                </a:cxnLst>
                <a:rect l="0" t="0" r="r" b="b"/>
                <a:pathLst>
                  <a:path w="151" h="253">
                    <a:moveTo>
                      <a:pt x="34" y="0"/>
                    </a:moveTo>
                    <a:lnTo>
                      <a:pt x="39" y="5"/>
                    </a:lnTo>
                    <a:lnTo>
                      <a:pt x="50" y="13"/>
                    </a:lnTo>
                    <a:lnTo>
                      <a:pt x="53" y="16"/>
                    </a:lnTo>
                    <a:lnTo>
                      <a:pt x="57" y="24"/>
                    </a:lnTo>
                    <a:lnTo>
                      <a:pt x="58" y="25"/>
                    </a:lnTo>
                    <a:lnTo>
                      <a:pt x="59" y="28"/>
                    </a:lnTo>
                    <a:lnTo>
                      <a:pt x="62" y="31"/>
                    </a:lnTo>
                    <a:lnTo>
                      <a:pt x="67" y="34"/>
                    </a:lnTo>
                    <a:lnTo>
                      <a:pt x="73" y="31"/>
                    </a:lnTo>
                    <a:lnTo>
                      <a:pt x="75" y="28"/>
                    </a:lnTo>
                    <a:lnTo>
                      <a:pt x="77" y="25"/>
                    </a:lnTo>
                    <a:lnTo>
                      <a:pt x="79" y="24"/>
                    </a:lnTo>
                    <a:lnTo>
                      <a:pt x="83" y="23"/>
                    </a:lnTo>
                    <a:lnTo>
                      <a:pt x="86" y="23"/>
                    </a:lnTo>
                    <a:lnTo>
                      <a:pt x="92" y="25"/>
                    </a:lnTo>
                    <a:lnTo>
                      <a:pt x="98" y="25"/>
                    </a:lnTo>
                    <a:lnTo>
                      <a:pt x="101" y="24"/>
                    </a:lnTo>
                    <a:lnTo>
                      <a:pt x="102" y="24"/>
                    </a:lnTo>
                    <a:lnTo>
                      <a:pt x="104" y="23"/>
                    </a:lnTo>
                    <a:lnTo>
                      <a:pt x="106" y="21"/>
                    </a:lnTo>
                    <a:lnTo>
                      <a:pt x="108" y="21"/>
                    </a:lnTo>
                    <a:lnTo>
                      <a:pt x="110" y="23"/>
                    </a:lnTo>
                    <a:lnTo>
                      <a:pt x="113" y="25"/>
                    </a:lnTo>
                    <a:lnTo>
                      <a:pt x="116" y="29"/>
                    </a:lnTo>
                    <a:lnTo>
                      <a:pt x="118" y="32"/>
                    </a:lnTo>
                    <a:lnTo>
                      <a:pt x="118" y="40"/>
                    </a:lnTo>
                    <a:lnTo>
                      <a:pt x="114" y="48"/>
                    </a:lnTo>
                    <a:lnTo>
                      <a:pt x="114" y="50"/>
                    </a:lnTo>
                    <a:lnTo>
                      <a:pt x="124" y="59"/>
                    </a:lnTo>
                    <a:lnTo>
                      <a:pt x="131" y="69"/>
                    </a:lnTo>
                    <a:lnTo>
                      <a:pt x="133" y="78"/>
                    </a:lnTo>
                    <a:lnTo>
                      <a:pt x="136" y="89"/>
                    </a:lnTo>
                    <a:lnTo>
                      <a:pt x="139" y="98"/>
                    </a:lnTo>
                    <a:lnTo>
                      <a:pt x="144" y="108"/>
                    </a:lnTo>
                    <a:lnTo>
                      <a:pt x="149" y="118"/>
                    </a:lnTo>
                    <a:lnTo>
                      <a:pt x="151" y="131"/>
                    </a:lnTo>
                    <a:lnTo>
                      <a:pt x="149" y="136"/>
                    </a:lnTo>
                    <a:lnTo>
                      <a:pt x="149" y="140"/>
                    </a:lnTo>
                    <a:lnTo>
                      <a:pt x="145" y="144"/>
                    </a:lnTo>
                    <a:lnTo>
                      <a:pt x="144" y="144"/>
                    </a:lnTo>
                    <a:lnTo>
                      <a:pt x="141" y="145"/>
                    </a:lnTo>
                    <a:lnTo>
                      <a:pt x="140" y="145"/>
                    </a:lnTo>
                    <a:lnTo>
                      <a:pt x="137" y="147"/>
                    </a:lnTo>
                    <a:lnTo>
                      <a:pt x="133" y="151"/>
                    </a:lnTo>
                    <a:lnTo>
                      <a:pt x="133" y="153"/>
                    </a:lnTo>
                    <a:lnTo>
                      <a:pt x="135" y="157"/>
                    </a:lnTo>
                    <a:lnTo>
                      <a:pt x="135" y="164"/>
                    </a:lnTo>
                    <a:lnTo>
                      <a:pt x="133" y="168"/>
                    </a:lnTo>
                    <a:lnTo>
                      <a:pt x="132" y="171"/>
                    </a:lnTo>
                    <a:lnTo>
                      <a:pt x="128" y="174"/>
                    </a:lnTo>
                    <a:lnTo>
                      <a:pt x="125" y="176"/>
                    </a:lnTo>
                    <a:lnTo>
                      <a:pt x="121" y="178"/>
                    </a:lnTo>
                    <a:lnTo>
                      <a:pt x="118" y="179"/>
                    </a:lnTo>
                    <a:lnTo>
                      <a:pt x="113" y="183"/>
                    </a:lnTo>
                    <a:lnTo>
                      <a:pt x="102" y="199"/>
                    </a:lnTo>
                    <a:lnTo>
                      <a:pt x="98" y="207"/>
                    </a:lnTo>
                    <a:lnTo>
                      <a:pt x="98" y="209"/>
                    </a:lnTo>
                    <a:lnTo>
                      <a:pt x="97" y="210"/>
                    </a:lnTo>
                    <a:lnTo>
                      <a:pt x="96" y="209"/>
                    </a:lnTo>
                    <a:lnTo>
                      <a:pt x="92" y="209"/>
                    </a:lnTo>
                    <a:lnTo>
                      <a:pt x="88" y="210"/>
                    </a:lnTo>
                    <a:lnTo>
                      <a:pt x="85" y="211"/>
                    </a:lnTo>
                    <a:lnTo>
                      <a:pt x="83" y="213"/>
                    </a:lnTo>
                    <a:lnTo>
                      <a:pt x="82" y="215"/>
                    </a:lnTo>
                    <a:lnTo>
                      <a:pt x="82" y="228"/>
                    </a:lnTo>
                    <a:lnTo>
                      <a:pt x="79" y="232"/>
                    </a:lnTo>
                    <a:lnTo>
                      <a:pt x="78" y="234"/>
                    </a:lnTo>
                    <a:lnTo>
                      <a:pt x="75" y="236"/>
                    </a:lnTo>
                    <a:lnTo>
                      <a:pt x="71" y="238"/>
                    </a:lnTo>
                    <a:lnTo>
                      <a:pt x="70" y="240"/>
                    </a:lnTo>
                    <a:lnTo>
                      <a:pt x="67" y="241"/>
                    </a:lnTo>
                    <a:lnTo>
                      <a:pt x="61" y="242"/>
                    </a:lnTo>
                    <a:lnTo>
                      <a:pt x="31" y="242"/>
                    </a:lnTo>
                    <a:lnTo>
                      <a:pt x="28" y="244"/>
                    </a:lnTo>
                    <a:lnTo>
                      <a:pt x="27" y="245"/>
                    </a:lnTo>
                    <a:lnTo>
                      <a:pt x="24" y="250"/>
                    </a:lnTo>
                    <a:lnTo>
                      <a:pt x="22" y="253"/>
                    </a:lnTo>
                    <a:lnTo>
                      <a:pt x="16" y="253"/>
                    </a:lnTo>
                    <a:lnTo>
                      <a:pt x="12" y="252"/>
                    </a:lnTo>
                    <a:lnTo>
                      <a:pt x="8" y="249"/>
                    </a:lnTo>
                    <a:lnTo>
                      <a:pt x="6" y="246"/>
                    </a:lnTo>
                    <a:lnTo>
                      <a:pt x="3" y="241"/>
                    </a:lnTo>
                    <a:lnTo>
                      <a:pt x="4" y="240"/>
                    </a:lnTo>
                    <a:lnTo>
                      <a:pt x="6" y="237"/>
                    </a:lnTo>
                    <a:lnTo>
                      <a:pt x="4" y="233"/>
                    </a:lnTo>
                    <a:lnTo>
                      <a:pt x="3" y="230"/>
                    </a:lnTo>
                    <a:lnTo>
                      <a:pt x="1" y="226"/>
                    </a:lnTo>
                    <a:lnTo>
                      <a:pt x="0" y="224"/>
                    </a:lnTo>
                    <a:lnTo>
                      <a:pt x="0" y="221"/>
                    </a:lnTo>
                    <a:lnTo>
                      <a:pt x="1" y="218"/>
                    </a:lnTo>
                    <a:lnTo>
                      <a:pt x="4" y="217"/>
                    </a:lnTo>
                    <a:lnTo>
                      <a:pt x="7" y="214"/>
                    </a:lnTo>
                    <a:lnTo>
                      <a:pt x="11" y="211"/>
                    </a:lnTo>
                    <a:lnTo>
                      <a:pt x="14" y="209"/>
                    </a:lnTo>
                    <a:lnTo>
                      <a:pt x="16" y="207"/>
                    </a:lnTo>
                    <a:lnTo>
                      <a:pt x="18" y="205"/>
                    </a:lnTo>
                    <a:lnTo>
                      <a:pt x="19" y="203"/>
                    </a:lnTo>
                    <a:lnTo>
                      <a:pt x="19" y="201"/>
                    </a:lnTo>
                    <a:lnTo>
                      <a:pt x="24" y="199"/>
                    </a:lnTo>
                    <a:lnTo>
                      <a:pt x="27" y="198"/>
                    </a:lnTo>
                    <a:lnTo>
                      <a:pt x="31" y="195"/>
                    </a:lnTo>
                    <a:lnTo>
                      <a:pt x="32" y="193"/>
                    </a:lnTo>
                    <a:lnTo>
                      <a:pt x="35" y="188"/>
                    </a:lnTo>
                    <a:lnTo>
                      <a:pt x="40" y="183"/>
                    </a:lnTo>
                    <a:lnTo>
                      <a:pt x="46" y="180"/>
                    </a:lnTo>
                    <a:lnTo>
                      <a:pt x="49" y="178"/>
                    </a:lnTo>
                    <a:lnTo>
                      <a:pt x="50" y="175"/>
                    </a:lnTo>
                    <a:lnTo>
                      <a:pt x="51" y="171"/>
                    </a:lnTo>
                    <a:lnTo>
                      <a:pt x="51" y="164"/>
                    </a:lnTo>
                    <a:lnTo>
                      <a:pt x="50" y="162"/>
                    </a:lnTo>
                    <a:lnTo>
                      <a:pt x="47" y="160"/>
                    </a:lnTo>
                    <a:lnTo>
                      <a:pt x="45" y="157"/>
                    </a:lnTo>
                    <a:lnTo>
                      <a:pt x="42" y="152"/>
                    </a:lnTo>
                    <a:lnTo>
                      <a:pt x="42" y="151"/>
                    </a:lnTo>
                    <a:lnTo>
                      <a:pt x="45" y="145"/>
                    </a:lnTo>
                    <a:lnTo>
                      <a:pt x="47" y="144"/>
                    </a:lnTo>
                    <a:lnTo>
                      <a:pt x="49" y="141"/>
                    </a:lnTo>
                    <a:lnTo>
                      <a:pt x="49" y="139"/>
                    </a:lnTo>
                    <a:lnTo>
                      <a:pt x="40" y="131"/>
                    </a:lnTo>
                    <a:lnTo>
                      <a:pt x="39" y="127"/>
                    </a:lnTo>
                    <a:lnTo>
                      <a:pt x="39" y="122"/>
                    </a:lnTo>
                    <a:lnTo>
                      <a:pt x="42" y="116"/>
                    </a:lnTo>
                    <a:lnTo>
                      <a:pt x="47" y="112"/>
                    </a:lnTo>
                    <a:lnTo>
                      <a:pt x="51" y="106"/>
                    </a:lnTo>
                    <a:lnTo>
                      <a:pt x="53" y="101"/>
                    </a:lnTo>
                    <a:lnTo>
                      <a:pt x="53" y="97"/>
                    </a:lnTo>
                    <a:lnTo>
                      <a:pt x="51" y="96"/>
                    </a:lnTo>
                    <a:lnTo>
                      <a:pt x="50" y="93"/>
                    </a:lnTo>
                    <a:lnTo>
                      <a:pt x="47" y="90"/>
                    </a:lnTo>
                    <a:lnTo>
                      <a:pt x="47" y="89"/>
                    </a:lnTo>
                    <a:lnTo>
                      <a:pt x="49" y="86"/>
                    </a:lnTo>
                    <a:lnTo>
                      <a:pt x="50" y="85"/>
                    </a:lnTo>
                    <a:lnTo>
                      <a:pt x="51" y="82"/>
                    </a:lnTo>
                    <a:lnTo>
                      <a:pt x="51" y="75"/>
                    </a:lnTo>
                    <a:lnTo>
                      <a:pt x="50" y="73"/>
                    </a:lnTo>
                    <a:lnTo>
                      <a:pt x="46" y="69"/>
                    </a:lnTo>
                    <a:lnTo>
                      <a:pt x="42" y="69"/>
                    </a:lnTo>
                    <a:lnTo>
                      <a:pt x="36" y="74"/>
                    </a:lnTo>
                    <a:lnTo>
                      <a:pt x="31" y="74"/>
                    </a:lnTo>
                    <a:lnTo>
                      <a:pt x="28" y="73"/>
                    </a:lnTo>
                    <a:lnTo>
                      <a:pt x="27" y="69"/>
                    </a:lnTo>
                    <a:lnTo>
                      <a:pt x="27" y="65"/>
                    </a:lnTo>
                    <a:lnTo>
                      <a:pt x="30" y="60"/>
                    </a:lnTo>
                    <a:lnTo>
                      <a:pt x="31" y="58"/>
                    </a:lnTo>
                    <a:lnTo>
                      <a:pt x="32" y="54"/>
                    </a:lnTo>
                    <a:lnTo>
                      <a:pt x="34" y="51"/>
                    </a:lnTo>
                    <a:lnTo>
                      <a:pt x="35" y="50"/>
                    </a:lnTo>
                    <a:lnTo>
                      <a:pt x="36" y="47"/>
                    </a:lnTo>
                    <a:lnTo>
                      <a:pt x="38" y="46"/>
                    </a:lnTo>
                    <a:lnTo>
                      <a:pt x="39" y="43"/>
                    </a:lnTo>
                    <a:lnTo>
                      <a:pt x="38" y="38"/>
                    </a:lnTo>
                    <a:lnTo>
                      <a:pt x="32" y="31"/>
                    </a:lnTo>
                    <a:lnTo>
                      <a:pt x="28" y="23"/>
                    </a:lnTo>
                    <a:lnTo>
                      <a:pt x="24" y="16"/>
                    </a:lnTo>
                    <a:lnTo>
                      <a:pt x="24" y="11"/>
                    </a:lnTo>
                    <a:lnTo>
                      <a:pt x="28" y="5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63" name="Freeform 111">
                <a:extLst>
                  <a:ext uri="{FF2B5EF4-FFF2-40B4-BE49-F238E27FC236}">
                    <a16:creationId xmlns:a16="http://schemas.microsoft.com/office/drawing/2014/main" id="{284E95D0-6ABD-D76E-8792-984A136D9B6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5349841" y="4804421"/>
                <a:ext cx="2601189" cy="2579186"/>
              </a:xfrm>
              <a:custGeom>
                <a:avLst/>
                <a:gdLst/>
                <a:ahLst/>
                <a:cxnLst>
                  <a:cxn ang="0">
                    <a:pos x="484" y="19"/>
                  </a:cxn>
                  <a:cxn ang="0">
                    <a:pos x="484" y="39"/>
                  </a:cxn>
                  <a:cxn ang="0">
                    <a:pos x="502" y="66"/>
                  </a:cxn>
                  <a:cxn ang="0">
                    <a:pos x="553" y="45"/>
                  </a:cxn>
                  <a:cxn ang="0">
                    <a:pos x="586" y="41"/>
                  </a:cxn>
                  <a:cxn ang="0">
                    <a:pos x="605" y="65"/>
                  </a:cxn>
                  <a:cxn ang="0">
                    <a:pos x="629" y="89"/>
                  </a:cxn>
                  <a:cxn ang="0">
                    <a:pos x="639" y="115"/>
                  </a:cxn>
                  <a:cxn ang="0">
                    <a:pos x="600" y="190"/>
                  </a:cxn>
                  <a:cxn ang="0">
                    <a:pos x="589" y="216"/>
                  </a:cxn>
                  <a:cxn ang="0">
                    <a:pos x="557" y="260"/>
                  </a:cxn>
                  <a:cxn ang="0">
                    <a:pos x="542" y="315"/>
                  </a:cxn>
                  <a:cxn ang="0">
                    <a:pos x="596" y="262"/>
                  </a:cxn>
                  <a:cxn ang="0">
                    <a:pos x="616" y="232"/>
                  </a:cxn>
                  <a:cxn ang="0">
                    <a:pos x="601" y="220"/>
                  </a:cxn>
                  <a:cxn ang="0">
                    <a:pos x="633" y="216"/>
                  </a:cxn>
                  <a:cxn ang="0">
                    <a:pos x="632" y="241"/>
                  </a:cxn>
                  <a:cxn ang="0">
                    <a:pos x="640" y="275"/>
                  </a:cxn>
                  <a:cxn ang="0">
                    <a:pos x="658" y="317"/>
                  </a:cxn>
                  <a:cxn ang="0">
                    <a:pos x="699" y="380"/>
                  </a:cxn>
                  <a:cxn ang="0">
                    <a:pos x="668" y="429"/>
                  </a:cxn>
                  <a:cxn ang="0">
                    <a:pos x="663" y="453"/>
                  </a:cxn>
                  <a:cxn ang="0">
                    <a:pos x="637" y="496"/>
                  </a:cxn>
                  <a:cxn ang="0">
                    <a:pos x="604" y="532"/>
                  </a:cxn>
                  <a:cxn ang="0">
                    <a:pos x="576" y="536"/>
                  </a:cxn>
                  <a:cxn ang="0">
                    <a:pos x="480" y="539"/>
                  </a:cxn>
                  <a:cxn ang="0">
                    <a:pos x="402" y="547"/>
                  </a:cxn>
                  <a:cxn ang="0">
                    <a:pos x="334" y="633"/>
                  </a:cxn>
                  <a:cxn ang="0">
                    <a:pos x="226" y="694"/>
                  </a:cxn>
                  <a:cxn ang="0">
                    <a:pos x="183" y="694"/>
                  </a:cxn>
                  <a:cxn ang="0">
                    <a:pos x="152" y="658"/>
                  </a:cxn>
                  <a:cxn ang="0">
                    <a:pos x="105" y="695"/>
                  </a:cxn>
                  <a:cxn ang="0">
                    <a:pos x="73" y="633"/>
                  </a:cxn>
                  <a:cxn ang="0">
                    <a:pos x="77" y="613"/>
                  </a:cxn>
                  <a:cxn ang="0">
                    <a:pos x="58" y="573"/>
                  </a:cxn>
                  <a:cxn ang="0">
                    <a:pos x="35" y="570"/>
                  </a:cxn>
                  <a:cxn ang="0">
                    <a:pos x="4" y="538"/>
                  </a:cxn>
                  <a:cxn ang="0">
                    <a:pos x="45" y="483"/>
                  </a:cxn>
                  <a:cxn ang="0">
                    <a:pos x="20" y="431"/>
                  </a:cxn>
                  <a:cxn ang="0">
                    <a:pos x="39" y="412"/>
                  </a:cxn>
                  <a:cxn ang="0">
                    <a:pos x="31" y="386"/>
                  </a:cxn>
                  <a:cxn ang="0">
                    <a:pos x="50" y="375"/>
                  </a:cxn>
                  <a:cxn ang="0">
                    <a:pos x="73" y="410"/>
                  </a:cxn>
                  <a:cxn ang="0">
                    <a:pos x="86" y="375"/>
                  </a:cxn>
                  <a:cxn ang="0">
                    <a:pos x="62" y="317"/>
                  </a:cxn>
                  <a:cxn ang="0">
                    <a:pos x="132" y="286"/>
                  </a:cxn>
                  <a:cxn ang="0">
                    <a:pos x="172" y="278"/>
                  </a:cxn>
                  <a:cxn ang="0">
                    <a:pos x="183" y="253"/>
                  </a:cxn>
                  <a:cxn ang="0">
                    <a:pos x="166" y="229"/>
                  </a:cxn>
                  <a:cxn ang="0">
                    <a:pos x="183" y="206"/>
                  </a:cxn>
                  <a:cxn ang="0">
                    <a:pos x="195" y="190"/>
                  </a:cxn>
                  <a:cxn ang="0">
                    <a:pos x="237" y="167"/>
                  </a:cxn>
                  <a:cxn ang="0">
                    <a:pos x="292" y="139"/>
                  </a:cxn>
                  <a:cxn ang="0">
                    <a:pos x="336" y="119"/>
                  </a:cxn>
                  <a:cxn ang="0">
                    <a:pos x="342" y="124"/>
                  </a:cxn>
                  <a:cxn ang="0">
                    <a:pos x="351" y="138"/>
                  </a:cxn>
                  <a:cxn ang="0">
                    <a:pos x="362" y="130"/>
                  </a:cxn>
                  <a:cxn ang="0">
                    <a:pos x="383" y="115"/>
                  </a:cxn>
                  <a:cxn ang="0">
                    <a:pos x="383" y="105"/>
                  </a:cxn>
                  <a:cxn ang="0">
                    <a:pos x="413" y="90"/>
                  </a:cxn>
                  <a:cxn ang="0">
                    <a:pos x="444" y="3"/>
                  </a:cxn>
                </a:cxnLst>
                <a:rect l="0" t="0" r="r" b="b"/>
                <a:pathLst>
                  <a:path w="709" h="703">
                    <a:moveTo>
                      <a:pt x="448" y="0"/>
                    </a:moveTo>
                    <a:lnTo>
                      <a:pt x="456" y="0"/>
                    </a:lnTo>
                    <a:lnTo>
                      <a:pt x="460" y="2"/>
                    </a:lnTo>
                    <a:lnTo>
                      <a:pt x="463" y="3"/>
                    </a:lnTo>
                    <a:lnTo>
                      <a:pt x="464" y="6"/>
                    </a:lnTo>
                    <a:lnTo>
                      <a:pt x="465" y="7"/>
                    </a:lnTo>
                    <a:lnTo>
                      <a:pt x="472" y="7"/>
                    </a:lnTo>
                    <a:lnTo>
                      <a:pt x="476" y="8"/>
                    </a:lnTo>
                    <a:lnTo>
                      <a:pt x="484" y="14"/>
                    </a:lnTo>
                    <a:lnTo>
                      <a:pt x="484" y="19"/>
                    </a:lnTo>
                    <a:lnTo>
                      <a:pt x="479" y="24"/>
                    </a:lnTo>
                    <a:lnTo>
                      <a:pt x="465" y="35"/>
                    </a:lnTo>
                    <a:lnTo>
                      <a:pt x="464" y="37"/>
                    </a:lnTo>
                    <a:lnTo>
                      <a:pt x="465" y="38"/>
                    </a:lnTo>
                    <a:lnTo>
                      <a:pt x="471" y="38"/>
                    </a:lnTo>
                    <a:lnTo>
                      <a:pt x="479" y="34"/>
                    </a:lnTo>
                    <a:lnTo>
                      <a:pt x="481" y="34"/>
                    </a:lnTo>
                    <a:lnTo>
                      <a:pt x="483" y="32"/>
                    </a:lnTo>
                    <a:lnTo>
                      <a:pt x="484" y="32"/>
                    </a:lnTo>
                    <a:lnTo>
                      <a:pt x="484" y="39"/>
                    </a:lnTo>
                    <a:lnTo>
                      <a:pt x="483" y="42"/>
                    </a:lnTo>
                    <a:lnTo>
                      <a:pt x="486" y="43"/>
                    </a:lnTo>
                    <a:lnTo>
                      <a:pt x="491" y="42"/>
                    </a:lnTo>
                    <a:lnTo>
                      <a:pt x="499" y="39"/>
                    </a:lnTo>
                    <a:lnTo>
                      <a:pt x="507" y="39"/>
                    </a:lnTo>
                    <a:lnTo>
                      <a:pt x="512" y="42"/>
                    </a:lnTo>
                    <a:lnTo>
                      <a:pt x="514" y="47"/>
                    </a:lnTo>
                    <a:lnTo>
                      <a:pt x="511" y="54"/>
                    </a:lnTo>
                    <a:lnTo>
                      <a:pt x="506" y="61"/>
                    </a:lnTo>
                    <a:lnTo>
                      <a:pt x="502" y="66"/>
                    </a:lnTo>
                    <a:lnTo>
                      <a:pt x="500" y="72"/>
                    </a:lnTo>
                    <a:lnTo>
                      <a:pt x="500" y="73"/>
                    </a:lnTo>
                    <a:lnTo>
                      <a:pt x="504" y="73"/>
                    </a:lnTo>
                    <a:lnTo>
                      <a:pt x="518" y="66"/>
                    </a:lnTo>
                    <a:lnTo>
                      <a:pt x="520" y="63"/>
                    </a:lnTo>
                    <a:lnTo>
                      <a:pt x="522" y="61"/>
                    </a:lnTo>
                    <a:lnTo>
                      <a:pt x="522" y="53"/>
                    </a:lnTo>
                    <a:lnTo>
                      <a:pt x="542" y="46"/>
                    </a:lnTo>
                    <a:lnTo>
                      <a:pt x="549" y="45"/>
                    </a:lnTo>
                    <a:lnTo>
                      <a:pt x="553" y="45"/>
                    </a:lnTo>
                    <a:lnTo>
                      <a:pt x="558" y="42"/>
                    </a:lnTo>
                    <a:lnTo>
                      <a:pt x="562" y="41"/>
                    </a:lnTo>
                    <a:lnTo>
                      <a:pt x="566" y="38"/>
                    </a:lnTo>
                    <a:lnTo>
                      <a:pt x="572" y="35"/>
                    </a:lnTo>
                    <a:lnTo>
                      <a:pt x="573" y="37"/>
                    </a:lnTo>
                    <a:lnTo>
                      <a:pt x="576" y="38"/>
                    </a:lnTo>
                    <a:lnTo>
                      <a:pt x="577" y="41"/>
                    </a:lnTo>
                    <a:lnTo>
                      <a:pt x="580" y="42"/>
                    </a:lnTo>
                    <a:lnTo>
                      <a:pt x="585" y="42"/>
                    </a:lnTo>
                    <a:lnTo>
                      <a:pt x="586" y="41"/>
                    </a:lnTo>
                    <a:lnTo>
                      <a:pt x="592" y="41"/>
                    </a:lnTo>
                    <a:lnTo>
                      <a:pt x="594" y="42"/>
                    </a:lnTo>
                    <a:lnTo>
                      <a:pt x="594" y="51"/>
                    </a:lnTo>
                    <a:lnTo>
                      <a:pt x="593" y="54"/>
                    </a:lnTo>
                    <a:lnTo>
                      <a:pt x="594" y="58"/>
                    </a:lnTo>
                    <a:lnTo>
                      <a:pt x="596" y="61"/>
                    </a:lnTo>
                    <a:lnTo>
                      <a:pt x="602" y="68"/>
                    </a:lnTo>
                    <a:lnTo>
                      <a:pt x="604" y="68"/>
                    </a:lnTo>
                    <a:lnTo>
                      <a:pt x="604" y="66"/>
                    </a:lnTo>
                    <a:lnTo>
                      <a:pt x="605" y="65"/>
                    </a:lnTo>
                    <a:lnTo>
                      <a:pt x="605" y="62"/>
                    </a:lnTo>
                    <a:lnTo>
                      <a:pt x="607" y="62"/>
                    </a:lnTo>
                    <a:lnTo>
                      <a:pt x="608" y="61"/>
                    </a:lnTo>
                    <a:lnTo>
                      <a:pt x="611" y="62"/>
                    </a:lnTo>
                    <a:lnTo>
                      <a:pt x="617" y="66"/>
                    </a:lnTo>
                    <a:lnTo>
                      <a:pt x="623" y="73"/>
                    </a:lnTo>
                    <a:lnTo>
                      <a:pt x="627" y="80"/>
                    </a:lnTo>
                    <a:lnTo>
                      <a:pt x="628" y="84"/>
                    </a:lnTo>
                    <a:lnTo>
                      <a:pt x="628" y="86"/>
                    </a:lnTo>
                    <a:lnTo>
                      <a:pt x="629" y="89"/>
                    </a:lnTo>
                    <a:lnTo>
                      <a:pt x="629" y="97"/>
                    </a:lnTo>
                    <a:lnTo>
                      <a:pt x="628" y="101"/>
                    </a:lnTo>
                    <a:lnTo>
                      <a:pt x="624" y="105"/>
                    </a:lnTo>
                    <a:lnTo>
                      <a:pt x="625" y="107"/>
                    </a:lnTo>
                    <a:lnTo>
                      <a:pt x="627" y="107"/>
                    </a:lnTo>
                    <a:lnTo>
                      <a:pt x="629" y="108"/>
                    </a:lnTo>
                    <a:lnTo>
                      <a:pt x="632" y="108"/>
                    </a:lnTo>
                    <a:lnTo>
                      <a:pt x="635" y="111"/>
                    </a:lnTo>
                    <a:lnTo>
                      <a:pt x="637" y="112"/>
                    </a:lnTo>
                    <a:lnTo>
                      <a:pt x="639" y="115"/>
                    </a:lnTo>
                    <a:lnTo>
                      <a:pt x="639" y="121"/>
                    </a:lnTo>
                    <a:lnTo>
                      <a:pt x="635" y="130"/>
                    </a:lnTo>
                    <a:lnTo>
                      <a:pt x="629" y="138"/>
                    </a:lnTo>
                    <a:lnTo>
                      <a:pt x="625" y="146"/>
                    </a:lnTo>
                    <a:lnTo>
                      <a:pt x="624" y="152"/>
                    </a:lnTo>
                    <a:lnTo>
                      <a:pt x="624" y="158"/>
                    </a:lnTo>
                    <a:lnTo>
                      <a:pt x="623" y="162"/>
                    </a:lnTo>
                    <a:lnTo>
                      <a:pt x="613" y="171"/>
                    </a:lnTo>
                    <a:lnTo>
                      <a:pt x="607" y="179"/>
                    </a:lnTo>
                    <a:lnTo>
                      <a:pt x="600" y="190"/>
                    </a:lnTo>
                    <a:lnTo>
                      <a:pt x="594" y="198"/>
                    </a:lnTo>
                    <a:lnTo>
                      <a:pt x="592" y="200"/>
                    </a:lnTo>
                    <a:lnTo>
                      <a:pt x="592" y="201"/>
                    </a:lnTo>
                    <a:lnTo>
                      <a:pt x="593" y="202"/>
                    </a:lnTo>
                    <a:lnTo>
                      <a:pt x="594" y="202"/>
                    </a:lnTo>
                    <a:lnTo>
                      <a:pt x="597" y="205"/>
                    </a:lnTo>
                    <a:lnTo>
                      <a:pt x="597" y="208"/>
                    </a:lnTo>
                    <a:lnTo>
                      <a:pt x="596" y="210"/>
                    </a:lnTo>
                    <a:lnTo>
                      <a:pt x="593" y="213"/>
                    </a:lnTo>
                    <a:lnTo>
                      <a:pt x="589" y="216"/>
                    </a:lnTo>
                    <a:lnTo>
                      <a:pt x="586" y="218"/>
                    </a:lnTo>
                    <a:lnTo>
                      <a:pt x="581" y="227"/>
                    </a:lnTo>
                    <a:lnTo>
                      <a:pt x="577" y="239"/>
                    </a:lnTo>
                    <a:lnTo>
                      <a:pt x="574" y="249"/>
                    </a:lnTo>
                    <a:lnTo>
                      <a:pt x="572" y="255"/>
                    </a:lnTo>
                    <a:lnTo>
                      <a:pt x="570" y="256"/>
                    </a:lnTo>
                    <a:lnTo>
                      <a:pt x="568" y="256"/>
                    </a:lnTo>
                    <a:lnTo>
                      <a:pt x="565" y="258"/>
                    </a:lnTo>
                    <a:lnTo>
                      <a:pt x="562" y="258"/>
                    </a:lnTo>
                    <a:lnTo>
                      <a:pt x="557" y="260"/>
                    </a:lnTo>
                    <a:lnTo>
                      <a:pt x="555" y="264"/>
                    </a:lnTo>
                    <a:lnTo>
                      <a:pt x="555" y="276"/>
                    </a:lnTo>
                    <a:lnTo>
                      <a:pt x="554" y="278"/>
                    </a:lnTo>
                    <a:lnTo>
                      <a:pt x="553" y="280"/>
                    </a:lnTo>
                    <a:lnTo>
                      <a:pt x="545" y="284"/>
                    </a:lnTo>
                    <a:lnTo>
                      <a:pt x="543" y="287"/>
                    </a:lnTo>
                    <a:lnTo>
                      <a:pt x="542" y="294"/>
                    </a:lnTo>
                    <a:lnTo>
                      <a:pt x="541" y="302"/>
                    </a:lnTo>
                    <a:lnTo>
                      <a:pt x="541" y="310"/>
                    </a:lnTo>
                    <a:lnTo>
                      <a:pt x="542" y="315"/>
                    </a:lnTo>
                    <a:lnTo>
                      <a:pt x="543" y="314"/>
                    </a:lnTo>
                    <a:lnTo>
                      <a:pt x="546" y="309"/>
                    </a:lnTo>
                    <a:lnTo>
                      <a:pt x="547" y="302"/>
                    </a:lnTo>
                    <a:lnTo>
                      <a:pt x="551" y="290"/>
                    </a:lnTo>
                    <a:lnTo>
                      <a:pt x="553" y="287"/>
                    </a:lnTo>
                    <a:lnTo>
                      <a:pt x="555" y="286"/>
                    </a:lnTo>
                    <a:lnTo>
                      <a:pt x="570" y="286"/>
                    </a:lnTo>
                    <a:lnTo>
                      <a:pt x="576" y="283"/>
                    </a:lnTo>
                    <a:lnTo>
                      <a:pt x="590" y="268"/>
                    </a:lnTo>
                    <a:lnTo>
                      <a:pt x="596" y="262"/>
                    </a:lnTo>
                    <a:lnTo>
                      <a:pt x="600" y="256"/>
                    </a:lnTo>
                    <a:lnTo>
                      <a:pt x="602" y="253"/>
                    </a:lnTo>
                    <a:lnTo>
                      <a:pt x="607" y="253"/>
                    </a:lnTo>
                    <a:lnTo>
                      <a:pt x="608" y="255"/>
                    </a:lnTo>
                    <a:lnTo>
                      <a:pt x="611" y="255"/>
                    </a:lnTo>
                    <a:lnTo>
                      <a:pt x="616" y="249"/>
                    </a:lnTo>
                    <a:lnTo>
                      <a:pt x="619" y="241"/>
                    </a:lnTo>
                    <a:lnTo>
                      <a:pt x="620" y="233"/>
                    </a:lnTo>
                    <a:lnTo>
                      <a:pt x="620" y="232"/>
                    </a:lnTo>
                    <a:lnTo>
                      <a:pt x="616" y="232"/>
                    </a:lnTo>
                    <a:lnTo>
                      <a:pt x="613" y="233"/>
                    </a:lnTo>
                    <a:lnTo>
                      <a:pt x="609" y="235"/>
                    </a:lnTo>
                    <a:lnTo>
                      <a:pt x="607" y="235"/>
                    </a:lnTo>
                    <a:lnTo>
                      <a:pt x="604" y="236"/>
                    </a:lnTo>
                    <a:lnTo>
                      <a:pt x="600" y="236"/>
                    </a:lnTo>
                    <a:lnTo>
                      <a:pt x="598" y="233"/>
                    </a:lnTo>
                    <a:lnTo>
                      <a:pt x="598" y="225"/>
                    </a:lnTo>
                    <a:lnTo>
                      <a:pt x="600" y="222"/>
                    </a:lnTo>
                    <a:lnTo>
                      <a:pt x="601" y="221"/>
                    </a:lnTo>
                    <a:lnTo>
                      <a:pt x="601" y="220"/>
                    </a:lnTo>
                    <a:lnTo>
                      <a:pt x="602" y="218"/>
                    </a:lnTo>
                    <a:lnTo>
                      <a:pt x="605" y="218"/>
                    </a:lnTo>
                    <a:lnTo>
                      <a:pt x="609" y="217"/>
                    </a:lnTo>
                    <a:lnTo>
                      <a:pt x="620" y="217"/>
                    </a:lnTo>
                    <a:lnTo>
                      <a:pt x="623" y="216"/>
                    </a:lnTo>
                    <a:lnTo>
                      <a:pt x="627" y="213"/>
                    </a:lnTo>
                    <a:lnTo>
                      <a:pt x="632" y="210"/>
                    </a:lnTo>
                    <a:lnTo>
                      <a:pt x="635" y="210"/>
                    </a:lnTo>
                    <a:lnTo>
                      <a:pt x="635" y="212"/>
                    </a:lnTo>
                    <a:lnTo>
                      <a:pt x="633" y="216"/>
                    </a:lnTo>
                    <a:lnTo>
                      <a:pt x="631" y="221"/>
                    </a:lnTo>
                    <a:lnTo>
                      <a:pt x="629" y="225"/>
                    </a:lnTo>
                    <a:lnTo>
                      <a:pt x="627" y="229"/>
                    </a:lnTo>
                    <a:lnTo>
                      <a:pt x="625" y="232"/>
                    </a:lnTo>
                    <a:lnTo>
                      <a:pt x="624" y="233"/>
                    </a:lnTo>
                    <a:lnTo>
                      <a:pt x="624" y="235"/>
                    </a:lnTo>
                    <a:lnTo>
                      <a:pt x="625" y="235"/>
                    </a:lnTo>
                    <a:lnTo>
                      <a:pt x="628" y="237"/>
                    </a:lnTo>
                    <a:lnTo>
                      <a:pt x="631" y="239"/>
                    </a:lnTo>
                    <a:lnTo>
                      <a:pt x="632" y="241"/>
                    </a:lnTo>
                    <a:lnTo>
                      <a:pt x="632" y="245"/>
                    </a:lnTo>
                    <a:lnTo>
                      <a:pt x="631" y="248"/>
                    </a:lnTo>
                    <a:lnTo>
                      <a:pt x="629" y="252"/>
                    </a:lnTo>
                    <a:lnTo>
                      <a:pt x="628" y="255"/>
                    </a:lnTo>
                    <a:lnTo>
                      <a:pt x="627" y="259"/>
                    </a:lnTo>
                    <a:lnTo>
                      <a:pt x="627" y="262"/>
                    </a:lnTo>
                    <a:lnTo>
                      <a:pt x="631" y="266"/>
                    </a:lnTo>
                    <a:lnTo>
                      <a:pt x="636" y="268"/>
                    </a:lnTo>
                    <a:lnTo>
                      <a:pt x="637" y="270"/>
                    </a:lnTo>
                    <a:lnTo>
                      <a:pt x="640" y="275"/>
                    </a:lnTo>
                    <a:lnTo>
                      <a:pt x="640" y="282"/>
                    </a:lnTo>
                    <a:lnTo>
                      <a:pt x="639" y="290"/>
                    </a:lnTo>
                    <a:lnTo>
                      <a:pt x="640" y="297"/>
                    </a:lnTo>
                    <a:lnTo>
                      <a:pt x="641" y="301"/>
                    </a:lnTo>
                    <a:lnTo>
                      <a:pt x="643" y="302"/>
                    </a:lnTo>
                    <a:lnTo>
                      <a:pt x="648" y="305"/>
                    </a:lnTo>
                    <a:lnTo>
                      <a:pt x="652" y="306"/>
                    </a:lnTo>
                    <a:lnTo>
                      <a:pt x="655" y="307"/>
                    </a:lnTo>
                    <a:lnTo>
                      <a:pt x="655" y="314"/>
                    </a:lnTo>
                    <a:lnTo>
                      <a:pt x="658" y="317"/>
                    </a:lnTo>
                    <a:lnTo>
                      <a:pt x="660" y="318"/>
                    </a:lnTo>
                    <a:lnTo>
                      <a:pt x="668" y="324"/>
                    </a:lnTo>
                    <a:lnTo>
                      <a:pt x="671" y="328"/>
                    </a:lnTo>
                    <a:lnTo>
                      <a:pt x="675" y="332"/>
                    </a:lnTo>
                    <a:lnTo>
                      <a:pt x="678" y="336"/>
                    </a:lnTo>
                    <a:lnTo>
                      <a:pt x="684" y="349"/>
                    </a:lnTo>
                    <a:lnTo>
                      <a:pt x="690" y="368"/>
                    </a:lnTo>
                    <a:lnTo>
                      <a:pt x="691" y="373"/>
                    </a:lnTo>
                    <a:lnTo>
                      <a:pt x="697" y="379"/>
                    </a:lnTo>
                    <a:lnTo>
                      <a:pt x="699" y="380"/>
                    </a:lnTo>
                    <a:lnTo>
                      <a:pt x="702" y="380"/>
                    </a:lnTo>
                    <a:lnTo>
                      <a:pt x="707" y="383"/>
                    </a:lnTo>
                    <a:lnTo>
                      <a:pt x="709" y="384"/>
                    </a:lnTo>
                    <a:lnTo>
                      <a:pt x="709" y="387"/>
                    </a:lnTo>
                    <a:lnTo>
                      <a:pt x="707" y="388"/>
                    </a:lnTo>
                    <a:lnTo>
                      <a:pt x="699" y="392"/>
                    </a:lnTo>
                    <a:lnTo>
                      <a:pt x="698" y="395"/>
                    </a:lnTo>
                    <a:lnTo>
                      <a:pt x="694" y="402"/>
                    </a:lnTo>
                    <a:lnTo>
                      <a:pt x="670" y="426"/>
                    </a:lnTo>
                    <a:lnTo>
                      <a:pt x="668" y="429"/>
                    </a:lnTo>
                    <a:lnTo>
                      <a:pt x="668" y="431"/>
                    </a:lnTo>
                    <a:lnTo>
                      <a:pt x="671" y="437"/>
                    </a:lnTo>
                    <a:lnTo>
                      <a:pt x="672" y="441"/>
                    </a:lnTo>
                    <a:lnTo>
                      <a:pt x="674" y="443"/>
                    </a:lnTo>
                    <a:lnTo>
                      <a:pt x="674" y="446"/>
                    </a:lnTo>
                    <a:lnTo>
                      <a:pt x="672" y="447"/>
                    </a:lnTo>
                    <a:lnTo>
                      <a:pt x="670" y="449"/>
                    </a:lnTo>
                    <a:lnTo>
                      <a:pt x="668" y="450"/>
                    </a:lnTo>
                    <a:lnTo>
                      <a:pt x="664" y="452"/>
                    </a:lnTo>
                    <a:lnTo>
                      <a:pt x="663" y="453"/>
                    </a:lnTo>
                    <a:lnTo>
                      <a:pt x="660" y="454"/>
                    </a:lnTo>
                    <a:lnTo>
                      <a:pt x="659" y="460"/>
                    </a:lnTo>
                    <a:lnTo>
                      <a:pt x="664" y="478"/>
                    </a:lnTo>
                    <a:lnTo>
                      <a:pt x="666" y="487"/>
                    </a:lnTo>
                    <a:lnTo>
                      <a:pt x="666" y="489"/>
                    </a:lnTo>
                    <a:lnTo>
                      <a:pt x="663" y="491"/>
                    </a:lnTo>
                    <a:lnTo>
                      <a:pt x="662" y="492"/>
                    </a:lnTo>
                    <a:lnTo>
                      <a:pt x="643" y="492"/>
                    </a:lnTo>
                    <a:lnTo>
                      <a:pt x="640" y="493"/>
                    </a:lnTo>
                    <a:lnTo>
                      <a:pt x="637" y="496"/>
                    </a:lnTo>
                    <a:lnTo>
                      <a:pt x="637" y="499"/>
                    </a:lnTo>
                    <a:lnTo>
                      <a:pt x="636" y="501"/>
                    </a:lnTo>
                    <a:lnTo>
                      <a:pt x="636" y="504"/>
                    </a:lnTo>
                    <a:lnTo>
                      <a:pt x="631" y="509"/>
                    </a:lnTo>
                    <a:lnTo>
                      <a:pt x="623" y="515"/>
                    </a:lnTo>
                    <a:lnTo>
                      <a:pt x="612" y="522"/>
                    </a:lnTo>
                    <a:lnTo>
                      <a:pt x="604" y="527"/>
                    </a:lnTo>
                    <a:lnTo>
                      <a:pt x="602" y="528"/>
                    </a:lnTo>
                    <a:lnTo>
                      <a:pt x="602" y="530"/>
                    </a:lnTo>
                    <a:lnTo>
                      <a:pt x="604" y="532"/>
                    </a:lnTo>
                    <a:lnTo>
                      <a:pt x="600" y="534"/>
                    </a:lnTo>
                    <a:lnTo>
                      <a:pt x="597" y="536"/>
                    </a:lnTo>
                    <a:lnTo>
                      <a:pt x="589" y="539"/>
                    </a:lnTo>
                    <a:lnTo>
                      <a:pt x="586" y="539"/>
                    </a:lnTo>
                    <a:lnTo>
                      <a:pt x="584" y="538"/>
                    </a:lnTo>
                    <a:lnTo>
                      <a:pt x="582" y="536"/>
                    </a:lnTo>
                    <a:lnTo>
                      <a:pt x="580" y="536"/>
                    </a:lnTo>
                    <a:lnTo>
                      <a:pt x="578" y="535"/>
                    </a:lnTo>
                    <a:lnTo>
                      <a:pt x="577" y="535"/>
                    </a:lnTo>
                    <a:lnTo>
                      <a:pt x="576" y="536"/>
                    </a:lnTo>
                    <a:lnTo>
                      <a:pt x="568" y="540"/>
                    </a:lnTo>
                    <a:lnTo>
                      <a:pt x="555" y="543"/>
                    </a:lnTo>
                    <a:lnTo>
                      <a:pt x="542" y="544"/>
                    </a:lnTo>
                    <a:lnTo>
                      <a:pt x="534" y="546"/>
                    </a:lnTo>
                    <a:lnTo>
                      <a:pt x="527" y="544"/>
                    </a:lnTo>
                    <a:lnTo>
                      <a:pt x="519" y="539"/>
                    </a:lnTo>
                    <a:lnTo>
                      <a:pt x="512" y="538"/>
                    </a:lnTo>
                    <a:lnTo>
                      <a:pt x="503" y="538"/>
                    </a:lnTo>
                    <a:lnTo>
                      <a:pt x="491" y="539"/>
                    </a:lnTo>
                    <a:lnTo>
                      <a:pt x="480" y="539"/>
                    </a:lnTo>
                    <a:lnTo>
                      <a:pt x="471" y="535"/>
                    </a:lnTo>
                    <a:lnTo>
                      <a:pt x="464" y="531"/>
                    </a:lnTo>
                    <a:lnTo>
                      <a:pt x="459" y="527"/>
                    </a:lnTo>
                    <a:lnTo>
                      <a:pt x="453" y="526"/>
                    </a:lnTo>
                    <a:lnTo>
                      <a:pt x="448" y="528"/>
                    </a:lnTo>
                    <a:lnTo>
                      <a:pt x="442" y="532"/>
                    </a:lnTo>
                    <a:lnTo>
                      <a:pt x="436" y="536"/>
                    </a:lnTo>
                    <a:lnTo>
                      <a:pt x="426" y="538"/>
                    </a:lnTo>
                    <a:lnTo>
                      <a:pt x="413" y="540"/>
                    </a:lnTo>
                    <a:lnTo>
                      <a:pt x="402" y="547"/>
                    </a:lnTo>
                    <a:lnTo>
                      <a:pt x="391" y="558"/>
                    </a:lnTo>
                    <a:lnTo>
                      <a:pt x="382" y="566"/>
                    </a:lnTo>
                    <a:lnTo>
                      <a:pt x="373" y="571"/>
                    </a:lnTo>
                    <a:lnTo>
                      <a:pt x="363" y="578"/>
                    </a:lnTo>
                    <a:lnTo>
                      <a:pt x="358" y="586"/>
                    </a:lnTo>
                    <a:lnTo>
                      <a:pt x="351" y="600"/>
                    </a:lnTo>
                    <a:lnTo>
                      <a:pt x="343" y="613"/>
                    </a:lnTo>
                    <a:lnTo>
                      <a:pt x="339" y="627"/>
                    </a:lnTo>
                    <a:lnTo>
                      <a:pt x="338" y="632"/>
                    </a:lnTo>
                    <a:lnTo>
                      <a:pt x="334" y="633"/>
                    </a:lnTo>
                    <a:lnTo>
                      <a:pt x="326" y="632"/>
                    </a:lnTo>
                    <a:lnTo>
                      <a:pt x="321" y="632"/>
                    </a:lnTo>
                    <a:lnTo>
                      <a:pt x="315" y="635"/>
                    </a:lnTo>
                    <a:lnTo>
                      <a:pt x="307" y="642"/>
                    </a:lnTo>
                    <a:lnTo>
                      <a:pt x="299" y="652"/>
                    </a:lnTo>
                    <a:lnTo>
                      <a:pt x="289" y="666"/>
                    </a:lnTo>
                    <a:lnTo>
                      <a:pt x="274" y="695"/>
                    </a:lnTo>
                    <a:lnTo>
                      <a:pt x="252" y="695"/>
                    </a:lnTo>
                    <a:lnTo>
                      <a:pt x="234" y="694"/>
                    </a:lnTo>
                    <a:lnTo>
                      <a:pt x="226" y="694"/>
                    </a:lnTo>
                    <a:lnTo>
                      <a:pt x="221" y="697"/>
                    </a:lnTo>
                    <a:lnTo>
                      <a:pt x="219" y="698"/>
                    </a:lnTo>
                    <a:lnTo>
                      <a:pt x="218" y="701"/>
                    </a:lnTo>
                    <a:lnTo>
                      <a:pt x="215" y="702"/>
                    </a:lnTo>
                    <a:lnTo>
                      <a:pt x="209" y="702"/>
                    </a:lnTo>
                    <a:lnTo>
                      <a:pt x="202" y="699"/>
                    </a:lnTo>
                    <a:lnTo>
                      <a:pt x="194" y="694"/>
                    </a:lnTo>
                    <a:lnTo>
                      <a:pt x="190" y="693"/>
                    </a:lnTo>
                    <a:lnTo>
                      <a:pt x="186" y="693"/>
                    </a:lnTo>
                    <a:lnTo>
                      <a:pt x="183" y="694"/>
                    </a:lnTo>
                    <a:lnTo>
                      <a:pt x="179" y="695"/>
                    </a:lnTo>
                    <a:lnTo>
                      <a:pt x="176" y="697"/>
                    </a:lnTo>
                    <a:lnTo>
                      <a:pt x="174" y="697"/>
                    </a:lnTo>
                    <a:lnTo>
                      <a:pt x="170" y="693"/>
                    </a:lnTo>
                    <a:lnTo>
                      <a:pt x="168" y="689"/>
                    </a:lnTo>
                    <a:lnTo>
                      <a:pt x="166" y="685"/>
                    </a:lnTo>
                    <a:lnTo>
                      <a:pt x="163" y="677"/>
                    </a:lnTo>
                    <a:lnTo>
                      <a:pt x="160" y="670"/>
                    </a:lnTo>
                    <a:lnTo>
                      <a:pt x="156" y="662"/>
                    </a:lnTo>
                    <a:lnTo>
                      <a:pt x="152" y="658"/>
                    </a:lnTo>
                    <a:lnTo>
                      <a:pt x="147" y="655"/>
                    </a:lnTo>
                    <a:lnTo>
                      <a:pt x="141" y="658"/>
                    </a:lnTo>
                    <a:lnTo>
                      <a:pt x="136" y="664"/>
                    </a:lnTo>
                    <a:lnTo>
                      <a:pt x="131" y="672"/>
                    </a:lnTo>
                    <a:lnTo>
                      <a:pt x="127" y="678"/>
                    </a:lnTo>
                    <a:lnTo>
                      <a:pt x="123" y="686"/>
                    </a:lnTo>
                    <a:lnTo>
                      <a:pt x="117" y="702"/>
                    </a:lnTo>
                    <a:lnTo>
                      <a:pt x="114" y="703"/>
                    </a:lnTo>
                    <a:lnTo>
                      <a:pt x="110" y="701"/>
                    </a:lnTo>
                    <a:lnTo>
                      <a:pt x="105" y="695"/>
                    </a:lnTo>
                    <a:lnTo>
                      <a:pt x="100" y="689"/>
                    </a:lnTo>
                    <a:lnTo>
                      <a:pt x="96" y="683"/>
                    </a:lnTo>
                    <a:lnTo>
                      <a:pt x="93" y="679"/>
                    </a:lnTo>
                    <a:lnTo>
                      <a:pt x="90" y="674"/>
                    </a:lnTo>
                    <a:lnTo>
                      <a:pt x="85" y="658"/>
                    </a:lnTo>
                    <a:lnTo>
                      <a:pt x="84" y="650"/>
                    </a:lnTo>
                    <a:lnTo>
                      <a:pt x="82" y="644"/>
                    </a:lnTo>
                    <a:lnTo>
                      <a:pt x="80" y="639"/>
                    </a:lnTo>
                    <a:lnTo>
                      <a:pt x="77" y="636"/>
                    </a:lnTo>
                    <a:lnTo>
                      <a:pt x="73" y="633"/>
                    </a:lnTo>
                    <a:lnTo>
                      <a:pt x="73" y="631"/>
                    </a:lnTo>
                    <a:lnTo>
                      <a:pt x="71" y="627"/>
                    </a:lnTo>
                    <a:lnTo>
                      <a:pt x="70" y="624"/>
                    </a:lnTo>
                    <a:lnTo>
                      <a:pt x="69" y="620"/>
                    </a:lnTo>
                    <a:lnTo>
                      <a:pt x="69" y="615"/>
                    </a:lnTo>
                    <a:lnTo>
                      <a:pt x="70" y="613"/>
                    </a:lnTo>
                    <a:lnTo>
                      <a:pt x="73" y="613"/>
                    </a:lnTo>
                    <a:lnTo>
                      <a:pt x="74" y="615"/>
                    </a:lnTo>
                    <a:lnTo>
                      <a:pt x="75" y="615"/>
                    </a:lnTo>
                    <a:lnTo>
                      <a:pt x="77" y="613"/>
                    </a:lnTo>
                    <a:lnTo>
                      <a:pt x="77" y="611"/>
                    </a:lnTo>
                    <a:lnTo>
                      <a:pt x="74" y="604"/>
                    </a:lnTo>
                    <a:lnTo>
                      <a:pt x="66" y="590"/>
                    </a:lnTo>
                    <a:lnTo>
                      <a:pt x="66" y="584"/>
                    </a:lnTo>
                    <a:lnTo>
                      <a:pt x="67" y="581"/>
                    </a:lnTo>
                    <a:lnTo>
                      <a:pt x="63" y="577"/>
                    </a:lnTo>
                    <a:lnTo>
                      <a:pt x="62" y="577"/>
                    </a:lnTo>
                    <a:lnTo>
                      <a:pt x="59" y="575"/>
                    </a:lnTo>
                    <a:lnTo>
                      <a:pt x="58" y="574"/>
                    </a:lnTo>
                    <a:lnTo>
                      <a:pt x="58" y="573"/>
                    </a:lnTo>
                    <a:lnTo>
                      <a:pt x="59" y="570"/>
                    </a:lnTo>
                    <a:lnTo>
                      <a:pt x="59" y="567"/>
                    </a:lnTo>
                    <a:lnTo>
                      <a:pt x="61" y="565"/>
                    </a:lnTo>
                    <a:lnTo>
                      <a:pt x="61" y="559"/>
                    </a:lnTo>
                    <a:lnTo>
                      <a:pt x="59" y="559"/>
                    </a:lnTo>
                    <a:lnTo>
                      <a:pt x="55" y="562"/>
                    </a:lnTo>
                    <a:lnTo>
                      <a:pt x="50" y="565"/>
                    </a:lnTo>
                    <a:lnTo>
                      <a:pt x="45" y="569"/>
                    </a:lnTo>
                    <a:lnTo>
                      <a:pt x="39" y="570"/>
                    </a:lnTo>
                    <a:lnTo>
                      <a:pt x="35" y="570"/>
                    </a:lnTo>
                    <a:lnTo>
                      <a:pt x="32" y="567"/>
                    </a:lnTo>
                    <a:lnTo>
                      <a:pt x="30" y="566"/>
                    </a:lnTo>
                    <a:lnTo>
                      <a:pt x="26" y="563"/>
                    </a:lnTo>
                    <a:lnTo>
                      <a:pt x="22" y="562"/>
                    </a:lnTo>
                    <a:lnTo>
                      <a:pt x="18" y="559"/>
                    </a:lnTo>
                    <a:lnTo>
                      <a:pt x="15" y="558"/>
                    </a:lnTo>
                    <a:lnTo>
                      <a:pt x="12" y="555"/>
                    </a:lnTo>
                    <a:lnTo>
                      <a:pt x="11" y="553"/>
                    </a:lnTo>
                    <a:lnTo>
                      <a:pt x="7" y="540"/>
                    </a:lnTo>
                    <a:lnTo>
                      <a:pt x="4" y="538"/>
                    </a:lnTo>
                    <a:lnTo>
                      <a:pt x="0" y="530"/>
                    </a:lnTo>
                    <a:lnTo>
                      <a:pt x="0" y="522"/>
                    </a:lnTo>
                    <a:lnTo>
                      <a:pt x="6" y="515"/>
                    </a:lnTo>
                    <a:lnTo>
                      <a:pt x="31" y="489"/>
                    </a:lnTo>
                    <a:lnTo>
                      <a:pt x="34" y="491"/>
                    </a:lnTo>
                    <a:lnTo>
                      <a:pt x="36" y="491"/>
                    </a:lnTo>
                    <a:lnTo>
                      <a:pt x="38" y="492"/>
                    </a:lnTo>
                    <a:lnTo>
                      <a:pt x="41" y="493"/>
                    </a:lnTo>
                    <a:lnTo>
                      <a:pt x="43" y="491"/>
                    </a:lnTo>
                    <a:lnTo>
                      <a:pt x="45" y="483"/>
                    </a:lnTo>
                    <a:lnTo>
                      <a:pt x="45" y="473"/>
                    </a:lnTo>
                    <a:lnTo>
                      <a:pt x="43" y="462"/>
                    </a:lnTo>
                    <a:lnTo>
                      <a:pt x="42" y="453"/>
                    </a:lnTo>
                    <a:lnTo>
                      <a:pt x="39" y="447"/>
                    </a:lnTo>
                    <a:lnTo>
                      <a:pt x="38" y="446"/>
                    </a:lnTo>
                    <a:lnTo>
                      <a:pt x="35" y="446"/>
                    </a:lnTo>
                    <a:lnTo>
                      <a:pt x="31" y="442"/>
                    </a:lnTo>
                    <a:lnTo>
                      <a:pt x="28" y="437"/>
                    </a:lnTo>
                    <a:lnTo>
                      <a:pt x="26" y="434"/>
                    </a:lnTo>
                    <a:lnTo>
                      <a:pt x="20" y="431"/>
                    </a:lnTo>
                    <a:lnTo>
                      <a:pt x="16" y="427"/>
                    </a:lnTo>
                    <a:lnTo>
                      <a:pt x="18" y="425"/>
                    </a:lnTo>
                    <a:lnTo>
                      <a:pt x="19" y="421"/>
                    </a:lnTo>
                    <a:lnTo>
                      <a:pt x="22" y="415"/>
                    </a:lnTo>
                    <a:lnTo>
                      <a:pt x="24" y="414"/>
                    </a:lnTo>
                    <a:lnTo>
                      <a:pt x="31" y="414"/>
                    </a:lnTo>
                    <a:lnTo>
                      <a:pt x="34" y="416"/>
                    </a:lnTo>
                    <a:lnTo>
                      <a:pt x="36" y="416"/>
                    </a:lnTo>
                    <a:lnTo>
                      <a:pt x="38" y="415"/>
                    </a:lnTo>
                    <a:lnTo>
                      <a:pt x="39" y="412"/>
                    </a:lnTo>
                    <a:lnTo>
                      <a:pt x="42" y="408"/>
                    </a:lnTo>
                    <a:lnTo>
                      <a:pt x="45" y="407"/>
                    </a:lnTo>
                    <a:lnTo>
                      <a:pt x="46" y="404"/>
                    </a:lnTo>
                    <a:lnTo>
                      <a:pt x="49" y="402"/>
                    </a:lnTo>
                    <a:lnTo>
                      <a:pt x="49" y="399"/>
                    </a:lnTo>
                    <a:lnTo>
                      <a:pt x="47" y="396"/>
                    </a:lnTo>
                    <a:lnTo>
                      <a:pt x="45" y="392"/>
                    </a:lnTo>
                    <a:lnTo>
                      <a:pt x="42" y="390"/>
                    </a:lnTo>
                    <a:lnTo>
                      <a:pt x="34" y="387"/>
                    </a:lnTo>
                    <a:lnTo>
                      <a:pt x="31" y="386"/>
                    </a:lnTo>
                    <a:lnTo>
                      <a:pt x="28" y="386"/>
                    </a:lnTo>
                    <a:lnTo>
                      <a:pt x="26" y="384"/>
                    </a:lnTo>
                    <a:lnTo>
                      <a:pt x="19" y="377"/>
                    </a:lnTo>
                    <a:lnTo>
                      <a:pt x="18" y="373"/>
                    </a:lnTo>
                    <a:lnTo>
                      <a:pt x="18" y="368"/>
                    </a:lnTo>
                    <a:lnTo>
                      <a:pt x="20" y="360"/>
                    </a:lnTo>
                    <a:lnTo>
                      <a:pt x="27" y="360"/>
                    </a:lnTo>
                    <a:lnTo>
                      <a:pt x="30" y="363"/>
                    </a:lnTo>
                    <a:lnTo>
                      <a:pt x="46" y="373"/>
                    </a:lnTo>
                    <a:lnTo>
                      <a:pt x="50" y="375"/>
                    </a:lnTo>
                    <a:lnTo>
                      <a:pt x="51" y="377"/>
                    </a:lnTo>
                    <a:lnTo>
                      <a:pt x="54" y="380"/>
                    </a:lnTo>
                    <a:lnTo>
                      <a:pt x="54" y="387"/>
                    </a:lnTo>
                    <a:lnTo>
                      <a:pt x="55" y="390"/>
                    </a:lnTo>
                    <a:lnTo>
                      <a:pt x="57" y="391"/>
                    </a:lnTo>
                    <a:lnTo>
                      <a:pt x="58" y="391"/>
                    </a:lnTo>
                    <a:lnTo>
                      <a:pt x="59" y="392"/>
                    </a:lnTo>
                    <a:lnTo>
                      <a:pt x="62" y="398"/>
                    </a:lnTo>
                    <a:lnTo>
                      <a:pt x="67" y="406"/>
                    </a:lnTo>
                    <a:lnTo>
                      <a:pt x="73" y="410"/>
                    </a:lnTo>
                    <a:lnTo>
                      <a:pt x="77" y="411"/>
                    </a:lnTo>
                    <a:lnTo>
                      <a:pt x="82" y="412"/>
                    </a:lnTo>
                    <a:lnTo>
                      <a:pt x="86" y="412"/>
                    </a:lnTo>
                    <a:lnTo>
                      <a:pt x="90" y="411"/>
                    </a:lnTo>
                    <a:lnTo>
                      <a:pt x="93" y="406"/>
                    </a:lnTo>
                    <a:lnTo>
                      <a:pt x="94" y="402"/>
                    </a:lnTo>
                    <a:lnTo>
                      <a:pt x="93" y="399"/>
                    </a:lnTo>
                    <a:lnTo>
                      <a:pt x="90" y="388"/>
                    </a:lnTo>
                    <a:lnTo>
                      <a:pt x="89" y="379"/>
                    </a:lnTo>
                    <a:lnTo>
                      <a:pt x="86" y="375"/>
                    </a:lnTo>
                    <a:lnTo>
                      <a:pt x="78" y="372"/>
                    </a:lnTo>
                    <a:lnTo>
                      <a:pt x="70" y="368"/>
                    </a:lnTo>
                    <a:lnTo>
                      <a:pt x="63" y="364"/>
                    </a:lnTo>
                    <a:lnTo>
                      <a:pt x="61" y="359"/>
                    </a:lnTo>
                    <a:lnTo>
                      <a:pt x="62" y="355"/>
                    </a:lnTo>
                    <a:lnTo>
                      <a:pt x="65" y="349"/>
                    </a:lnTo>
                    <a:lnTo>
                      <a:pt x="67" y="342"/>
                    </a:lnTo>
                    <a:lnTo>
                      <a:pt x="69" y="333"/>
                    </a:lnTo>
                    <a:lnTo>
                      <a:pt x="66" y="325"/>
                    </a:lnTo>
                    <a:lnTo>
                      <a:pt x="62" y="317"/>
                    </a:lnTo>
                    <a:lnTo>
                      <a:pt x="61" y="309"/>
                    </a:lnTo>
                    <a:lnTo>
                      <a:pt x="63" y="299"/>
                    </a:lnTo>
                    <a:lnTo>
                      <a:pt x="67" y="290"/>
                    </a:lnTo>
                    <a:lnTo>
                      <a:pt x="73" y="286"/>
                    </a:lnTo>
                    <a:lnTo>
                      <a:pt x="80" y="286"/>
                    </a:lnTo>
                    <a:lnTo>
                      <a:pt x="89" y="287"/>
                    </a:lnTo>
                    <a:lnTo>
                      <a:pt x="97" y="290"/>
                    </a:lnTo>
                    <a:lnTo>
                      <a:pt x="109" y="291"/>
                    </a:lnTo>
                    <a:lnTo>
                      <a:pt x="121" y="290"/>
                    </a:lnTo>
                    <a:lnTo>
                      <a:pt x="132" y="286"/>
                    </a:lnTo>
                    <a:lnTo>
                      <a:pt x="136" y="284"/>
                    </a:lnTo>
                    <a:lnTo>
                      <a:pt x="139" y="283"/>
                    </a:lnTo>
                    <a:lnTo>
                      <a:pt x="140" y="283"/>
                    </a:lnTo>
                    <a:lnTo>
                      <a:pt x="151" y="288"/>
                    </a:lnTo>
                    <a:lnTo>
                      <a:pt x="153" y="288"/>
                    </a:lnTo>
                    <a:lnTo>
                      <a:pt x="159" y="286"/>
                    </a:lnTo>
                    <a:lnTo>
                      <a:pt x="160" y="283"/>
                    </a:lnTo>
                    <a:lnTo>
                      <a:pt x="163" y="282"/>
                    </a:lnTo>
                    <a:lnTo>
                      <a:pt x="166" y="279"/>
                    </a:lnTo>
                    <a:lnTo>
                      <a:pt x="172" y="278"/>
                    </a:lnTo>
                    <a:lnTo>
                      <a:pt x="180" y="279"/>
                    </a:lnTo>
                    <a:lnTo>
                      <a:pt x="187" y="280"/>
                    </a:lnTo>
                    <a:lnTo>
                      <a:pt x="190" y="280"/>
                    </a:lnTo>
                    <a:lnTo>
                      <a:pt x="190" y="272"/>
                    </a:lnTo>
                    <a:lnTo>
                      <a:pt x="188" y="270"/>
                    </a:lnTo>
                    <a:lnTo>
                      <a:pt x="188" y="260"/>
                    </a:lnTo>
                    <a:lnTo>
                      <a:pt x="187" y="259"/>
                    </a:lnTo>
                    <a:lnTo>
                      <a:pt x="187" y="258"/>
                    </a:lnTo>
                    <a:lnTo>
                      <a:pt x="186" y="255"/>
                    </a:lnTo>
                    <a:lnTo>
                      <a:pt x="183" y="253"/>
                    </a:lnTo>
                    <a:lnTo>
                      <a:pt x="175" y="251"/>
                    </a:lnTo>
                    <a:lnTo>
                      <a:pt x="171" y="247"/>
                    </a:lnTo>
                    <a:lnTo>
                      <a:pt x="172" y="244"/>
                    </a:lnTo>
                    <a:lnTo>
                      <a:pt x="174" y="244"/>
                    </a:lnTo>
                    <a:lnTo>
                      <a:pt x="175" y="243"/>
                    </a:lnTo>
                    <a:lnTo>
                      <a:pt x="182" y="243"/>
                    </a:lnTo>
                    <a:lnTo>
                      <a:pt x="174" y="239"/>
                    </a:lnTo>
                    <a:lnTo>
                      <a:pt x="171" y="236"/>
                    </a:lnTo>
                    <a:lnTo>
                      <a:pt x="168" y="235"/>
                    </a:lnTo>
                    <a:lnTo>
                      <a:pt x="166" y="229"/>
                    </a:lnTo>
                    <a:lnTo>
                      <a:pt x="167" y="225"/>
                    </a:lnTo>
                    <a:lnTo>
                      <a:pt x="168" y="222"/>
                    </a:lnTo>
                    <a:lnTo>
                      <a:pt x="174" y="217"/>
                    </a:lnTo>
                    <a:lnTo>
                      <a:pt x="176" y="216"/>
                    </a:lnTo>
                    <a:lnTo>
                      <a:pt x="179" y="216"/>
                    </a:lnTo>
                    <a:lnTo>
                      <a:pt x="190" y="221"/>
                    </a:lnTo>
                    <a:lnTo>
                      <a:pt x="191" y="221"/>
                    </a:lnTo>
                    <a:lnTo>
                      <a:pt x="191" y="218"/>
                    </a:lnTo>
                    <a:lnTo>
                      <a:pt x="187" y="214"/>
                    </a:lnTo>
                    <a:lnTo>
                      <a:pt x="183" y="206"/>
                    </a:lnTo>
                    <a:lnTo>
                      <a:pt x="183" y="205"/>
                    </a:lnTo>
                    <a:lnTo>
                      <a:pt x="184" y="204"/>
                    </a:lnTo>
                    <a:lnTo>
                      <a:pt x="199" y="204"/>
                    </a:lnTo>
                    <a:lnTo>
                      <a:pt x="199" y="202"/>
                    </a:lnTo>
                    <a:lnTo>
                      <a:pt x="198" y="202"/>
                    </a:lnTo>
                    <a:lnTo>
                      <a:pt x="196" y="200"/>
                    </a:lnTo>
                    <a:lnTo>
                      <a:pt x="194" y="198"/>
                    </a:lnTo>
                    <a:lnTo>
                      <a:pt x="192" y="197"/>
                    </a:lnTo>
                    <a:lnTo>
                      <a:pt x="192" y="193"/>
                    </a:lnTo>
                    <a:lnTo>
                      <a:pt x="195" y="190"/>
                    </a:lnTo>
                    <a:lnTo>
                      <a:pt x="196" y="190"/>
                    </a:lnTo>
                    <a:lnTo>
                      <a:pt x="207" y="196"/>
                    </a:lnTo>
                    <a:lnTo>
                      <a:pt x="213" y="196"/>
                    </a:lnTo>
                    <a:lnTo>
                      <a:pt x="215" y="193"/>
                    </a:lnTo>
                    <a:lnTo>
                      <a:pt x="217" y="190"/>
                    </a:lnTo>
                    <a:lnTo>
                      <a:pt x="218" y="189"/>
                    </a:lnTo>
                    <a:lnTo>
                      <a:pt x="219" y="186"/>
                    </a:lnTo>
                    <a:lnTo>
                      <a:pt x="223" y="181"/>
                    </a:lnTo>
                    <a:lnTo>
                      <a:pt x="229" y="174"/>
                    </a:lnTo>
                    <a:lnTo>
                      <a:pt x="237" y="167"/>
                    </a:lnTo>
                    <a:lnTo>
                      <a:pt x="245" y="165"/>
                    </a:lnTo>
                    <a:lnTo>
                      <a:pt x="260" y="162"/>
                    </a:lnTo>
                    <a:lnTo>
                      <a:pt x="270" y="160"/>
                    </a:lnTo>
                    <a:lnTo>
                      <a:pt x="277" y="156"/>
                    </a:lnTo>
                    <a:lnTo>
                      <a:pt x="296" y="148"/>
                    </a:lnTo>
                    <a:lnTo>
                      <a:pt x="300" y="146"/>
                    </a:lnTo>
                    <a:lnTo>
                      <a:pt x="301" y="143"/>
                    </a:lnTo>
                    <a:lnTo>
                      <a:pt x="301" y="142"/>
                    </a:lnTo>
                    <a:lnTo>
                      <a:pt x="299" y="139"/>
                    </a:lnTo>
                    <a:lnTo>
                      <a:pt x="292" y="139"/>
                    </a:lnTo>
                    <a:lnTo>
                      <a:pt x="292" y="136"/>
                    </a:lnTo>
                    <a:lnTo>
                      <a:pt x="293" y="134"/>
                    </a:lnTo>
                    <a:lnTo>
                      <a:pt x="297" y="130"/>
                    </a:lnTo>
                    <a:lnTo>
                      <a:pt x="305" y="127"/>
                    </a:lnTo>
                    <a:lnTo>
                      <a:pt x="316" y="128"/>
                    </a:lnTo>
                    <a:lnTo>
                      <a:pt x="323" y="128"/>
                    </a:lnTo>
                    <a:lnTo>
                      <a:pt x="326" y="127"/>
                    </a:lnTo>
                    <a:lnTo>
                      <a:pt x="330" y="125"/>
                    </a:lnTo>
                    <a:lnTo>
                      <a:pt x="334" y="123"/>
                    </a:lnTo>
                    <a:lnTo>
                      <a:pt x="336" y="119"/>
                    </a:lnTo>
                    <a:lnTo>
                      <a:pt x="339" y="116"/>
                    </a:lnTo>
                    <a:lnTo>
                      <a:pt x="342" y="115"/>
                    </a:lnTo>
                    <a:lnTo>
                      <a:pt x="343" y="113"/>
                    </a:lnTo>
                    <a:lnTo>
                      <a:pt x="348" y="116"/>
                    </a:lnTo>
                    <a:lnTo>
                      <a:pt x="350" y="117"/>
                    </a:lnTo>
                    <a:lnTo>
                      <a:pt x="350" y="119"/>
                    </a:lnTo>
                    <a:lnTo>
                      <a:pt x="348" y="120"/>
                    </a:lnTo>
                    <a:lnTo>
                      <a:pt x="346" y="121"/>
                    </a:lnTo>
                    <a:lnTo>
                      <a:pt x="344" y="123"/>
                    </a:lnTo>
                    <a:lnTo>
                      <a:pt x="342" y="124"/>
                    </a:lnTo>
                    <a:lnTo>
                      <a:pt x="339" y="127"/>
                    </a:lnTo>
                    <a:lnTo>
                      <a:pt x="338" y="130"/>
                    </a:lnTo>
                    <a:lnTo>
                      <a:pt x="338" y="140"/>
                    </a:lnTo>
                    <a:lnTo>
                      <a:pt x="339" y="142"/>
                    </a:lnTo>
                    <a:lnTo>
                      <a:pt x="339" y="140"/>
                    </a:lnTo>
                    <a:lnTo>
                      <a:pt x="342" y="138"/>
                    </a:lnTo>
                    <a:lnTo>
                      <a:pt x="344" y="136"/>
                    </a:lnTo>
                    <a:lnTo>
                      <a:pt x="346" y="135"/>
                    </a:lnTo>
                    <a:lnTo>
                      <a:pt x="350" y="135"/>
                    </a:lnTo>
                    <a:lnTo>
                      <a:pt x="351" y="138"/>
                    </a:lnTo>
                    <a:lnTo>
                      <a:pt x="352" y="139"/>
                    </a:lnTo>
                    <a:lnTo>
                      <a:pt x="354" y="139"/>
                    </a:lnTo>
                    <a:lnTo>
                      <a:pt x="355" y="138"/>
                    </a:lnTo>
                    <a:lnTo>
                      <a:pt x="355" y="135"/>
                    </a:lnTo>
                    <a:lnTo>
                      <a:pt x="356" y="132"/>
                    </a:lnTo>
                    <a:lnTo>
                      <a:pt x="356" y="130"/>
                    </a:lnTo>
                    <a:lnTo>
                      <a:pt x="359" y="127"/>
                    </a:lnTo>
                    <a:lnTo>
                      <a:pt x="360" y="127"/>
                    </a:lnTo>
                    <a:lnTo>
                      <a:pt x="360" y="128"/>
                    </a:lnTo>
                    <a:lnTo>
                      <a:pt x="362" y="130"/>
                    </a:lnTo>
                    <a:lnTo>
                      <a:pt x="363" y="130"/>
                    </a:lnTo>
                    <a:lnTo>
                      <a:pt x="366" y="131"/>
                    </a:lnTo>
                    <a:lnTo>
                      <a:pt x="369" y="131"/>
                    </a:lnTo>
                    <a:lnTo>
                      <a:pt x="370" y="128"/>
                    </a:lnTo>
                    <a:lnTo>
                      <a:pt x="373" y="127"/>
                    </a:lnTo>
                    <a:lnTo>
                      <a:pt x="374" y="124"/>
                    </a:lnTo>
                    <a:lnTo>
                      <a:pt x="374" y="121"/>
                    </a:lnTo>
                    <a:lnTo>
                      <a:pt x="375" y="119"/>
                    </a:lnTo>
                    <a:lnTo>
                      <a:pt x="377" y="117"/>
                    </a:lnTo>
                    <a:lnTo>
                      <a:pt x="383" y="115"/>
                    </a:lnTo>
                    <a:lnTo>
                      <a:pt x="391" y="115"/>
                    </a:lnTo>
                    <a:lnTo>
                      <a:pt x="398" y="117"/>
                    </a:lnTo>
                    <a:lnTo>
                      <a:pt x="399" y="117"/>
                    </a:lnTo>
                    <a:lnTo>
                      <a:pt x="399" y="116"/>
                    </a:lnTo>
                    <a:lnTo>
                      <a:pt x="398" y="115"/>
                    </a:lnTo>
                    <a:lnTo>
                      <a:pt x="397" y="112"/>
                    </a:lnTo>
                    <a:lnTo>
                      <a:pt x="394" y="111"/>
                    </a:lnTo>
                    <a:lnTo>
                      <a:pt x="393" y="108"/>
                    </a:lnTo>
                    <a:lnTo>
                      <a:pt x="387" y="105"/>
                    </a:lnTo>
                    <a:lnTo>
                      <a:pt x="383" y="105"/>
                    </a:lnTo>
                    <a:lnTo>
                      <a:pt x="382" y="103"/>
                    </a:lnTo>
                    <a:lnTo>
                      <a:pt x="382" y="101"/>
                    </a:lnTo>
                    <a:lnTo>
                      <a:pt x="381" y="99"/>
                    </a:lnTo>
                    <a:lnTo>
                      <a:pt x="382" y="96"/>
                    </a:lnTo>
                    <a:lnTo>
                      <a:pt x="382" y="93"/>
                    </a:lnTo>
                    <a:lnTo>
                      <a:pt x="386" y="92"/>
                    </a:lnTo>
                    <a:lnTo>
                      <a:pt x="393" y="93"/>
                    </a:lnTo>
                    <a:lnTo>
                      <a:pt x="401" y="94"/>
                    </a:lnTo>
                    <a:lnTo>
                      <a:pt x="406" y="93"/>
                    </a:lnTo>
                    <a:lnTo>
                      <a:pt x="413" y="90"/>
                    </a:lnTo>
                    <a:lnTo>
                      <a:pt x="421" y="82"/>
                    </a:lnTo>
                    <a:lnTo>
                      <a:pt x="421" y="77"/>
                    </a:lnTo>
                    <a:lnTo>
                      <a:pt x="412" y="68"/>
                    </a:lnTo>
                    <a:lnTo>
                      <a:pt x="412" y="62"/>
                    </a:lnTo>
                    <a:lnTo>
                      <a:pt x="417" y="49"/>
                    </a:lnTo>
                    <a:lnTo>
                      <a:pt x="422" y="38"/>
                    </a:lnTo>
                    <a:lnTo>
                      <a:pt x="426" y="28"/>
                    </a:lnTo>
                    <a:lnTo>
                      <a:pt x="432" y="19"/>
                    </a:lnTo>
                    <a:lnTo>
                      <a:pt x="438" y="10"/>
                    </a:lnTo>
                    <a:lnTo>
                      <a:pt x="444" y="3"/>
                    </a:lnTo>
                    <a:lnTo>
                      <a:pt x="448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64" name="Freeform 112">
                <a:extLst>
                  <a:ext uri="{FF2B5EF4-FFF2-40B4-BE49-F238E27FC236}">
                    <a16:creationId xmlns:a16="http://schemas.microsoft.com/office/drawing/2014/main" id="{C54E6943-22A8-E376-0223-893CA628C71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4005993" y="8526059"/>
                <a:ext cx="1676650" cy="1258407"/>
              </a:xfrm>
              <a:custGeom>
                <a:avLst/>
                <a:gdLst/>
                <a:ahLst/>
                <a:cxnLst>
                  <a:cxn ang="0">
                    <a:pos x="117" y="5"/>
                  </a:cxn>
                  <a:cxn ang="0">
                    <a:pos x="153" y="12"/>
                  </a:cxn>
                  <a:cxn ang="0">
                    <a:pos x="172" y="23"/>
                  </a:cxn>
                  <a:cxn ang="0">
                    <a:pos x="182" y="28"/>
                  </a:cxn>
                  <a:cxn ang="0">
                    <a:pos x="197" y="17"/>
                  </a:cxn>
                  <a:cxn ang="0">
                    <a:pos x="208" y="27"/>
                  </a:cxn>
                  <a:cxn ang="0">
                    <a:pos x="227" y="32"/>
                  </a:cxn>
                  <a:cxn ang="0">
                    <a:pos x="247" y="31"/>
                  </a:cxn>
                  <a:cxn ang="0">
                    <a:pos x="282" y="10"/>
                  </a:cxn>
                  <a:cxn ang="0">
                    <a:pos x="294" y="23"/>
                  </a:cxn>
                  <a:cxn ang="0">
                    <a:pos x="309" y="35"/>
                  </a:cxn>
                  <a:cxn ang="0">
                    <a:pos x="313" y="71"/>
                  </a:cxn>
                  <a:cxn ang="0">
                    <a:pos x="318" y="85"/>
                  </a:cxn>
                  <a:cxn ang="0">
                    <a:pos x="365" y="90"/>
                  </a:cxn>
                  <a:cxn ang="0">
                    <a:pos x="403" y="110"/>
                  </a:cxn>
                  <a:cxn ang="0">
                    <a:pos x="418" y="130"/>
                  </a:cxn>
                  <a:cxn ang="0">
                    <a:pos x="435" y="133"/>
                  </a:cxn>
                  <a:cxn ang="0">
                    <a:pos x="428" y="151"/>
                  </a:cxn>
                  <a:cxn ang="0">
                    <a:pos x="416" y="164"/>
                  </a:cxn>
                  <a:cxn ang="0">
                    <a:pos x="416" y="200"/>
                  </a:cxn>
                  <a:cxn ang="0">
                    <a:pos x="441" y="213"/>
                  </a:cxn>
                  <a:cxn ang="0">
                    <a:pos x="454" y="218"/>
                  </a:cxn>
                  <a:cxn ang="0">
                    <a:pos x="455" y="230"/>
                  </a:cxn>
                  <a:cxn ang="0">
                    <a:pos x="438" y="250"/>
                  </a:cxn>
                  <a:cxn ang="0">
                    <a:pos x="434" y="280"/>
                  </a:cxn>
                  <a:cxn ang="0">
                    <a:pos x="407" y="295"/>
                  </a:cxn>
                  <a:cxn ang="0">
                    <a:pos x="393" y="291"/>
                  </a:cxn>
                  <a:cxn ang="0">
                    <a:pos x="377" y="295"/>
                  </a:cxn>
                  <a:cxn ang="0">
                    <a:pos x="346" y="295"/>
                  </a:cxn>
                  <a:cxn ang="0">
                    <a:pos x="326" y="315"/>
                  </a:cxn>
                  <a:cxn ang="0">
                    <a:pos x="291" y="322"/>
                  </a:cxn>
                  <a:cxn ang="0">
                    <a:pos x="266" y="334"/>
                  </a:cxn>
                  <a:cxn ang="0">
                    <a:pos x="248" y="342"/>
                  </a:cxn>
                  <a:cxn ang="0">
                    <a:pos x="251" y="328"/>
                  </a:cxn>
                  <a:cxn ang="0">
                    <a:pos x="244" y="318"/>
                  </a:cxn>
                  <a:cxn ang="0">
                    <a:pos x="243" y="304"/>
                  </a:cxn>
                  <a:cxn ang="0">
                    <a:pos x="246" y="293"/>
                  </a:cxn>
                  <a:cxn ang="0">
                    <a:pos x="225" y="296"/>
                  </a:cxn>
                  <a:cxn ang="0">
                    <a:pos x="188" y="293"/>
                  </a:cxn>
                  <a:cxn ang="0">
                    <a:pos x="164" y="284"/>
                  </a:cxn>
                  <a:cxn ang="0">
                    <a:pos x="133" y="268"/>
                  </a:cxn>
                  <a:cxn ang="0">
                    <a:pos x="111" y="242"/>
                  </a:cxn>
                  <a:cxn ang="0">
                    <a:pos x="61" y="225"/>
                  </a:cxn>
                  <a:cxn ang="0">
                    <a:pos x="18" y="213"/>
                  </a:cxn>
                  <a:cxn ang="0">
                    <a:pos x="8" y="187"/>
                  </a:cxn>
                  <a:cxn ang="0">
                    <a:pos x="9" y="171"/>
                  </a:cxn>
                  <a:cxn ang="0">
                    <a:pos x="5" y="159"/>
                  </a:cxn>
                  <a:cxn ang="0">
                    <a:pos x="1" y="147"/>
                  </a:cxn>
                  <a:cxn ang="0">
                    <a:pos x="4" y="121"/>
                  </a:cxn>
                  <a:cxn ang="0">
                    <a:pos x="29" y="91"/>
                  </a:cxn>
                  <a:cxn ang="0">
                    <a:pos x="47" y="74"/>
                  </a:cxn>
                  <a:cxn ang="0">
                    <a:pos x="68" y="56"/>
                  </a:cxn>
                  <a:cxn ang="0">
                    <a:pos x="75" y="19"/>
                  </a:cxn>
                  <a:cxn ang="0">
                    <a:pos x="87" y="10"/>
                  </a:cxn>
                </a:cxnLst>
                <a:rect l="0" t="0" r="r" b="b"/>
                <a:pathLst>
                  <a:path w="457" h="343">
                    <a:moveTo>
                      <a:pt x="94" y="0"/>
                    </a:moveTo>
                    <a:lnTo>
                      <a:pt x="99" y="0"/>
                    </a:lnTo>
                    <a:lnTo>
                      <a:pt x="103" y="1"/>
                    </a:lnTo>
                    <a:lnTo>
                      <a:pt x="117" y="5"/>
                    </a:lnTo>
                    <a:lnTo>
                      <a:pt x="131" y="9"/>
                    </a:lnTo>
                    <a:lnTo>
                      <a:pt x="145" y="10"/>
                    </a:lnTo>
                    <a:lnTo>
                      <a:pt x="149" y="10"/>
                    </a:lnTo>
                    <a:lnTo>
                      <a:pt x="153" y="12"/>
                    </a:lnTo>
                    <a:lnTo>
                      <a:pt x="155" y="13"/>
                    </a:lnTo>
                    <a:lnTo>
                      <a:pt x="162" y="20"/>
                    </a:lnTo>
                    <a:lnTo>
                      <a:pt x="168" y="20"/>
                    </a:lnTo>
                    <a:lnTo>
                      <a:pt x="172" y="23"/>
                    </a:lnTo>
                    <a:lnTo>
                      <a:pt x="174" y="24"/>
                    </a:lnTo>
                    <a:lnTo>
                      <a:pt x="176" y="27"/>
                    </a:lnTo>
                    <a:lnTo>
                      <a:pt x="178" y="28"/>
                    </a:lnTo>
                    <a:lnTo>
                      <a:pt x="182" y="28"/>
                    </a:lnTo>
                    <a:lnTo>
                      <a:pt x="185" y="27"/>
                    </a:lnTo>
                    <a:lnTo>
                      <a:pt x="193" y="19"/>
                    </a:lnTo>
                    <a:lnTo>
                      <a:pt x="196" y="17"/>
                    </a:lnTo>
                    <a:lnTo>
                      <a:pt x="197" y="17"/>
                    </a:lnTo>
                    <a:lnTo>
                      <a:pt x="200" y="19"/>
                    </a:lnTo>
                    <a:lnTo>
                      <a:pt x="204" y="23"/>
                    </a:lnTo>
                    <a:lnTo>
                      <a:pt x="205" y="25"/>
                    </a:lnTo>
                    <a:lnTo>
                      <a:pt x="208" y="27"/>
                    </a:lnTo>
                    <a:lnTo>
                      <a:pt x="209" y="29"/>
                    </a:lnTo>
                    <a:lnTo>
                      <a:pt x="212" y="31"/>
                    </a:lnTo>
                    <a:lnTo>
                      <a:pt x="220" y="31"/>
                    </a:lnTo>
                    <a:lnTo>
                      <a:pt x="227" y="32"/>
                    </a:lnTo>
                    <a:lnTo>
                      <a:pt x="232" y="36"/>
                    </a:lnTo>
                    <a:lnTo>
                      <a:pt x="236" y="37"/>
                    </a:lnTo>
                    <a:lnTo>
                      <a:pt x="242" y="36"/>
                    </a:lnTo>
                    <a:lnTo>
                      <a:pt x="247" y="31"/>
                    </a:lnTo>
                    <a:lnTo>
                      <a:pt x="255" y="24"/>
                    </a:lnTo>
                    <a:lnTo>
                      <a:pt x="264" y="16"/>
                    </a:lnTo>
                    <a:lnTo>
                      <a:pt x="274" y="10"/>
                    </a:lnTo>
                    <a:lnTo>
                      <a:pt x="282" y="10"/>
                    </a:lnTo>
                    <a:lnTo>
                      <a:pt x="286" y="12"/>
                    </a:lnTo>
                    <a:lnTo>
                      <a:pt x="289" y="15"/>
                    </a:lnTo>
                    <a:lnTo>
                      <a:pt x="291" y="20"/>
                    </a:lnTo>
                    <a:lnTo>
                      <a:pt x="294" y="23"/>
                    </a:lnTo>
                    <a:lnTo>
                      <a:pt x="299" y="25"/>
                    </a:lnTo>
                    <a:lnTo>
                      <a:pt x="303" y="27"/>
                    </a:lnTo>
                    <a:lnTo>
                      <a:pt x="309" y="27"/>
                    </a:lnTo>
                    <a:lnTo>
                      <a:pt x="309" y="35"/>
                    </a:lnTo>
                    <a:lnTo>
                      <a:pt x="317" y="59"/>
                    </a:lnTo>
                    <a:lnTo>
                      <a:pt x="317" y="64"/>
                    </a:lnTo>
                    <a:lnTo>
                      <a:pt x="314" y="68"/>
                    </a:lnTo>
                    <a:lnTo>
                      <a:pt x="313" y="71"/>
                    </a:lnTo>
                    <a:lnTo>
                      <a:pt x="311" y="75"/>
                    </a:lnTo>
                    <a:lnTo>
                      <a:pt x="313" y="78"/>
                    </a:lnTo>
                    <a:lnTo>
                      <a:pt x="314" y="82"/>
                    </a:lnTo>
                    <a:lnTo>
                      <a:pt x="318" y="85"/>
                    </a:lnTo>
                    <a:lnTo>
                      <a:pt x="325" y="87"/>
                    </a:lnTo>
                    <a:lnTo>
                      <a:pt x="337" y="89"/>
                    </a:lnTo>
                    <a:lnTo>
                      <a:pt x="350" y="90"/>
                    </a:lnTo>
                    <a:lnTo>
                      <a:pt x="365" y="90"/>
                    </a:lnTo>
                    <a:lnTo>
                      <a:pt x="379" y="91"/>
                    </a:lnTo>
                    <a:lnTo>
                      <a:pt x="391" y="94"/>
                    </a:lnTo>
                    <a:lnTo>
                      <a:pt x="397" y="102"/>
                    </a:lnTo>
                    <a:lnTo>
                      <a:pt x="403" y="110"/>
                    </a:lnTo>
                    <a:lnTo>
                      <a:pt x="407" y="120"/>
                    </a:lnTo>
                    <a:lnTo>
                      <a:pt x="411" y="126"/>
                    </a:lnTo>
                    <a:lnTo>
                      <a:pt x="414" y="129"/>
                    </a:lnTo>
                    <a:lnTo>
                      <a:pt x="418" y="130"/>
                    </a:lnTo>
                    <a:lnTo>
                      <a:pt x="420" y="132"/>
                    </a:lnTo>
                    <a:lnTo>
                      <a:pt x="431" y="132"/>
                    </a:lnTo>
                    <a:lnTo>
                      <a:pt x="434" y="133"/>
                    </a:lnTo>
                    <a:lnTo>
                      <a:pt x="435" y="133"/>
                    </a:lnTo>
                    <a:lnTo>
                      <a:pt x="435" y="147"/>
                    </a:lnTo>
                    <a:lnTo>
                      <a:pt x="434" y="149"/>
                    </a:lnTo>
                    <a:lnTo>
                      <a:pt x="431" y="151"/>
                    </a:lnTo>
                    <a:lnTo>
                      <a:pt x="428" y="151"/>
                    </a:lnTo>
                    <a:lnTo>
                      <a:pt x="420" y="155"/>
                    </a:lnTo>
                    <a:lnTo>
                      <a:pt x="418" y="157"/>
                    </a:lnTo>
                    <a:lnTo>
                      <a:pt x="416" y="161"/>
                    </a:lnTo>
                    <a:lnTo>
                      <a:pt x="416" y="164"/>
                    </a:lnTo>
                    <a:lnTo>
                      <a:pt x="415" y="169"/>
                    </a:lnTo>
                    <a:lnTo>
                      <a:pt x="415" y="183"/>
                    </a:lnTo>
                    <a:lnTo>
                      <a:pt x="416" y="194"/>
                    </a:lnTo>
                    <a:lnTo>
                      <a:pt x="416" y="200"/>
                    </a:lnTo>
                    <a:lnTo>
                      <a:pt x="419" y="203"/>
                    </a:lnTo>
                    <a:lnTo>
                      <a:pt x="426" y="206"/>
                    </a:lnTo>
                    <a:lnTo>
                      <a:pt x="434" y="209"/>
                    </a:lnTo>
                    <a:lnTo>
                      <a:pt x="441" y="213"/>
                    </a:lnTo>
                    <a:lnTo>
                      <a:pt x="443" y="215"/>
                    </a:lnTo>
                    <a:lnTo>
                      <a:pt x="447" y="217"/>
                    </a:lnTo>
                    <a:lnTo>
                      <a:pt x="451" y="217"/>
                    </a:lnTo>
                    <a:lnTo>
                      <a:pt x="454" y="218"/>
                    </a:lnTo>
                    <a:lnTo>
                      <a:pt x="455" y="219"/>
                    </a:lnTo>
                    <a:lnTo>
                      <a:pt x="457" y="222"/>
                    </a:lnTo>
                    <a:lnTo>
                      <a:pt x="457" y="226"/>
                    </a:lnTo>
                    <a:lnTo>
                      <a:pt x="455" y="230"/>
                    </a:lnTo>
                    <a:lnTo>
                      <a:pt x="454" y="233"/>
                    </a:lnTo>
                    <a:lnTo>
                      <a:pt x="449" y="238"/>
                    </a:lnTo>
                    <a:lnTo>
                      <a:pt x="443" y="242"/>
                    </a:lnTo>
                    <a:lnTo>
                      <a:pt x="438" y="250"/>
                    </a:lnTo>
                    <a:lnTo>
                      <a:pt x="432" y="261"/>
                    </a:lnTo>
                    <a:lnTo>
                      <a:pt x="432" y="271"/>
                    </a:lnTo>
                    <a:lnTo>
                      <a:pt x="434" y="273"/>
                    </a:lnTo>
                    <a:lnTo>
                      <a:pt x="434" y="280"/>
                    </a:lnTo>
                    <a:lnTo>
                      <a:pt x="424" y="284"/>
                    </a:lnTo>
                    <a:lnTo>
                      <a:pt x="416" y="288"/>
                    </a:lnTo>
                    <a:lnTo>
                      <a:pt x="411" y="292"/>
                    </a:lnTo>
                    <a:lnTo>
                      <a:pt x="407" y="295"/>
                    </a:lnTo>
                    <a:lnTo>
                      <a:pt x="404" y="296"/>
                    </a:lnTo>
                    <a:lnTo>
                      <a:pt x="400" y="295"/>
                    </a:lnTo>
                    <a:lnTo>
                      <a:pt x="397" y="293"/>
                    </a:lnTo>
                    <a:lnTo>
                      <a:pt x="393" y="291"/>
                    </a:lnTo>
                    <a:lnTo>
                      <a:pt x="388" y="288"/>
                    </a:lnTo>
                    <a:lnTo>
                      <a:pt x="387" y="289"/>
                    </a:lnTo>
                    <a:lnTo>
                      <a:pt x="381" y="292"/>
                    </a:lnTo>
                    <a:lnTo>
                      <a:pt x="377" y="295"/>
                    </a:lnTo>
                    <a:lnTo>
                      <a:pt x="369" y="296"/>
                    </a:lnTo>
                    <a:lnTo>
                      <a:pt x="360" y="293"/>
                    </a:lnTo>
                    <a:lnTo>
                      <a:pt x="352" y="292"/>
                    </a:lnTo>
                    <a:lnTo>
                      <a:pt x="346" y="295"/>
                    </a:lnTo>
                    <a:lnTo>
                      <a:pt x="340" y="300"/>
                    </a:lnTo>
                    <a:lnTo>
                      <a:pt x="334" y="307"/>
                    </a:lnTo>
                    <a:lnTo>
                      <a:pt x="330" y="312"/>
                    </a:lnTo>
                    <a:lnTo>
                      <a:pt x="326" y="315"/>
                    </a:lnTo>
                    <a:lnTo>
                      <a:pt x="320" y="316"/>
                    </a:lnTo>
                    <a:lnTo>
                      <a:pt x="311" y="318"/>
                    </a:lnTo>
                    <a:lnTo>
                      <a:pt x="302" y="319"/>
                    </a:lnTo>
                    <a:lnTo>
                      <a:pt x="291" y="322"/>
                    </a:lnTo>
                    <a:lnTo>
                      <a:pt x="282" y="323"/>
                    </a:lnTo>
                    <a:lnTo>
                      <a:pt x="275" y="324"/>
                    </a:lnTo>
                    <a:lnTo>
                      <a:pt x="271" y="327"/>
                    </a:lnTo>
                    <a:lnTo>
                      <a:pt x="266" y="334"/>
                    </a:lnTo>
                    <a:lnTo>
                      <a:pt x="260" y="339"/>
                    </a:lnTo>
                    <a:lnTo>
                      <a:pt x="254" y="343"/>
                    </a:lnTo>
                    <a:lnTo>
                      <a:pt x="251" y="343"/>
                    </a:lnTo>
                    <a:lnTo>
                      <a:pt x="248" y="342"/>
                    </a:lnTo>
                    <a:lnTo>
                      <a:pt x="247" y="341"/>
                    </a:lnTo>
                    <a:lnTo>
                      <a:pt x="247" y="335"/>
                    </a:lnTo>
                    <a:lnTo>
                      <a:pt x="250" y="330"/>
                    </a:lnTo>
                    <a:lnTo>
                      <a:pt x="251" y="328"/>
                    </a:lnTo>
                    <a:lnTo>
                      <a:pt x="251" y="324"/>
                    </a:lnTo>
                    <a:lnTo>
                      <a:pt x="248" y="323"/>
                    </a:lnTo>
                    <a:lnTo>
                      <a:pt x="246" y="320"/>
                    </a:lnTo>
                    <a:lnTo>
                      <a:pt x="244" y="318"/>
                    </a:lnTo>
                    <a:lnTo>
                      <a:pt x="243" y="314"/>
                    </a:lnTo>
                    <a:lnTo>
                      <a:pt x="242" y="311"/>
                    </a:lnTo>
                    <a:lnTo>
                      <a:pt x="243" y="308"/>
                    </a:lnTo>
                    <a:lnTo>
                      <a:pt x="243" y="304"/>
                    </a:lnTo>
                    <a:lnTo>
                      <a:pt x="246" y="300"/>
                    </a:lnTo>
                    <a:lnTo>
                      <a:pt x="247" y="297"/>
                    </a:lnTo>
                    <a:lnTo>
                      <a:pt x="247" y="295"/>
                    </a:lnTo>
                    <a:lnTo>
                      <a:pt x="246" y="293"/>
                    </a:lnTo>
                    <a:lnTo>
                      <a:pt x="243" y="292"/>
                    </a:lnTo>
                    <a:lnTo>
                      <a:pt x="236" y="292"/>
                    </a:lnTo>
                    <a:lnTo>
                      <a:pt x="233" y="293"/>
                    </a:lnTo>
                    <a:lnTo>
                      <a:pt x="225" y="296"/>
                    </a:lnTo>
                    <a:lnTo>
                      <a:pt x="213" y="297"/>
                    </a:lnTo>
                    <a:lnTo>
                      <a:pt x="193" y="297"/>
                    </a:lnTo>
                    <a:lnTo>
                      <a:pt x="192" y="295"/>
                    </a:lnTo>
                    <a:lnTo>
                      <a:pt x="188" y="293"/>
                    </a:lnTo>
                    <a:lnTo>
                      <a:pt x="182" y="288"/>
                    </a:lnTo>
                    <a:lnTo>
                      <a:pt x="178" y="287"/>
                    </a:lnTo>
                    <a:lnTo>
                      <a:pt x="176" y="285"/>
                    </a:lnTo>
                    <a:lnTo>
                      <a:pt x="164" y="284"/>
                    </a:lnTo>
                    <a:lnTo>
                      <a:pt x="149" y="284"/>
                    </a:lnTo>
                    <a:lnTo>
                      <a:pt x="142" y="281"/>
                    </a:lnTo>
                    <a:lnTo>
                      <a:pt x="137" y="276"/>
                    </a:lnTo>
                    <a:lnTo>
                      <a:pt x="133" y="268"/>
                    </a:lnTo>
                    <a:lnTo>
                      <a:pt x="130" y="260"/>
                    </a:lnTo>
                    <a:lnTo>
                      <a:pt x="127" y="253"/>
                    </a:lnTo>
                    <a:lnTo>
                      <a:pt x="121" y="248"/>
                    </a:lnTo>
                    <a:lnTo>
                      <a:pt x="111" y="242"/>
                    </a:lnTo>
                    <a:lnTo>
                      <a:pt x="100" y="237"/>
                    </a:lnTo>
                    <a:lnTo>
                      <a:pt x="88" y="231"/>
                    </a:lnTo>
                    <a:lnTo>
                      <a:pt x="75" y="227"/>
                    </a:lnTo>
                    <a:lnTo>
                      <a:pt x="61" y="225"/>
                    </a:lnTo>
                    <a:lnTo>
                      <a:pt x="53" y="223"/>
                    </a:lnTo>
                    <a:lnTo>
                      <a:pt x="47" y="221"/>
                    </a:lnTo>
                    <a:lnTo>
                      <a:pt x="35" y="218"/>
                    </a:lnTo>
                    <a:lnTo>
                      <a:pt x="18" y="213"/>
                    </a:lnTo>
                    <a:lnTo>
                      <a:pt x="17" y="211"/>
                    </a:lnTo>
                    <a:lnTo>
                      <a:pt x="17" y="209"/>
                    </a:lnTo>
                    <a:lnTo>
                      <a:pt x="12" y="195"/>
                    </a:lnTo>
                    <a:lnTo>
                      <a:pt x="8" y="187"/>
                    </a:lnTo>
                    <a:lnTo>
                      <a:pt x="6" y="180"/>
                    </a:lnTo>
                    <a:lnTo>
                      <a:pt x="6" y="178"/>
                    </a:lnTo>
                    <a:lnTo>
                      <a:pt x="8" y="174"/>
                    </a:lnTo>
                    <a:lnTo>
                      <a:pt x="9" y="171"/>
                    </a:lnTo>
                    <a:lnTo>
                      <a:pt x="9" y="167"/>
                    </a:lnTo>
                    <a:lnTo>
                      <a:pt x="8" y="163"/>
                    </a:lnTo>
                    <a:lnTo>
                      <a:pt x="6" y="160"/>
                    </a:lnTo>
                    <a:lnTo>
                      <a:pt x="5" y="159"/>
                    </a:lnTo>
                    <a:lnTo>
                      <a:pt x="2" y="157"/>
                    </a:lnTo>
                    <a:lnTo>
                      <a:pt x="0" y="155"/>
                    </a:lnTo>
                    <a:lnTo>
                      <a:pt x="0" y="151"/>
                    </a:lnTo>
                    <a:lnTo>
                      <a:pt x="1" y="147"/>
                    </a:lnTo>
                    <a:lnTo>
                      <a:pt x="4" y="143"/>
                    </a:lnTo>
                    <a:lnTo>
                      <a:pt x="5" y="137"/>
                    </a:lnTo>
                    <a:lnTo>
                      <a:pt x="5" y="126"/>
                    </a:lnTo>
                    <a:lnTo>
                      <a:pt x="4" y="121"/>
                    </a:lnTo>
                    <a:lnTo>
                      <a:pt x="14" y="114"/>
                    </a:lnTo>
                    <a:lnTo>
                      <a:pt x="24" y="108"/>
                    </a:lnTo>
                    <a:lnTo>
                      <a:pt x="28" y="99"/>
                    </a:lnTo>
                    <a:lnTo>
                      <a:pt x="29" y="91"/>
                    </a:lnTo>
                    <a:lnTo>
                      <a:pt x="29" y="86"/>
                    </a:lnTo>
                    <a:lnTo>
                      <a:pt x="32" y="82"/>
                    </a:lnTo>
                    <a:lnTo>
                      <a:pt x="39" y="77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0" y="72"/>
                    </a:lnTo>
                    <a:lnTo>
                      <a:pt x="65" y="67"/>
                    </a:lnTo>
                    <a:lnTo>
                      <a:pt x="68" y="56"/>
                    </a:lnTo>
                    <a:lnTo>
                      <a:pt x="72" y="43"/>
                    </a:lnTo>
                    <a:lnTo>
                      <a:pt x="73" y="31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8" y="16"/>
                    </a:lnTo>
                    <a:lnTo>
                      <a:pt x="80" y="16"/>
                    </a:lnTo>
                    <a:lnTo>
                      <a:pt x="83" y="15"/>
                    </a:lnTo>
                    <a:lnTo>
                      <a:pt x="87" y="10"/>
                    </a:lnTo>
                    <a:lnTo>
                      <a:pt x="91" y="2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65" name="Freeform 113">
                <a:extLst>
                  <a:ext uri="{FF2B5EF4-FFF2-40B4-BE49-F238E27FC236}">
                    <a16:creationId xmlns:a16="http://schemas.microsoft.com/office/drawing/2014/main" id="{5E6BF659-2A58-4261-A8F3-3547398A25D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3779007" y="9249752"/>
                <a:ext cx="1251065" cy="953894"/>
              </a:xfrm>
              <a:custGeom>
                <a:avLst/>
                <a:gdLst/>
                <a:ahLst/>
                <a:cxnLst>
                  <a:cxn ang="0">
                    <a:pos x="91" y="10"/>
                  </a:cxn>
                  <a:cxn ang="0">
                    <a:pos x="138" y="24"/>
                  </a:cxn>
                  <a:cxn ang="0">
                    <a:pos x="168" y="47"/>
                  </a:cxn>
                  <a:cxn ang="0">
                    <a:pos x="187" y="71"/>
                  </a:cxn>
                  <a:cxn ang="0">
                    <a:pos x="220" y="75"/>
                  </a:cxn>
                  <a:cxn ang="0">
                    <a:pos x="251" y="84"/>
                  </a:cxn>
                  <a:cxn ang="0">
                    <a:pos x="281" y="79"/>
                  </a:cxn>
                  <a:cxn ang="0">
                    <a:pos x="284" y="87"/>
                  </a:cxn>
                  <a:cxn ang="0">
                    <a:pos x="281" y="101"/>
                  </a:cxn>
                  <a:cxn ang="0">
                    <a:pos x="289" y="111"/>
                  </a:cxn>
                  <a:cxn ang="0">
                    <a:pos x="285" y="128"/>
                  </a:cxn>
                  <a:cxn ang="0">
                    <a:pos x="298" y="126"/>
                  </a:cxn>
                  <a:cxn ang="0">
                    <a:pos x="316" y="110"/>
                  </a:cxn>
                  <a:cxn ang="0">
                    <a:pos x="332" y="138"/>
                  </a:cxn>
                  <a:cxn ang="0">
                    <a:pos x="335" y="156"/>
                  </a:cxn>
                  <a:cxn ang="0">
                    <a:pos x="341" y="186"/>
                  </a:cxn>
                  <a:cxn ang="0">
                    <a:pos x="333" y="210"/>
                  </a:cxn>
                  <a:cxn ang="0">
                    <a:pos x="323" y="221"/>
                  </a:cxn>
                  <a:cxn ang="0">
                    <a:pos x="320" y="225"/>
                  </a:cxn>
                  <a:cxn ang="0">
                    <a:pos x="301" y="227"/>
                  </a:cxn>
                  <a:cxn ang="0">
                    <a:pos x="290" y="229"/>
                  </a:cxn>
                  <a:cxn ang="0">
                    <a:pos x="284" y="230"/>
                  </a:cxn>
                  <a:cxn ang="0">
                    <a:pos x="280" y="239"/>
                  </a:cxn>
                  <a:cxn ang="0">
                    <a:pos x="269" y="229"/>
                  </a:cxn>
                  <a:cxn ang="0">
                    <a:pos x="243" y="258"/>
                  </a:cxn>
                  <a:cxn ang="0">
                    <a:pos x="234" y="250"/>
                  </a:cxn>
                  <a:cxn ang="0">
                    <a:pos x="222" y="245"/>
                  </a:cxn>
                  <a:cxn ang="0">
                    <a:pos x="219" y="235"/>
                  </a:cxn>
                  <a:cxn ang="0">
                    <a:pos x="207" y="227"/>
                  </a:cxn>
                  <a:cxn ang="0">
                    <a:pos x="196" y="211"/>
                  </a:cxn>
                  <a:cxn ang="0">
                    <a:pos x="192" y="200"/>
                  </a:cxn>
                  <a:cxn ang="0">
                    <a:pos x="157" y="217"/>
                  </a:cxn>
                  <a:cxn ang="0">
                    <a:pos x="103" y="231"/>
                  </a:cxn>
                  <a:cxn ang="0">
                    <a:pos x="95" y="235"/>
                  </a:cxn>
                  <a:cxn ang="0">
                    <a:pos x="91" y="231"/>
                  </a:cxn>
                  <a:cxn ang="0">
                    <a:pos x="79" y="234"/>
                  </a:cxn>
                  <a:cxn ang="0">
                    <a:pos x="51" y="208"/>
                  </a:cxn>
                  <a:cxn ang="0">
                    <a:pos x="44" y="181"/>
                  </a:cxn>
                  <a:cxn ang="0">
                    <a:pos x="50" y="165"/>
                  </a:cxn>
                  <a:cxn ang="0">
                    <a:pos x="32" y="172"/>
                  </a:cxn>
                  <a:cxn ang="0">
                    <a:pos x="7" y="179"/>
                  </a:cxn>
                  <a:cxn ang="0">
                    <a:pos x="9" y="159"/>
                  </a:cxn>
                  <a:cxn ang="0">
                    <a:pos x="3" y="122"/>
                  </a:cxn>
                  <a:cxn ang="0">
                    <a:pos x="1" y="99"/>
                  </a:cxn>
                  <a:cxn ang="0">
                    <a:pos x="7" y="87"/>
                  </a:cxn>
                  <a:cxn ang="0">
                    <a:pos x="29" y="64"/>
                  </a:cxn>
                  <a:cxn ang="0">
                    <a:pos x="50" y="66"/>
                  </a:cxn>
                  <a:cxn ang="0">
                    <a:pos x="42" y="41"/>
                  </a:cxn>
                  <a:cxn ang="0">
                    <a:pos x="56" y="23"/>
                  </a:cxn>
                </a:cxnLst>
                <a:rect l="0" t="0" r="r" b="b"/>
                <a:pathLst>
                  <a:path w="341" h="260">
                    <a:moveTo>
                      <a:pt x="56" y="0"/>
                    </a:moveTo>
                    <a:lnTo>
                      <a:pt x="73" y="5"/>
                    </a:lnTo>
                    <a:lnTo>
                      <a:pt x="85" y="8"/>
                    </a:lnTo>
                    <a:lnTo>
                      <a:pt x="91" y="10"/>
                    </a:lnTo>
                    <a:lnTo>
                      <a:pt x="99" y="12"/>
                    </a:lnTo>
                    <a:lnTo>
                      <a:pt x="113" y="14"/>
                    </a:lnTo>
                    <a:lnTo>
                      <a:pt x="126" y="18"/>
                    </a:lnTo>
                    <a:lnTo>
                      <a:pt x="138" y="24"/>
                    </a:lnTo>
                    <a:lnTo>
                      <a:pt x="149" y="29"/>
                    </a:lnTo>
                    <a:lnTo>
                      <a:pt x="159" y="35"/>
                    </a:lnTo>
                    <a:lnTo>
                      <a:pt x="165" y="40"/>
                    </a:lnTo>
                    <a:lnTo>
                      <a:pt x="168" y="47"/>
                    </a:lnTo>
                    <a:lnTo>
                      <a:pt x="171" y="55"/>
                    </a:lnTo>
                    <a:lnTo>
                      <a:pt x="175" y="63"/>
                    </a:lnTo>
                    <a:lnTo>
                      <a:pt x="180" y="68"/>
                    </a:lnTo>
                    <a:lnTo>
                      <a:pt x="187" y="71"/>
                    </a:lnTo>
                    <a:lnTo>
                      <a:pt x="202" y="71"/>
                    </a:lnTo>
                    <a:lnTo>
                      <a:pt x="214" y="72"/>
                    </a:lnTo>
                    <a:lnTo>
                      <a:pt x="216" y="74"/>
                    </a:lnTo>
                    <a:lnTo>
                      <a:pt x="220" y="75"/>
                    </a:lnTo>
                    <a:lnTo>
                      <a:pt x="226" y="80"/>
                    </a:lnTo>
                    <a:lnTo>
                      <a:pt x="230" y="82"/>
                    </a:lnTo>
                    <a:lnTo>
                      <a:pt x="231" y="84"/>
                    </a:lnTo>
                    <a:lnTo>
                      <a:pt x="251" y="84"/>
                    </a:lnTo>
                    <a:lnTo>
                      <a:pt x="263" y="83"/>
                    </a:lnTo>
                    <a:lnTo>
                      <a:pt x="271" y="80"/>
                    </a:lnTo>
                    <a:lnTo>
                      <a:pt x="274" y="79"/>
                    </a:lnTo>
                    <a:lnTo>
                      <a:pt x="281" y="79"/>
                    </a:lnTo>
                    <a:lnTo>
                      <a:pt x="284" y="80"/>
                    </a:lnTo>
                    <a:lnTo>
                      <a:pt x="285" y="82"/>
                    </a:lnTo>
                    <a:lnTo>
                      <a:pt x="285" y="84"/>
                    </a:lnTo>
                    <a:lnTo>
                      <a:pt x="284" y="87"/>
                    </a:lnTo>
                    <a:lnTo>
                      <a:pt x="281" y="91"/>
                    </a:lnTo>
                    <a:lnTo>
                      <a:pt x="281" y="95"/>
                    </a:lnTo>
                    <a:lnTo>
                      <a:pt x="280" y="98"/>
                    </a:lnTo>
                    <a:lnTo>
                      <a:pt x="281" y="101"/>
                    </a:lnTo>
                    <a:lnTo>
                      <a:pt x="282" y="105"/>
                    </a:lnTo>
                    <a:lnTo>
                      <a:pt x="284" y="107"/>
                    </a:lnTo>
                    <a:lnTo>
                      <a:pt x="286" y="110"/>
                    </a:lnTo>
                    <a:lnTo>
                      <a:pt x="289" y="111"/>
                    </a:lnTo>
                    <a:lnTo>
                      <a:pt x="289" y="115"/>
                    </a:lnTo>
                    <a:lnTo>
                      <a:pt x="288" y="117"/>
                    </a:lnTo>
                    <a:lnTo>
                      <a:pt x="285" y="122"/>
                    </a:lnTo>
                    <a:lnTo>
                      <a:pt x="285" y="128"/>
                    </a:lnTo>
                    <a:lnTo>
                      <a:pt x="286" y="129"/>
                    </a:lnTo>
                    <a:lnTo>
                      <a:pt x="289" y="130"/>
                    </a:lnTo>
                    <a:lnTo>
                      <a:pt x="292" y="130"/>
                    </a:lnTo>
                    <a:lnTo>
                      <a:pt x="298" y="126"/>
                    </a:lnTo>
                    <a:lnTo>
                      <a:pt x="304" y="121"/>
                    </a:lnTo>
                    <a:lnTo>
                      <a:pt x="309" y="114"/>
                    </a:lnTo>
                    <a:lnTo>
                      <a:pt x="313" y="111"/>
                    </a:lnTo>
                    <a:lnTo>
                      <a:pt x="316" y="110"/>
                    </a:lnTo>
                    <a:lnTo>
                      <a:pt x="320" y="110"/>
                    </a:lnTo>
                    <a:lnTo>
                      <a:pt x="325" y="109"/>
                    </a:lnTo>
                    <a:lnTo>
                      <a:pt x="331" y="130"/>
                    </a:lnTo>
                    <a:lnTo>
                      <a:pt x="332" y="138"/>
                    </a:lnTo>
                    <a:lnTo>
                      <a:pt x="333" y="144"/>
                    </a:lnTo>
                    <a:lnTo>
                      <a:pt x="333" y="148"/>
                    </a:lnTo>
                    <a:lnTo>
                      <a:pt x="335" y="152"/>
                    </a:lnTo>
                    <a:lnTo>
                      <a:pt x="335" y="156"/>
                    </a:lnTo>
                    <a:lnTo>
                      <a:pt x="336" y="159"/>
                    </a:lnTo>
                    <a:lnTo>
                      <a:pt x="336" y="169"/>
                    </a:lnTo>
                    <a:lnTo>
                      <a:pt x="339" y="176"/>
                    </a:lnTo>
                    <a:lnTo>
                      <a:pt x="341" y="186"/>
                    </a:lnTo>
                    <a:lnTo>
                      <a:pt x="341" y="199"/>
                    </a:lnTo>
                    <a:lnTo>
                      <a:pt x="340" y="208"/>
                    </a:lnTo>
                    <a:lnTo>
                      <a:pt x="336" y="210"/>
                    </a:lnTo>
                    <a:lnTo>
                      <a:pt x="333" y="210"/>
                    </a:lnTo>
                    <a:lnTo>
                      <a:pt x="329" y="211"/>
                    </a:lnTo>
                    <a:lnTo>
                      <a:pt x="327" y="212"/>
                    </a:lnTo>
                    <a:lnTo>
                      <a:pt x="323" y="217"/>
                    </a:lnTo>
                    <a:lnTo>
                      <a:pt x="323" y="221"/>
                    </a:lnTo>
                    <a:lnTo>
                      <a:pt x="324" y="222"/>
                    </a:lnTo>
                    <a:lnTo>
                      <a:pt x="324" y="223"/>
                    </a:lnTo>
                    <a:lnTo>
                      <a:pt x="323" y="223"/>
                    </a:lnTo>
                    <a:lnTo>
                      <a:pt x="320" y="225"/>
                    </a:lnTo>
                    <a:lnTo>
                      <a:pt x="310" y="225"/>
                    </a:lnTo>
                    <a:lnTo>
                      <a:pt x="306" y="226"/>
                    </a:lnTo>
                    <a:lnTo>
                      <a:pt x="304" y="226"/>
                    </a:lnTo>
                    <a:lnTo>
                      <a:pt x="301" y="227"/>
                    </a:lnTo>
                    <a:lnTo>
                      <a:pt x="300" y="229"/>
                    </a:lnTo>
                    <a:lnTo>
                      <a:pt x="297" y="230"/>
                    </a:lnTo>
                    <a:lnTo>
                      <a:pt x="293" y="230"/>
                    </a:lnTo>
                    <a:lnTo>
                      <a:pt x="290" y="229"/>
                    </a:lnTo>
                    <a:lnTo>
                      <a:pt x="289" y="227"/>
                    </a:lnTo>
                    <a:lnTo>
                      <a:pt x="288" y="227"/>
                    </a:lnTo>
                    <a:lnTo>
                      <a:pt x="285" y="229"/>
                    </a:lnTo>
                    <a:lnTo>
                      <a:pt x="284" y="230"/>
                    </a:lnTo>
                    <a:lnTo>
                      <a:pt x="281" y="235"/>
                    </a:lnTo>
                    <a:lnTo>
                      <a:pt x="281" y="237"/>
                    </a:lnTo>
                    <a:lnTo>
                      <a:pt x="280" y="238"/>
                    </a:lnTo>
                    <a:lnTo>
                      <a:pt x="280" y="239"/>
                    </a:lnTo>
                    <a:lnTo>
                      <a:pt x="277" y="237"/>
                    </a:lnTo>
                    <a:lnTo>
                      <a:pt x="276" y="234"/>
                    </a:lnTo>
                    <a:lnTo>
                      <a:pt x="271" y="230"/>
                    </a:lnTo>
                    <a:lnTo>
                      <a:pt x="269" y="229"/>
                    </a:lnTo>
                    <a:lnTo>
                      <a:pt x="266" y="230"/>
                    </a:lnTo>
                    <a:lnTo>
                      <a:pt x="247" y="249"/>
                    </a:lnTo>
                    <a:lnTo>
                      <a:pt x="243" y="257"/>
                    </a:lnTo>
                    <a:lnTo>
                      <a:pt x="243" y="258"/>
                    </a:lnTo>
                    <a:lnTo>
                      <a:pt x="242" y="260"/>
                    </a:lnTo>
                    <a:lnTo>
                      <a:pt x="241" y="260"/>
                    </a:lnTo>
                    <a:lnTo>
                      <a:pt x="238" y="258"/>
                    </a:lnTo>
                    <a:lnTo>
                      <a:pt x="234" y="250"/>
                    </a:lnTo>
                    <a:lnTo>
                      <a:pt x="232" y="249"/>
                    </a:lnTo>
                    <a:lnTo>
                      <a:pt x="231" y="249"/>
                    </a:lnTo>
                    <a:lnTo>
                      <a:pt x="226" y="246"/>
                    </a:lnTo>
                    <a:lnTo>
                      <a:pt x="222" y="245"/>
                    </a:lnTo>
                    <a:lnTo>
                      <a:pt x="218" y="242"/>
                    </a:lnTo>
                    <a:lnTo>
                      <a:pt x="216" y="242"/>
                    </a:lnTo>
                    <a:lnTo>
                      <a:pt x="215" y="239"/>
                    </a:lnTo>
                    <a:lnTo>
                      <a:pt x="219" y="235"/>
                    </a:lnTo>
                    <a:lnTo>
                      <a:pt x="219" y="234"/>
                    </a:lnTo>
                    <a:lnTo>
                      <a:pt x="214" y="231"/>
                    </a:lnTo>
                    <a:lnTo>
                      <a:pt x="210" y="230"/>
                    </a:lnTo>
                    <a:lnTo>
                      <a:pt x="207" y="227"/>
                    </a:lnTo>
                    <a:lnTo>
                      <a:pt x="199" y="223"/>
                    </a:lnTo>
                    <a:lnTo>
                      <a:pt x="198" y="221"/>
                    </a:lnTo>
                    <a:lnTo>
                      <a:pt x="198" y="214"/>
                    </a:lnTo>
                    <a:lnTo>
                      <a:pt x="196" y="211"/>
                    </a:lnTo>
                    <a:lnTo>
                      <a:pt x="196" y="204"/>
                    </a:lnTo>
                    <a:lnTo>
                      <a:pt x="195" y="203"/>
                    </a:lnTo>
                    <a:lnTo>
                      <a:pt x="193" y="200"/>
                    </a:lnTo>
                    <a:lnTo>
                      <a:pt x="192" y="200"/>
                    </a:lnTo>
                    <a:lnTo>
                      <a:pt x="187" y="203"/>
                    </a:lnTo>
                    <a:lnTo>
                      <a:pt x="177" y="207"/>
                    </a:lnTo>
                    <a:lnTo>
                      <a:pt x="165" y="211"/>
                    </a:lnTo>
                    <a:lnTo>
                      <a:pt x="157" y="217"/>
                    </a:lnTo>
                    <a:lnTo>
                      <a:pt x="149" y="223"/>
                    </a:lnTo>
                    <a:lnTo>
                      <a:pt x="142" y="229"/>
                    </a:lnTo>
                    <a:lnTo>
                      <a:pt x="136" y="231"/>
                    </a:lnTo>
                    <a:lnTo>
                      <a:pt x="103" y="231"/>
                    </a:lnTo>
                    <a:lnTo>
                      <a:pt x="101" y="233"/>
                    </a:lnTo>
                    <a:lnTo>
                      <a:pt x="98" y="233"/>
                    </a:lnTo>
                    <a:lnTo>
                      <a:pt x="97" y="235"/>
                    </a:lnTo>
                    <a:lnTo>
                      <a:pt x="95" y="235"/>
                    </a:lnTo>
                    <a:lnTo>
                      <a:pt x="94" y="237"/>
                    </a:lnTo>
                    <a:lnTo>
                      <a:pt x="93" y="237"/>
                    </a:lnTo>
                    <a:lnTo>
                      <a:pt x="91" y="235"/>
                    </a:lnTo>
                    <a:lnTo>
                      <a:pt x="91" y="231"/>
                    </a:lnTo>
                    <a:lnTo>
                      <a:pt x="90" y="230"/>
                    </a:lnTo>
                    <a:lnTo>
                      <a:pt x="85" y="230"/>
                    </a:lnTo>
                    <a:lnTo>
                      <a:pt x="82" y="231"/>
                    </a:lnTo>
                    <a:lnTo>
                      <a:pt x="79" y="234"/>
                    </a:lnTo>
                    <a:lnTo>
                      <a:pt x="75" y="235"/>
                    </a:lnTo>
                    <a:lnTo>
                      <a:pt x="68" y="227"/>
                    </a:lnTo>
                    <a:lnTo>
                      <a:pt x="60" y="218"/>
                    </a:lnTo>
                    <a:lnTo>
                      <a:pt x="51" y="208"/>
                    </a:lnTo>
                    <a:lnTo>
                      <a:pt x="44" y="200"/>
                    </a:lnTo>
                    <a:lnTo>
                      <a:pt x="40" y="195"/>
                    </a:lnTo>
                    <a:lnTo>
                      <a:pt x="40" y="188"/>
                    </a:lnTo>
                    <a:lnTo>
                      <a:pt x="44" y="181"/>
                    </a:lnTo>
                    <a:lnTo>
                      <a:pt x="48" y="173"/>
                    </a:lnTo>
                    <a:lnTo>
                      <a:pt x="51" y="167"/>
                    </a:lnTo>
                    <a:lnTo>
                      <a:pt x="51" y="165"/>
                    </a:lnTo>
                    <a:lnTo>
                      <a:pt x="50" y="165"/>
                    </a:lnTo>
                    <a:lnTo>
                      <a:pt x="47" y="168"/>
                    </a:lnTo>
                    <a:lnTo>
                      <a:pt x="46" y="171"/>
                    </a:lnTo>
                    <a:lnTo>
                      <a:pt x="43" y="172"/>
                    </a:lnTo>
                    <a:lnTo>
                      <a:pt x="32" y="172"/>
                    </a:lnTo>
                    <a:lnTo>
                      <a:pt x="24" y="173"/>
                    </a:lnTo>
                    <a:lnTo>
                      <a:pt x="17" y="176"/>
                    </a:lnTo>
                    <a:lnTo>
                      <a:pt x="15" y="176"/>
                    </a:lnTo>
                    <a:lnTo>
                      <a:pt x="7" y="179"/>
                    </a:lnTo>
                    <a:lnTo>
                      <a:pt x="5" y="173"/>
                    </a:lnTo>
                    <a:lnTo>
                      <a:pt x="5" y="161"/>
                    </a:lnTo>
                    <a:lnTo>
                      <a:pt x="8" y="159"/>
                    </a:lnTo>
                    <a:lnTo>
                      <a:pt x="9" y="159"/>
                    </a:lnTo>
                    <a:lnTo>
                      <a:pt x="13" y="155"/>
                    </a:lnTo>
                    <a:lnTo>
                      <a:pt x="13" y="149"/>
                    </a:lnTo>
                    <a:lnTo>
                      <a:pt x="8" y="137"/>
                    </a:lnTo>
                    <a:lnTo>
                      <a:pt x="3" y="122"/>
                    </a:lnTo>
                    <a:lnTo>
                      <a:pt x="0" y="107"/>
                    </a:lnTo>
                    <a:lnTo>
                      <a:pt x="0" y="103"/>
                    </a:lnTo>
                    <a:lnTo>
                      <a:pt x="1" y="101"/>
                    </a:lnTo>
                    <a:lnTo>
                      <a:pt x="1" y="99"/>
                    </a:lnTo>
                    <a:lnTo>
                      <a:pt x="5" y="95"/>
                    </a:lnTo>
                    <a:lnTo>
                      <a:pt x="5" y="94"/>
                    </a:lnTo>
                    <a:lnTo>
                      <a:pt x="7" y="91"/>
                    </a:lnTo>
                    <a:lnTo>
                      <a:pt x="7" y="87"/>
                    </a:lnTo>
                    <a:lnTo>
                      <a:pt x="8" y="78"/>
                    </a:lnTo>
                    <a:lnTo>
                      <a:pt x="13" y="71"/>
                    </a:lnTo>
                    <a:lnTo>
                      <a:pt x="21" y="67"/>
                    </a:lnTo>
                    <a:lnTo>
                      <a:pt x="29" y="64"/>
                    </a:lnTo>
                    <a:lnTo>
                      <a:pt x="36" y="64"/>
                    </a:lnTo>
                    <a:lnTo>
                      <a:pt x="43" y="66"/>
                    </a:lnTo>
                    <a:lnTo>
                      <a:pt x="47" y="67"/>
                    </a:lnTo>
                    <a:lnTo>
                      <a:pt x="50" y="66"/>
                    </a:lnTo>
                    <a:lnTo>
                      <a:pt x="51" y="60"/>
                    </a:lnTo>
                    <a:lnTo>
                      <a:pt x="48" y="52"/>
                    </a:lnTo>
                    <a:lnTo>
                      <a:pt x="40" y="44"/>
                    </a:lnTo>
                    <a:lnTo>
                      <a:pt x="42" y="41"/>
                    </a:lnTo>
                    <a:lnTo>
                      <a:pt x="44" y="39"/>
                    </a:lnTo>
                    <a:lnTo>
                      <a:pt x="50" y="36"/>
                    </a:lnTo>
                    <a:lnTo>
                      <a:pt x="55" y="31"/>
                    </a:lnTo>
                    <a:lnTo>
                      <a:pt x="56" y="23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66" name="Freeform 114">
                <a:extLst>
                  <a:ext uri="{FF2B5EF4-FFF2-40B4-BE49-F238E27FC236}">
                    <a16:creationId xmlns:a16="http://schemas.microsoft.com/office/drawing/2014/main" id="{582113DF-A54D-CD7F-AB6C-326F94CB739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4919519" y="9619430"/>
                <a:ext cx="616360" cy="1049283"/>
              </a:xfrm>
              <a:custGeom>
                <a:avLst/>
                <a:gdLst/>
                <a:ahLst/>
                <a:cxnLst>
                  <a:cxn ang="0">
                    <a:pos x="141" y="22"/>
                  </a:cxn>
                  <a:cxn ang="0">
                    <a:pos x="147" y="30"/>
                  </a:cxn>
                  <a:cxn ang="0">
                    <a:pos x="156" y="35"/>
                  </a:cxn>
                  <a:cxn ang="0">
                    <a:pos x="168" y="63"/>
                  </a:cxn>
                  <a:cxn ang="0">
                    <a:pos x="149" y="79"/>
                  </a:cxn>
                  <a:cxn ang="0">
                    <a:pos x="133" y="101"/>
                  </a:cxn>
                  <a:cxn ang="0">
                    <a:pos x="147" y="123"/>
                  </a:cxn>
                  <a:cxn ang="0">
                    <a:pos x="145" y="132"/>
                  </a:cxn>
                  <a:cxn ang="0">
                    <a:pos x="141" y="139"/>
                  </a:cxn>
                  <a:cxn ang="0">
                    <a:pos x="136" y="150"/>
                  </a:cxn>
                  <a:cxn ang="0">
                    <a:pos x="140" y="159"/>
                  </a:cxn>
                  <a:cxn ang="0">
                    <a:pos x="155" y="154"/>
                  </a:cxn>
                  <a:cxn ang="0">
                    <a:pos x="160" y="167"/>
                  </a:cxn>
                  <a:cxn ang="0">
                    <a:pos x="156" y="174"/>
                  </a:cxn>
                  <a:cxn ang="0">
                    <a:pos x="160" y="181"/>
                  </a:cxn>
                  <a:cxn ang="0">
                    <a:pos x="160" y="191"/>
                  </a:cxn>
                  <a:cxn ang="0">
                    <a:pos x="148" y="207"/>
                  </a:cxn>
                  <a:cxn ang="0">
                    <a:pos x="158" y="224"/>
                  </a:cxn>
                  <a:cxn ang="0">
                    <a:pos x="154" y="230"/>
                  </a:cxn>
                  <a:cxn ang="0">
                    <a:pos x="154" y="242"/>
                  </a:cxn>
                  <a:cxn ang="0">
                    <a:pos x="160" y="249"/>
                  </a:cxn>
                  <a:cxn ang="0">
                    <a:pos x="158" y="263"/>
                  </a:cxn>
                  <a:cxn ang="0">
                    <a:pos x="144" y="273"/>
                  </a:cxn>
                  <a:cxn ang="0">
                    <a:pos x="136" y="283"/>
                  </a:cxn>
                  <a:cxn ang="0">
                    <a:pos x="129" y="282"/>
                  </a:cxn>
                  <a:cxn ang="0">
                    <a:pos x="127" y="272"/>
                  </a:cxn>
                  <a:cxn ang="0">
                    <a:pos x="117" y="271"/>
                  </a:cxn>
                  <a:cxn ang="0">
                    <a:pos x="101" y="271"/>
                  </a:cxn>
                  <a:cxn ang="0">
                    <a:pos x="89" y="267"/>
                  </a:cxn>
                  <a:cxn ang="0">
                    <a:pos x="80" y="252"/>
                  </a:cxn>
                  <a:cxn ang="0">
                    <a:pos x="85" y="240"/>
                  </a:cxn>
                  <a:cxn ang="0">
                    <a:pos x="78" y="230"/>
                  </a:cxn>
                  <a:cxn ang="0">
                    <a:pos x="65" y="221"/>
                  </a:cxn>
                  <a:cxn ang="0">
                    <a:pos x="74" y="218"/>
                  </a:cxn>
                  <a:cxn ang="0">
                    <a:pos x="77" y="212"/>
                  </a:cxn>
                  <a:cxn ang="0">
                    <a:pos x="66" y="207"/>
                  </a:cxn>
                  <a:cxn ang="0">
                    <a:pos x="61" y="199"/>
                  </a:cxn>
                  <a:cxn ang="0">
                    <a:pos x="39" y="168"/>
                  </a:cxn>
                  <a:cxn ang="0">
                    <a:pos x="23" y="152"/>
                  </a:cxn>
                  <a:cxn ang="0">
                    <a:pos x="22" y="144"/>
                  </a:cxn>
                  <a:cxn ang="0">
                    <a:pos x="16" y="132"/>
                  </a:cxn>
                  <a:cxn ang="0">
                    <a:pos x="11" y="102"/>
                  </a:cxn>
                  <a:cxn ang="0">
                    <a:pos x="10" y="85"/>
                  </a:cxn>
                  <a:cxn ang="0">
                    <a:pos x="7" y="71"/>
                  </a:cxn>
                  <a:cxn ang="0">
                    <a:pos x="4" y="42"/>
                  </a:cxn>
                  <a:cxn ang="0">
                    <a:pos x="33" y="36"/>
                  </a:cxn>
                  <a:cxn ang="0">
                    <a:pos x="47" y="27"/>
                  </a:cxn>
                  <a:cxn ang="0">
                    <a:pos x="65" y="12"/>
                  </a:cxn>
                  <a:cxn ang="0">
                    <a:pos x="90" y="15"/>
                  </a:cxn>
                  <a:cxn ang="0">
                    <a:pos x="101" y="8"/>
                  </a:cxn>
                  <a:cxn ang="0">
                    <a:pos x="113" y="15"/>
                  </a:cxn>
                  <a:cxn ang="0">
                    <a:pos x="124" y="12"/>
                  </a:cxn>
                  <a:cxn ang="0">
                    <a:pos x="147" y="0"/>
                  </a:cxn>
                </a:cxnLst>
                <a:rect l="0" t="0" r="r" b="b"/>
                <a:pathLst>
                  <a:path w="168" h="286">
                    <a:moveTo>
                      <a:pt x="147" y="0"/>
                    </a:moveTo>
                    <a:lnTo>
                      <a:pt x="145" y="12"/>
                    </a:lnTo>
                    <a:lnTo>
                      <a:pt x="141" y="22"/>
                    </a:lnTo>
                    <a:lnTo>
                      <a:pt x="141" y="26"/>
                    </a:lnTo>
                    <a:lnTo>
                      <a:pt x="144" y="28"/>
                    </a:lnTo>
                    <a:lnTo>
                      <a:pt x="147" y="30"/>
                    </a:lnTo>
                    <a:lnTo>
                      <a:pt x="151" y="31"/>
                    </a:lnTo>
                    <a:lnTo>
                      <a:pt x="154" y="34"/>
                    </a:lnTo>
                    <a:lnTo>
                      <a:pt x="156" y="35"/>
                    </a:lnTo>
                    <a:lnTo>
                      <a:pt x="159" y="38"/>
                    </a:lnTo>
                    <a:lnTo>
                      <a:pt x="167" y="59"/>
                    </a:lnTo>
                    <a:lnTo>
                      <a:pt x="168" y="63"/>
                    </a:lnTo>
                    <a:lnTo>
                      <a:pt x="166" y="69"/>
                    </a:lnTo>
                    <a:lnTo>
                      <a:pt x="158" y="73"/>
                    </a:lnTo>
                    <a:lnTo>
                      <a:pt x="149" y="79"/>
                    </a:lnTo>
                    <a:lnTo>
                      <a:pt x="140" y="88"/>
                    </a:lnTo>
                    <a:lnTo>
                      <a:pt x="133" y="96"/>
                    </a:lnTo>
                    <a:lnTo>
                      <a:pt x="133" y="101"/>
                    </a:lnTo>
                    <a:lnTo>
                      <a:pt x="137" y="108"/>
                    </a:lnTo>
                    <a:lnTo>
                      <a:pt x="141" y="116"/>
                    </a:lnTo>
                    <a:lnTo>
                      <a:pt x="147" y="123"/>
                    </a:lnTo>
                    <a:lnTo>
                      <a:pt x="148" y="128"/>
                    </a:lnTo>
                    <a:lnTo>
                      <a:pt x="147" y="131"/>
                    </a:lnTo>
                    <a:lnTo>
                      <a:pt x="145" y="132"/>
                    </a:lnTo>
                    <a:lnTo>
                      <a:pt x="144" y="135"/>
                    </a:lnTo>
                    <a:lnTo>
                      <a:pt x="143" y="136"/>
                    </a:lnTo>
                    <a:lnTo>
                      <a:pt x="141" y="139"/>
                    </a:lnTo>
                    <a:lnTo>
                      <a:pt x="140" y="143"/>
                    </a:lnTo>
                    <a:lnTo>
                      <a:pt x="139" y="145"/>
                    </a:lnTo>
                    <a:lnTo>
                      <a:pt x="136" y="150"/>
                    </a:lnTo>
                    <a:lnTo>
                      <a:pt x="136" y="154"/>
                    </a:lnTo>
                    <a:lnTo>
                      <a:pt x="137" y="158"/>
                    </a:lnTo>
                    <a:lnTo>
                      <a:pt x="140" y="159"/>
                    </a:lnTo>
                    <a:lnTo>
                      <a:pt x="145" y="159"/>
                    </a:lnTo>
                    <a:lnTo>
                      <a:pt x="151" y="154"/>
                    </a:lnTo>
                    <a:lnTo>
                      <a:pt x="155" y="154"/>
                    </a:lnTo>
                    <a:lnTo>
                      <a:pt x="159" y="158"/>
                    </a:lnTo>
                    <a:lnTo>
                      <a:pt x="160" y="160"/>
                    </a:lnTo>
                    <a:lnTo>
                      <a:pt x="160" y="167"/>
                    </a:lnTo>
                    <a:lnTo>
                      <a:pt x="159" y="170"/>
                    </a:lnTo>
                    <a:lnTo>
                      <a:pt x="158" y="171"/>
                    </a:lnTo>
                    <a:lnTo>
                      <a:pt x="156" y="174"/>
                    </a:lnTo>
                    <a:lnTo>
                      <a:pt x="156" y="175"/>
                    </a:lnTo>
                    <a:lnTo>
                      <a:pt x="159" y="178"/>
                    </a:lnTo>
                    <a:lnTo>
                      <a:pt x="160" y="181"/>
                    </a:lnTo>
                    <a:lnTo>
                      <a:pt x="162" y="182"/>
                    </a:lnTo>
                    <a:lnTo>
                      <a:pt x="162" y="186"/>
                    </a:lnTo>
                    <a:lnTo>
                      <a:pt x="160" y="191"/>
                    </a:lnTo>
                    <a:lnTo>
                      <a:pt x="156" y="197"/>
                    </a:lnTo>
                    <a:lnTo>
                      <a:pt x="151" y="201"/>
                    </a:lnTo>
                    <a:lnTo>
                      <a:pt x="148" y="207"/>
                    </a:lnTo>
                    <a:lnTo>
                      <a:pt x="148" y="212"/>
                    </a:lnTo>
                    <a:lnTo>
                      <a:pt x="149" y="216"/>
                    </a:lnTo>
                    <a:lnTo>
                      <a:pt x="158" y="224"/>
                    </a:lnTo>
                    <a:lnTo>
                      <a:pt x="158" y="226"/>
                    </a:lnTo>
                    <a:lnTo>
                      <a:pt x="156" y="229"/>
                    </a:lnTo>
                    <a:lnTo>
                      <a:pt x="154" y="230"/>
                    </a:lnTo>
                    <a:lnTo>
                      <a:pt x="151" y="236"/>
                    </a:lnTo>
                    <a:lnTo>
                      <a:pt x="151" y="237"/>
                    </a:lnTo>
                    <a:lnTo>
                      <a:pt x="154" y="242"/>
                    </a:lnTo>
                    <a:lnTo>
                      <a:pt x="156" y="245"/>
                    </a:lnTo>
                    <a:lnTo>
                      <a:pt x="159" y="247"/>
                    </a:lnTo>
                    <a:lnTo>
                      <a:pt x="160" y="249"/>
                    </a:lnTo>
                    <a:lnTo>
                      <a:pt x="160" y="256"/>
                    </a:lnTo>
                    <a:lnTo>
                      <a:pt x="159" y="260"/>
                    </a:lnTo>
                    <a:lnTo>
                      <a:pt x="158" y="263"/>
                    </a:lnTo>
                    <a:lnTo>
                      <a:pt x="155" y="265"/>
                    </a:lnTo>
                    <a:lnTo>
                      <a:pt x="149" y="268"/>
                    </a:lnTo>
                    <a:lnTo>
                      <a:pt x="144" y="273"/>
                    </a:lnTo>
                    <a:lnTo>
                      <a:pt x="141" y="278"/>
                    </a:lnTo>
                    <a:lnTo>
                      <a:pt x="140" y="280"/>
                    </a:lnTo>
                    <a:lnTo>
                      <a:pt x="136" y="283"/>
                    </a:lnTo>
                    <a:lnTo>
                      <a:pt x="133" y="284"/>
                    </a:lnTo>
                    <a:lnTo>
                      <a:pt x="128" y="286"/>
                    </a:lnTo>
                    <a:lnTo>
                      <a:pt x="129" y="282"/>
                    </a:lnTo>
                    <a:lnTo>
                      <a:pt x="129" y="276"/>
                    </a:lnTo>
                    <a:lnTo>
                      <a:pt x="128" y="275"/>
                    </a:lnTo>
                    <a:lnTo>
                      <a:pt x="127" y="272"/>
                    </a:lnTo>
                    <a:lnTo>
                      <a:pt x="124" y="272"/>
                    </a:lnTo>
                    <a:lnTo>
                      <a:pt x="121" y="271"/>
                    </a:lnTo>
                    <a:lnTo>
                      <a:pt x="117" y="271"/>
                    </a:lnTo>
                    <a:lnTo>
                      <a:pt x="113" y="269"/>
                    </a:lnTo>
                    <a:lnTo>
                      <a:pt x="104" y="269"/>
                    </a:lnTo>
                    <a:lnTo>
                      <a:pt x="101" y="271"/>
                    </a:lnTo>
                    <a:lnTo>
                      <a:pt x="94" y="271"/>
                    </a:lnTo>
                    <a:lnTo>
                      <a:pt x="92" y="269"/>
                    </a:lnTo>
                    <a:lnTo>
                      <a:pt x="89" y="267"/>
                    </a:lnTo>
                    <a:lnTo>
                      <a:pt x="85" y="264"/>
                    </a:lnTo>
                    <a:lnTo>
                      <a:pt x="82" y="259"/>
                    </a:lnTo>
                    <a:lnTo>
                      <a:pt x="80" y="252"/>
                    </a:lnTo>
                    <a:lnTo>
                      <a:pt x="78" y="249"/>
                    </a:lnTo>
                    <a:lnTo>
                      <a:pt x="78" y="247"/>
                    </a:lnTo>
                    <a:lnTo>
                      <a:pt x="85" y="240"/>
                    </a:lnTo>
                    <a:lnTo>
                      <a:pt x="85" y="236"/>
                    </a:lnTo>
                    <a:lnTo>
                      <a:pt x="82" y="233"/>
                    </a:lnTo>
                    <a:lnTo>
                      <a:pt x="78" y="230"/>
                    </a:lnTo>
                    <a:lnTo>
                      <a:pt x="73" y="226"/>
                    </a:lnTo>
                    <a:lnTo>
                      <a:pt x="70" y="224"/>
                    </a:lnTo>
                    <a:lnTo>
                      <a:pt x="65" y="221"/>
                    </a:lnTo>
                    <a:lnTo>
                      <a:pt x="65" y="220"/>
                    </a:lnTo>
                    <a:lnTo>
                      <a:pt x="66" y="218"/>
                    </a:lnTo>
                    <a:lnTo>
                      <a:pt x="74" y="218"/>
                    </a:lnTo>
                    <a:lnTo>
                      <a:pt x="76" y="217"/>
                    </a:lnTo>
                    <a:lnTo>
                      <a:pt x="77" y="217"/>
                    </a:lnTo>
                    <a:lnTo>
                      <a:pt x="77" y="212"/>
                    </a:lnTo>
                    <a:lnTo>
                      <a:pt x="76" y="209"/>
                    </a:lnTo>
                    <a:lnTo>
                      <a:pt x="74" y="207"/>
                    </a:lnTo>
                    <a:lnTo>
                      <a:pt x="66" y="207"/>
                    </a:lnTo>
                    <a:lnTo>
                      <a:pt x="63" y="206"/>
                    </a:lnTo>
                    <a:lnTo>
                      <a:pt x="62" y="203"/>
                    </a:lnTo>
                    <a:lnTo>
                      <a:pt x="61" y="199"/>
                    </a:lnTo>
                    <a:lnTo>
                      <a:pt x="57" y="189"/>
                    </a:lnTo>
                    <a:lnTo>
                      <a:pt x="54" y="183"/>
                    </a:lnTo>
                    <a:lnTo>
                      <a:pt x="39" y="168"/>
                    </a:lnTo>
                    <a:lnTo>
                      <a:pt x="30" y="162"/>
                    </a:lnTo>
                    <a:lnTo>
                      <a:pt x="24" y="155"/>
                    </a:lnTo>
                    <a:lnTo>
                      <a:pt x="23" y="152"/>
                    </a:lnTo>
                    <a:lnTo>
                      <a:pt x="23" y="148"/>
                    </a:lnTo>
                    <a:lnTo>
                      <a:pt x="22" y="145"/>
                    </a:lnTo>
                    <a:lnTo>
                      <a:pt x="22" y="144"/>
                    </a:lnTo>
                    <a:lnTo>
                      <a:pt x="20" y="141"/>
                    </a:lnTo>
                    <a:lnTo>
                      <a:pt x="15" y="141"/>
                    </a:lnTo>
                    <a:lnTo>
                      <a:pt x="16" y="132"/>
                    </a:lnTo>
                    <a:lnTo>
                      <a:pt x="16" y="119"/>
                    </a:lnTo>
                    <a:lnTo>
                      <a:pt x="14" y="109"/>
                    </a:lnTo>
                    <a:lnTo>
                      <a:pt x="11" y="102"/>
                    </a:lnTo>
                    <a:lnTo>
                      <a:pt x="11" y="92"/>
                    </a:lnTo>
                    <a:lnTo>
                      <a:pt x="10" y="89"/>
                    </a:lnTo>
                    <a:lnTo>
                      <a:pt x="10" y="85"/>
                    </a:lnTo>
                    <a:lnTo>
                      <a:pt x="8" y="81"/>
                    </a:lnTo>
                    <a:lnTo>
                      <a:pt x="8" y="77"/>
                    </a:lnTo>
                    <a:lnTo>
                      <a:pt x="7" y="71"/>
                    </a:lnTo>
                    <a:lnTo>
                      <a:pt x="6" y="63"/>
                    </a:lnTo>
                    <a:lnTo>
                      <a:pt x="0" y="42"/>
                    </a:lnTo>
                    <a:lnTo>
                      <a:pt x="4" y="42"/>
                    </a:lnTo>
                    <a:lnTo>
                      <a:pt x="15" y="39"/>
                    </a:lnTo>
                    <a:lnTo>
                      <a:pt x="24" y="38"/>
                    </a:lnTo>
                    <a:lnTo>
                      <a:pt x="33" y="36"/>
                    </a:lnTo>
                    <a:lnTo>
                      <a:pt x="39" y="35"/>
                    </a:lnTo>
                    <a:lnTo>
                      <a:pt x="43" y="32"/>
                    </a:lnTo>
                    <a:lnTo>
                      <a:pt x="47" y="27"/>
                    </a:lnTo>
                    <a:lnTo>
                      <a:pt x="53" y="20"/>
                    </a:lnTo>
                    <a:lnTo>
                      <a:pt x="59" y="15"/>
                    </a:lnTo>
                    <a:lnTo>
                      <a:pt x="65" y="12"/>
                    </a:lnTo>
                    <a:lnTo>
                      <a:pt x="73" y="13"/>
                    </a:lnTo>
                    <a:lnTo>
                      <a:pt x="82" y="16"/>
                    </a:lnTo>
                    <a:lnTo>
                      <a:pt x="90" y="15"/>
                    </a:lnTo>
                    <a:lnTo>
                      <a:pt x="94" y="12"/>
                    </a:lnTo>
                    <a:lnTo>
                      <a:pt x="100" y="9"/>
                    </a:lnTo>
                    <a:lnTo>
                      <a:pt x="101" y="8"/>
                    </a:lnTo>
                    <a:lnTo>
                      <a:pt x="106" y="11"/>
                    </a:lnTo>
                    <a:lnTo>
                      <a:pt x="110" y="13"/>
                    </a:lnTo>
                    <a:lnTo>
                      <a:pt x="113" y="15"/>
                    </a:lnTo>
                    <a:lnTo>
                      <a:pt x="117" y="16"/>
                    </a:lnTo>
                    <a:lnTo>
                      <a:pt x="120" y="15"/>
                    </a:lnTo>
                    <a:lnTo>
                      <a:pt x="124" y="12"/>
                    </a:lnTo>
                    <a:lnTo>
                      <a:pt x="129" y="8"/>
                    </a:lnTo>
                    <a:lnTo>
                      <a:pt x="137" y="4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67" name="Freeform 115">
                <a:extLst>
                  <a:ext uri="{FF2B5EF4-FFF2-40B4-BE49-F238E27FC236}">
                    <a16:creationId xmlns:a16="http://schemas.microsoft.com/office/drawing/2014/main" id="{C7486DC0-9BE7-5113-4542-60434BD147D5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1147233" y="8052807"/>
                <a:ext cx="895194" cy="1185033"/>
              </a:xfrm>
              <a:custGeom>
                <a:avLst/>
                <a:gdLst/>
                <a:ahLst/>
                <a:cxnLst>
                  <a:cxn ang="0">
                    <a:pos x="116" y="5"/>
                  </a:cxn>
                  <a:cxn ang="0">
                    <a:pos x="120" y="18"/>
                  </a:cxn>
                  <a:cxn ang="0">
                    <a:pos x="148" y="22"/>
                  </a:cxn>
                  <a:cxn ang="0">
                    <a:pos x="160" y="36"/>
                  </a:cxn>
                  <a:cxn ang="0">
                    <a:pos x="166" y="49"/>
                  </a:cxn>
                  <a:cxn ang="0">
                    <a:pos x="177" y="58"/>
                  </a:cxn>
                  <a:cxn ang="0">
                    <a:pos x="191" y="65"/>
                  </a:cxn>
                  <a:cxn ang="0">
                    <a:pos x="213" y="81"/>
                  </a:cxn>
                  <a:cxn ang="0">
                    <a:pos x="226" y="89"/>
                  </a:cxn>
                  <a:cxn ang="0">
                    <a:pos x="234" y="90"/>
                  </a:cxn>
                  <a:cxn ang="0">
                    <a:pos x="244" y="97"/>
                  </a:cxn>
                  <a:cxn ang="0">
                    <a:pos x="240" y="112"/>
                  </a:cxn>
                  <a:cxn ang="0">
                    <a:pos x="238" y="127"/>
                  </a:cxn>
                  <a:cxn ang="0">
                    <a:pos x="238" y="136"/>
                  </a:cxn>
                  <a:cxn ang="0">
                    <a:pos x="202" y="146"/>
                  </a:cxn>
                  <a:cxn ang="0">
                    <a:pos x="193" y="140"/>
                  </a:cxn>
                  <a:cxn ang="0">
                    <a:pos x="175" y="115"/>
                  </a:cxn>
                  <a:cxn ang="0">
                    <a:pos x="152" y="121"/>
                  </a:cxn>
                  <a:cxn ang="0">
                    <a:pos x="155" y="155"/>
                  </a:cxn>
                  <a:cxn ang="0">
                    <a:pos x="159" y="167"/>
                  </a:cxn>
                  <a:cxn ang="0">
                    <a:pos x="172" y="170"/>
                  </a:cxn>
                  <a:cxn ang="0">
                    <a:pos x="183" y="177"/>
                  </a:cxn>
                  <a:cxn ang="0">
                    <a:pos x="210" y="179"/>
                  </a:cxn>
                  <a:cxn ang="0">
                    <a:pos x="226" y="168"/>
                  </a:cxn>
                  <a:cxn ang="0">
                    <a:pos x="222" y="190"/>
                  </a:cxn>
                  <a:cxn ang="0">
                    <a:pos x="214" y="195"/>
                  </a:cxn>
                  <a:cxn ang="0">
                    <a:pos x="209" y="212"/>
                  </a:cxn>
                  <a:cxn ang="0">
                    <a:pos x="199" y="208"/>
                  </a:cxn>
                  <a:cxn ang="0">
                    <a:pos x="185" y="213"/>
                  </a:cxn>
                  <a:cxn ang="0">
                    <a:pos x="155" y="253"/>
                  </a:cxn>
                  <a:cxn ang="0">
                    <a:pos x="140" y="271"/>
                  </a:cxn>
                  <a:cxn ang="0">
                    <a:pos x="133" y="302"/>
                  </a:cxn>
                  <a:cxn ang="0">
                    <a:pos x="117" y="303"/>
                  </a:cxn>
                  <a:cxn ang="0">
                    <a:pos x="115" y="314"/>
                  </a:cxn>
                  <a:cxn ang="0">
                    <a:pos x="104" y="323"/>
                  </a:cxn>
                  <a:cxn ang="0">
                    <a:pos x="90" y="317"/>
                  </a:cxn>
                  <a:cxn ang="0">
                    <a:pos x="62" y="315"/>
                  </a:cxn>
                  <a:cxn ang="0">
                    <a:pos x="46" y="303"/>
                  </a:cxn>
                  <a:cxn ang="0">
                    <a:pos x="47" y="290"/>
                  </a:cxn>
                  <a:cxn ang="0">
                    <a:pos x="45" y="278"/>
                  </a:cxn>
                  <a:cxn ang="0">
                    <a:pos x="45" y="264"/>
                  </a:cxn>
                  <a:cxn ang="0">
                    <a:pos x="54" y="253"/>
                  </a:cxn>
                  <a:cxn ang="0">
                    <a:pos x="43" y="240"/>
                  </a:cxn>
                  <a:cxn ang="0">
                    <a:pos x="27" y="244"/>
                  </a:cxn>
                  <a:cxn ang="0">
                    <a:pos x="23" y="225"/>
                  </a:cxn>
                  <a:cxn ang="0">
                    <a:pos x="23" y="217"/>
                  </a:cxn>
                  <a:cxn ang="0">
                    <a:pos x="26" y="212"/>
                  </a:cxn>
                  <a:cxn ang="0">
                    <a:pos x="19" y="189"/>
                  </a:cxn>
                  <a:cxn ang="0">
                    <a:pos x="2" y="143"/>
                  </a:cxn>
                  <a:cxn ang="0">
                    <a:pos x="15" y="92"/>
                  </a:cxn>
                  <a:cxn ang="0">
                    <a:pos x="27" y="62"/>
                  </a:cxn>
                  <a:cxn ang="0">
                    <a:pos x="45" y="57"/>
                  </a:cxn>
                  <a:cxn ang="0">
                    <a:pos x="72" y="43"/>
                  </a:cxn>
                  <a:cxn ang="0">
                    <a:pos x="70" y="19"/>
                  </a:cxn>
                  <a:cxn ang="0">
                    <a:pos x="82" y="18"/>
                  </a:cxn>
                  <a:cxn ang="0">
                    <a:pos x="103" y="1"/>
                  </a:cxn>
                </a:cxnLst>
                <a:rect l="0" t="0" r="r" b="b"/>
                <a:pathLst>
                  <a:path w="244" h="323">
                    <a:moveTo>
                      <a:pt x="111" y="0"/>
                    </a:moveTo>
                    <a:lnTo>
                      <a:pt x="113" y="1"/>
                    </a:lnTo>
                    <a:lnTo>
                      <a:pt x="115" y="3"/>
                    </a:lnTo>
                    <a:lnTo>
                      <a:pt x="116" y="5"/>
                    </a:lnTo>
                    <a:lnTo>
                      <a:pt x="116" y="12"/>
                    </a:lnTo>
                    <a:lnTo>
                      <a:pt x="117" y="14"/>
                    </a:lnTo>
                    <a:lnTo>
                      <a:pt x="119" y="16"/>
                    </a:lnTo>
                    <a:lnTo>
                      <a:pt x="120" y="18"/>
                    </a:lnTo>
                    <a:lnTo>
                      <a:pt x="124" y="19"/>
                    </a:lnTo>
                    <a:lnTo>
                      <a:pt x="135" y="20"/>
                    </a:lnTo>
                    <a:lnTo>
                      <a:pt x="143" y="20"/>
                    </a:lnTo>
                    <a:lnTo>
                      <a:pt x="148" y="22"/>
                    </a:lnTo>
                    <a:lnTo>
                      <a:pt x="150" y="24"/>
                    </a:lnTo>
                    <a:lnTo>
                      <a:pt x="150" y="32"/>
                    </a:lnTo>
                    <a:lnTo>
                      <a:pt x="154" y="36"/>
                    </a:lnTo>
                    <a:lnTo>
                      <a:pt x="160" y="36"/>
                    </a:lnTo>
                    <a:lnTo>
                      <a:pt x="163" y="39"/>
                    </a:lnTo>
                    <a:lnTo>
                      <a:pt x="164" y="42"/>
                    </a:lnTo>
                    <a:lnTo>
                      <a:pt x="164" y="45"/>
                    </a:lnTo>
                    <a:lnTo>
                      <a:pt x="166" y="49"/>
                    </a:lnTo>
                    <a:lnTo>
                      <a:pt x="166" y="51"/>
                    </a:lnTo>
                    <a:lnTo>
                      <a:pt x="167" y="54"/>
                    </a:lnTo>
                    <a:lnTo>
                      <a:pt x="172" y="57"/>
                    </a:lnTo>
                    <a:lnTo>
                      <a:pt x="177" y="58"/>
                    </a:lnTo>
                    <a:lnTo>
                      <a:pt x="183" y="58"/>
                    </a:lnTo>
                    <a:lnTo>
                      <a:pt x="187" y="55"/>
                    </a:lnTo>
                    <a:lnTo>
                      <a:pt x="190" y="61"/>
                    </a:lnTo>
                    <a:lnTo>
                      <a:pt x="191" y="65"/>
                    </a:lnTo>
                    <a:lnTo>
                      <a:pt x="194" y="69"/>
                    </a:lnTo>
                    <a:lnTo>
                      <a:pt x="197" y="71"/>
                    </a:lnTo>
                    <a:lnTo>
                      <a:pt x="203" y="77"/>
                    </a:lnTo>
                    <a:lnTo>
                      <a:pt x="213" y="81"/>
                    </a:lnTo>
                    <a:lnTo>
                      <a:pt x="222" y="84"/>
                    </a:lnTo>
                    <a:lnTo>
                      <a:pt x="224" y="84"/>
                    </a:lnTo>
                    <a:lnTo>
                      <a:pt x="226" y="86"/>
                    </a:lnTo>
                    <a:lnTo>
                      <a:pt x="226" y="89"/>
                    </a:lnTo>
                    <a:lnTo>
                      <a:pt x="228" y="90"/>
                    </a:lnTo>
                    <a:lnTo>
                      <a:pt x="228" y="92"/>
                    </a:lnTo>
                    <a:lnTo>
                      <a:pt x="232" y="92"/>
                    </a:lnTo>
                    <a:lnTo>
                      <a:pt x="234" y="90"/>
                    </a:lnTo>
                    <a:lnTo>
                      <a:pt x="238" y="89"/>
                    </a:lnTo>
                    <a:lnTo>
                      <a:pt x="241" y="88"/>
                    </a:lnTo>
                    <a:lnTo>
                      <a:pt x="242" y="93"/>
                    </a:lnTo>
                    <a:lnTo>
                      <a:pt x="244" y="97"/>
                    </a:lnTo>
                    <a:lnTo>
                      <a:pt x="244" y="101"/>
                    </a:lnTo>
                    <a:lnTo>
                      <a:pt x="241" y="105"/>
                    </a:lnTo>
                    <a:lnTo>
                      <a:pt x="240" y="109"/>
                    </a:lnTo>
                    <a:lnTo>
                      <a:pt x="240" y="112"/>
                    </a:lnTo>
                    <a:lnTo>
                      <a:pt x="238" y="116"/>
                    </a:lnTo>
                    <a:lnTo>
                      <a:pt x="237" y="119"/>
                    </a:lnTo>
                    <a:lnTo>
                      <a:pt x="237" y="123"/>
                    </a:lnTo>
                    <a:lnTo>
                      <a:pt x="238" y="127"/>
                    </a:lnTo>
                    <a:lnTo>
                      <a:pt x="238" y="129"/>
                    </a:lnTo>
                    <a:lnTo>
                      <a:pt x="240" y="133"/>
                    </a:lnTo>
                    <a:lnTo>
                      <a:pt x="240" y="135"/>
                    </a:lnTo>
                    <a:lnTo>
                      <a:pt x="238" y="136"/>
                    </a:lnTo>
                    <a:lnTo>
                      <a:pt x="233" y="139"/>
                    </a:lnTo>
                    <a:lnTo>
                      <a:pt x="216" y="139"/>
                    </a:lnTo>
                    <a:lnTo>
                      <a:pt x="210" y="140"/>
                    </a:lnTo>
                    <a:lnTo>
                      <a:pt x="202" y="146"/>
                    </a:lnTo>
                    <a:lnTo>
                      <a:pt x="199" y="147"/>
                    </a:lnTo>
                    <a:lnTo>
                      <a:pt x="197" y="146"/>
                    </a:lnTo>
                    <a:lnTo>
                      <a:pt x="195" y="143"/>
                    </a:lnTo>
                    <a:lnTo>
                      <a:pt x="193" y="140"/>
                    </a:lnTo>
                    <a:lnTo>
                      <a:pt x="190" y="132"/>
                    </a:lnTo>
                    <a:lnTo>
                      <a:pt x="189" y="129"/>
                    </a:lnTo>
                    <a:lnTo>
                      <a:pt x="183" y="121"/>
                    </a:lnTo>
                    <a:lnTo>
                      <a:pt x="175" y="115"/>
                    </a:lnTo>
                    <a:lnTo>
                      <a:pt x="167" y="111"/>
                    </a:lnTo>
                    <a:lnTo>
                      <a:pt x="163" y="112"/>
                    </a:lnTo>
                    <a:lnTo>
                      <a:pt x="155" y="117"/>
                    </a:lnTo>
                    <a:lnTo>
                      <a:pt x="152" y="121"/>
                    </a:lnTo>
                    <a:lnTo>
                      <a:pt x="150" y="127"/>
                    </a:lnTo>
                    <a:lnTo>
                      <a:pt x="148" y="131"/>
                    </a:lnTo>
                    <a:lnTo>
                      <a:pt x="148" y="143"/>
                    </a:lnTo>
                    <a:lnTo>
                      <a:pt x="155" y="155"/>
                    </a:lnTo>
                    <a:lnTo>
                      <a:pt x="158" y="159"/>
                    </a:lnTo>
                    <a:lnTo>
                      <a:pt x="158" y="162"/>
                    </a:lnTo>
                    <a:lnTo>
                      <a:pt x="159" y="164"/>
                    </a:lnTo>
                    <a:lnTo>
                      <a:pt x="159" y="167"/>
                    </a:lnTo>
                    <a:lnTo>
                      <a:pt x="160" y="167"/>
                    </a:lnTo>
                    <a:lnTo>
                      <a:pt x="163" y="168"/>
                    </a:lnTo>
                    <a:lnTo>
                      <a:pt x="170" y="168"/>
                    </a:lnTo>
                    <a:lnTo>
                      <a:pt x="172" y="170"/>
                    </a:lnTo>
                    <a:lnTo>
                      <a:pt x="177" y="171"/>
                    </a:lnTo>
                    <a:lnTo>
                      <a:pt x="179" y="174"/>
                    </a:lnTo>
                    <a:lnTo>
                      <a:pt x="182" y="175"/>
                    </a:lnTo>
                    <a:lnTo>
                      <a:pt x="183" y="177"/>
                    </a:lnTo>
                    <a:lnTo>
                      <a:pt x="195" y="177"/>
                    </a:lnTo>
                    <a:lnTo>
                      <a:pt x="198" y="179"/>
                    </a:lnTo>
                    <a:lnTo>
                      <a:pt x="205" y="181"/>
                    </a:lnTo>
                    <a:lnTo>
                      <a:pt x="210" y="179"/>
                    </a:lnTo>
                    <a:lnTo>
                      <a:pt x="217" y="174"/>
                    </a:lnTo>
                    <a:lnTo>
                      <a:pt x="222" y="170"/>
                    </a:lnTo>
                    <a:lnTo>
                      <a:pt x="225" y="168"/>
                    </a:lnTo>
                    <a:lnTo>
                      <a:pt x="226" y="168"/>
                    </a:lnTo>
                    <a:lnTo>
                      <a:pt x="229" y="171"/>
                    </a:lnTo>
                    <a:lnTo>
                      <a:pt x="229" y="182"/>
                    </a:lnTo>
                    <a:lnTo>
                      <a:pt x="226" y="187"/>
                    </a:lnTo>
                    <a:lnTo>
                      <a:pt x="222" y="190"/>
                    </a:lnTo>
                    <a:lnTo>
                      <a:pt x="218" y="191"/>
                    </a:lnTo>
                    <a:lnTo>
                      <a:pt x="216" y="193"/>
                    </a:lnTo>
                    <a:lnTo>
                      <a:pt x="214" y="194"/>
                    </a:lnTo>
                    <a:lnTo>
                      <a:pt x="214" y="195"/>
                    </a:lnTo>
                    <a:lnTo>
                      <a:pt x="216" y="197"/>
                    </a:lnTo>
                    <a:lnTo>
                      <a:pt x="216" y="199"/>
                    </a:lnTo>
                    <a:lnTo>
                      <a:pt x="213" y="208"/>
                    </a:lnTo>
                    <a:lnTo>
                      <a:pt x="209" y="212"/>
                    </a:lnTo>
                    <a:lnTo>
                      <a:pt x="206" y="212"/>
                    </a:lnTo>
                    <a:lnTo>
                      <a:pt x="203" y="210"/>
                    </a:lnTo>
                    <a:lnTo>
                      <a:pt x="202" y="209"/>
                    </a:lnTo>
                    <a:lnTo>
                      <a:pt x="199" y="208"/>
                    </a:lnTo>
                    <a:lnTo>
                      <a:pt x="197" y="208"/>
                    </a:lnTo>
                    <a:lnTo>
                      <a:pt x="191" y="210"/>
                    </a:lnTo>
                    <a:lnTo>
                      <a:pt x="187" y="212"/>
                    </a:lnTo>
                    <a:lnTo>
                      <a:pt x="185" y="213"/>
                    </a:lnTo>
                    <a:lnTo>
                      <a:pt x="172" y="222"/>
                    </a:lnTo>
                    <a:lnTo>
                      <a:pt x="162" y="236"/>
                    </a:lnTo>
                    <a:lnTo>
                      <a:pt x="158" y="244"/>
                    </a:lnTo>
                    <a:lnTo>
                      <a:pt x="155" y="253"/>
                    </a:lnTo>
                    <a:lnTo>
                      <a:pt x="152" y="260"/>
                    </a:lnTo>
                    <a:lnTo>
                      <a:pt x="150" y="264"/>
                    </a:lnTo>
                    <a:lnTo>
                      <a:pt x="144" y="267"/>
                    </a:lnTo>
                    <a:lnTo>
                      <a:pt x="140" y="271"/>
                    </a:lnTo>
                    <a:lnTo>
                      <a:pt x="138" y="275"/>
                    </a:lnTo>
                    <a:lnTo>
                      <a:pt x="135" y="280"/>
                    </a:lnTo>
                    <a:lnTo>
                      <a:pt x="132" y="290"/>
                    </a:lnTo>
                    <a:lnTo>
                      <a:pt x="133" y="302"/>
                    </a:lnTo>
                    <a:lnTo>
                      <a:pt x="129" y="301"/>
                    </a:lnTo>
                    <a:lnTo>
                      <a:pt x="121" y="301"/>
                    </a:lnTo>
                    <a:lnTo>
                      <a:pt x="119" y="302"/>
                    </a:lnTo>
                    <a:lnTo>
                      <a:pt x="117" y="303"/>
                    </a:lnTo>
                    <a:lnTo>
                      <a:pt x="117" y="305"/>
                    </a:lnTo>
                    <a:lnTo>
                      <a:pt x="116" y="307"/>
                    </a:lnTo>
                    <a:lnTo>
                      <a:pt x="116" y="310"/>
                    </a:lnTo>
                    <a:lnTo>
                      <a:pt x="115" y="314"/>
                    </a:lnTo>
                    <a:lnTo>
                      <a:pt x="112" y="319"/>
                    </a:lnTo>
                    <a:lnTo>
                      <a:pt x="111" y="321"/>
                    </a:lnTo>
                    <a:lnTo>
                      <a:pt x="108" y="322"/>
                    </a:lnTo>
                    <a:lnTo>
                      <a:pt x="104" y="323"/>
                    </a:lnTo>
                    <a:lnTo>
                      <a:pt x="100" y="322"/>
                    </a:lnTo>
                    <a:lnTo>
                      <a:pt x="95" y="321"/>
                    </a:lnTo>
                    <a:lnTo>
                      <a:pt x="92" y="319"/>
                    </a:lnTo>
                    <a:lnTo>
                      <a:pt x="90" y="317"/>
                    </a:lnTo>
                    <a:lnTo>
                      <a:pt x="84" y="310"/>
                    </a:lnTo>
                    <a:lnTo>
                      <a:pt x="80" y="310"/>
                    </a:lnTo>
                    <a:lnTo>
                      <a:pt x="70" y="313"/>
                    </a:lnTo>
                    <a:lnTo>
                      <a:pt x="62" y="315"/>
                    </a:lnTo>
                    <a:lnTo>
                      <a:pt x="56" y="315"/>
                    </a:lnTo>
                    <a:lnTo>
                      <a:pt x="51" y="313"/>
                    </a:lnTo>
                    <a:lnTo>
                      <a:pt x="49" y="309"/>
                    </a:lnTo>
                    <a:lnTo>
                      <a:pt x="46" y="303"/>
                    </a:lnTo>
                    <a:lnTo>
                      <a:pt x="45" y="299"/>
                    </a:lnTo>
                    <a:lnTo>
                      <a:pt x="43" y="296"/>
                    </a:lnTo>
                    <a:lnTo>
                      <a:pt x="46" y="291"/>
                    </a:lnTo>
                    <a:lnTo>
                      <a:pt x="47" y="290"/>
                    </a:lnTo>
                    <a:lnTo>
                      <a:pt x="49" y="287"/>
                    </a:lnTo>
                    <a:lnTo>
                      <a:pt x="50" y="286"/>
                    </a:lnTo>
                    <a:lnTo>
                      <a:pt x="47" y="280"/>
                    </a:lnTo>
                    <a:lnTo>
                      <a:pt x="45" y="278"/>
                    </a:lnTo>
                    <a:lnTo>
                      <a:pt x="42" y="276"/>
                    </a:lnTo>
                    <a:lnTo>
                      <a:pt x="39" y="271"/>
                    </a:lnTo>
                    <a:lnTo>
                      <a:pt x="41" y="268"/>
                    </a:lnTo>
                    <a:lnTo>
                      <a:pt x="45" y="264"/>
                    </a:lnTo>
                    <a:lnTo>
                      <a:pt x="50" y="261"/>
                    </a:lnTo>
                    <a:lnTo>
                      <a:pt x="51" y="260"/>
                    </a:lnTo>
                    <a:lnTo>
                      <a:pt x="54" y="259"/>
                    </a:lnTo>
                    <a:lnTo>
                      <a:pt x="54" y="253"/>
                    </a:lnTo>
                    <a:lnTo>
                      <a:pt x="53" y="249"/>
                    </a:lnTo>
                    <a:lnTo>
                      <a:pt x="51" y="247"/>
                    </a:lnTo>
                    <a:lnTo>
                      <a:pt x="49" y="243"/>
                    </a:lnTo>
                    <a:lnTo>
                      <a:pt x="43" y="240"/>
                    </a:lnTo>
                    <a:lnTo>
                      <a:pt x="41" y="241"/>
                    </a:lnTo>
                    <a:lnTo>
                      <a:pt x="37" y="243"/>
                    </a:lnTo>
                    <a:lnTo>
                      <a:pt x="34" y="244"/>
                    </a:lnTo>
                    <a:lnTo>
                      <a:pt x="27" y="244"/>
                    </a:lnTo>
                    <a:lnTo>
                      <a:pt x="25" y="243"/>
                    </a:lnTo>
                    <a:lnTo>
                      <a:pt x="22" y="237"/>
                    </a:lnTo>
                    <a:lnTo>
                      <a:pt x="22" y="232"/>
                    </a:lnTo>
                    <a:lnTo>
                      <a:pt x="23" y="225"/>
                    </a:lnTo>
                    <a:lnTo>
                      <a:pt x="23" y="221"/>
                    </a:lnTo>
                    <a:lnTo>
                      <a:pt x="22" y="220"/>
                    </a:lnTo>
                    <a:lnTo>
                      <a:pt x="23" y="218"/>
                    </a:lnTo>
                    <a:lnTo>
                      <a:pt x="23" y="217"/>
                    </a:lnTo>
                    <a:lnTo>
                      <a:pt x="26" y="217"/>
                    </a:lnTo>
                    <a:lnTo>
                      <a:pt x="27" y="216"/>
                    </a:lnTo>
                    <a:lnTo>
                      <a:pt x="27" y="214"/>
                    </a:lnTo>
                    <a:lnTo>
                      <a:pt x="26" y="212"/>
                    </a:lnTo>
                    <a:lnTo>
                      <a:pt x="22" y="208"/>
                    </a:lnTo>
                    <a:lnTo>
                      <a:pt x="19" y="204"/>
                    </a:lnTo>
                    <a:lnTo>
                      <a:pt x="17" y="195"/>
                    </a:lnTo>
                    <a:lnTo>
                      <a:pt x="19" y="189"/>
                    </a:lnTo>
                    <a:lnTo>
                      <a:pt x="19" y="179"/>
                    </a:lnTo>
                    <a:lnTo>
                      <a:pt x="17" y="167"/>
                    </a:lnTo>
                    <a:lnTo>
                      <a:pt x="2" y="152"/>
                    </a:lnTo>
                    <a:lnTo>
                      <a:pt x="2" y="143"/>
                    </a:lnTo>
                    <a:lnTo>
                      <a:pt x="0" y="132"/>
                    </a:lnTo>
                    <a:lnTo>
                      <a:pt x="0" y="108"/>
                    </a:lnTo>
                    <a:lnTo>
                      <a:pt x="4" y="100"/>
                    </a:lnTo>
                    <a:lnTo>
                      <a:pt x="15" y="92"/>
                    </a:lnTo>
                    <a:lnTo>
                      <a:pt x="23" y="85"/>
                    </a:lnTo>
                    <a:lnTo>
                      <a:pt x="29" y="78"/>
                    </a:lnTo>
                    <a:lnTo>
                      <a:pt x="29" y="70"/>
                    </a:lnTo>
                    <a:lnTo>
                      <a:pt x="27" y="62"/>
                    </a:lnTo>
                    <a:lnTo>
                      <a:pt x="30" y="55"/>
                    </a:lnTo>
                    <a:lnTo>
                      <a:pt x="37" y="55"/>
                    </a:lnTo>
                    <a:lnTo>
                      <a:pt x="41" y="57"/>
                    </a:lnTo>
                    <a:lnTo>
                      <a:pt x="45" y="57"/>
                    </a:lnTo>
                    <a:lnTo>
                      <a:pt x="49" y="55"/>
                    </a:lnTo>
                    <a:lnTo>
                      <a:pt x="56" y="53"/>
                    </a:lnTo>
                    <a:lnTo>
                      <a:pt x="65" y="49"/>
                    </a:lnTo>
                    <a:lnTo>
                      <a:pt x="72" y="43"/>
                    </a:lnTo>
                    <a:lnTo>
                      <a:pt x="73" y="38"/>
                    </a:lnTo>
                    <a:lnTo>
                      <a:pt x="70" y="31"/>
                    </a:lnTo>
                    <a:lnTo>
                      <a:pt x="69" y="24"/>
                    </a:lnTo>
                    <a:lnTo>
                      <a:pt x="70" y="19"/>
                    </a:lnTo>
                    <a:lnTo>
                      <a:pt x="73" y="16"/>
                    </a:lnTo>
                    <a:lnTo>
                      <a:pt x="78" y="16"/>
                    </a:lnTo>
                    <a:lnTo>
                      <a:pt x="81" y="18"/>
                    </a:lnTo>
                    <a:lnTo>
                      <a:pt x="82" y="18"/>
                    </a:lnTo>
                    <a:lnTo>
                      <a:pt x="84" y="16"/>
                    </a:lnTo>
                    <a:lnTo>
                      <a:pt x="86" y="15"/>
                    </a:lnTo>
                    <a:lnTo>
                      <a:pt x="96" y="5"/>
                    </a:lnTo>
                    <a:lnTo>
                      <a:pt x="103" y="1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68" name="Freeform 116">
                <a:extLst>
                  <a:ext uri="{FF2B5EF4-FFF2-40B4-BE49-F238E27FC236}">
                    <a16:creationId xmlns:a16="http://schemas.microsoft.com/office/drawing/2014/main" id="{52E6AA30-2949-23EB-31FB-35908C208265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1601040" y="8404565"/>
                <a:ext cx="755778" cy="957564"/>
              </a:xfrm>
              <a:custGeom>
                <a:avLst/>
                <a:gdLst/>
                <a:ahLst/>
                <a:cxnLst>
                  <a:cxn ang="0">
                    <a:pos x="135" y="16"/>
                  </a:cxn>
                  <a:cxn ang="0">
                    <a:pos x="167" y="36"/>
                  </a:cxn>
                  <a:cxn ang="0">
                    <a:pos x="176" y="31"/>
                  </a:cxn>
                  <a:cxn ang="0">
                    <a:pos x="186" y="33"/>
                  </a:cxn>
                  <a:cxn ang="0">
                    <a:pos x="191" y="39"/>
                  </a:cxn>
                  <a:cxn ang="0">
                    <a:pos x="195" y="43"/>
                  </a:cxn>
                  <a:cxn ang="0">
                    <a:pos x="206" y="82"/>
                  </a:cxn>
                  <a:cxn ang="0">
                    <a:pos x="191" y="97"/>
                  </a:cxn>
                  <a:cxn ang="0">
                    <a:pos x="183" y="109"/>
                  </a:cxn>
                  <a:cxn ang="0">
                    <a:pos x="174" y="115"/>
                  </a:cxn>
                  <a:cxn ang="0">
                    <a:pos x="168" y="122"/>
                  </a:cxn>
                  <a:cxn ang="0">
                    <a:pos x="164" y="130"/>
                  </a:cxn>
                  <a:cxn ang="0">
                    <a:pos x="174" y="141"/>
                  </a:cxn>
                  <a:cxn ang="0">
                    <a:pos x="180" y="148"/>
                  </a:cxn>
                  <a:cxn ang="0">
                    <a:pos x="196" y="150"/>
                  </a:cxn>
                  <a:cxn ang="0">
                    <a:pos x="199" y="160"/>
                  </a:cxn>
                  <a:cxn ang="0">
                    <a:pos x="176" y="181"/>
                  </a:cxn>
                  <a:cxn ang="0">
                    <a:pos x="152" y="173"/>
                  </a:cxn>
                  <a:cxn ang="0">
                    <a:pos x="128" y="159"/>
                  </a:cxn>
                  <a:cxn ang="0">
                    <a:pos x="122" y="172"/>
                  </a:cxn>
                  <a:cxn ang="0">
                    <a:pos x="113" y="179"/>
                  </a:cxn>
                  <a:cxn ang="0">
                    <a:pos x="124" y="190"/>
                  </a:cxn>
                  <a:cxn ang="0">
                    <a:pos x="113" y="195"/>
                  </a:cxn>
                  <a:cxn ang="0">
                    <a:pos x="128" y="218"/>
                  </a:cxn>
                  <a:cxn ang="0">
                    <a:pos x="120" y="231"/>
                  </a:cxn>
                  <a:cxn ang="0">
                    <a:pos x="93" y="216"/>
                  </a:cxn>
                  <a:cxn ang="0">
                    <a:pos x="81" y="233"/>
                  </a:cxn>
                  <a:cxn ang="0">
                    <a:pos x="74" y="250"/>
                  </a:cxn>
                  <a:cxn ang="0">
                    <a:pos x="34" y="257"/>
                  </a:cxn>
                  <a:cxn ang="0">
                    <a:pos x="31" y="256"/>
                  </a:cxn>
                  <a:cxn ang="0">
                    <a:pos x="38" y="246"/>
                  </a:cxn>
                  <a:cxn ang="0">
                    <a:pos x="27" y="222"/>
                  </a:cxn>
                  <a:cxn ang="0">
                    <a:pos x="4" y="223"/>
                  </a:cxn>
                  <a:cxn ang="0">
                    <a:pos x="3" y="200"/>
                  </a:cxn>
                  <a:cxn ang="0">
                    <a:pos x="18" y="184"/>
                  </a:cxn>
                  <a:cxn ang="0">
                    <a:pos x="30" y="156"/>
                  </a:cxn>
                  <a:cxn ang="0">
                    <a:pos x="59" y="130"/>
                  </a:cxn>
                  <a:cxn ang="0">
                    <a:pos x="71" y="130"/>
                  </a:cxn>
                  <a:cxn ang="0">
                    <a:pos x="84" y="119"/>
                  </a:cxn>
                  <a:cxn ang="0">
                    <a:pos x="84" y="113"/>
                  </a:cxn>
                  <a:cxn ang="0">
                    <a:pos x="97" y="102"/>
                  </a:cxn>
                  <a:cxn ang="0">
                    <a:pos x="90" y="90"/>
                  </a:cxn>
                  <a:cxn ang="0">
                    <a:pos x="66" y="99"/>
                  </a:cxn>
                  <a:cxn ang="0">
                    <a:pos x="47" y="94"/>
                  </a:cxn>
                  <a:cxn ang="0">
                    <a:pos x="31" y="88"/>
                  </a:cxn>
                  <a:cxn ang="0">
                    <a:pos x="26" y="82"/>
                  </a:cxn>
                  <a:cxn ang="0">
                    <a:pos x="16" y="51"/>
                  </a:cxn>
                  <a:cxn ang="0">
                    <a:pos x="31" y="32"/>
                  </a:cxn>
                  <a:cxn ang="0">
                    <a:pos x="57" y="49"/>
                  </a:cxn>
                  <a:cxn ang="0">
                    <a:pos x="65" y="66"/>
                  </a:cxn>
                  <a:cxn ang="0">
                    <a:pos x="84" y="59"/>
                  </a:cxn>
                  <a:cxn ang="0">
                    <a:pos x="108" y="53"/>
                  </a:cxn>
                  <a:cxn ang="0">
                    <a:pos x="105" y="39"/>
                  </a:cxn>
                  <a:cxn ang="0">
                    <a:pos x="109" y="25"/>
                  </a:cxn>
                  <a:cxn ang="0">
                    <a:pos x="109" y="8"/>
                  </a:cxn>
                  <a:cxn ang="0">
                    <a:pos x="118" y="0"/>
                  </a:cxn>
                </a:cxnLst>
                <a:rect l="0" t="0" r="r" b="b"/>
                <a:pathLst>
                  <a:path w="206" h="261">
                    <a:moveTo>
                      <a:pt x="118" y="0"/>
                    </a:moveTo>
                    <a:lnTo>
                      <a:pt x="124" y="5"/>
                    </a:lnTo>
                    <a:lnTo>
                      <a:pt x="128" y="12"/>
                    </a:lnTo>
                    <a:lnTo>
                      <a:pt x="135" y="16"/>
                    </a:lnTo>
                    <a:lnTo>
                      <a:pt x="148" y="21"/>
                    </a:lnTo>
                    <a:lnTo>
                      <a:pt x="155" y="25"/>
                    </a:lnTo>
                    <a:lnTo>
                      <a:pt x="161" y="32"/>
                    </a:lnTo>
                    <a:lnTo>
                      <a:pt x="167" y="36"/>
                    </a:lnTo>
                    <a:lnTo>
                      <a:pt x="171" y="36"/>
                    </a:lnTo>
                    <a:lnTo>
                      <a:pt x="174" y="35"/>
                    </a:lnTo>
                    <a:lnTo>
                      <a:pt x="175" y="32"/>
                    </a:lnTo>
                    <a:lnTo>
                      <a:pt x="176" y="31"/>
                    </a:lnTo>
                    <a:lnTo>
                      <a:pt x="176" y="29"/>
                    </a:lnTo>
                    <a:lnTo>
                      <a:pt x="179" y="29"/>
                    </a:lnTo>
                    <a:lnTo>
                      <a:pt x="182" y="31"/>
                    </a:lnTo>
                    <a:lnTo>
                      <a:pt x="186" y="33"/>
                    </a:lnTo>
                    <a:lnTo>
                      <a:pt x="187" y="33"/>
                    </a:lnTo>
                    <a:lnTo>
                      <a:pt x="190" y="35"/>
                    </a:lnTo>
                    <a:lnTo>
                      <a:pt x="191" y="36"/>
                    </a:lnTo>
                    <a:lnTo>
                      <a:pt x="191" y="39"/>
                    </a:lnTo>
                    <a:lnTo>
                      <a:pt x="192" y="40"/>
                    </a:lnTo>
                    <a:lnTo>
                      <a:pt x="192" y="41"/>
                    </a:lnTo>
                    <a:lnTo>
                      <a:pt x="194" y="43"/>
                    </a:lnTo>
                    <a:lnTo>
                      <a:pt x="195" y="43"/>
                    </a:lnTo>
                    <a:lnTo>
                      <a:pt x="198" y="48"/>
                    </a:lnTo>
                    <a:lnTo>
                      <a:pt x="203" y="62"/>
                    </a:lnTo>
                    <a:lnTo>
                      <a:pt x="206" y="75"/>
                    </a:lnTo>
                    <a:lnTo>
                      <a:pt x="206" y="82"/>
                    </a:lnTo>
                    <a:lnTo>
                      <a:pt x="204" y="90"/>
                    </a:lnTo>
                    <a:lnTo>
                      <a:pt x="202" y="94"/>
                    </a:lnTo>
                    <a:lnTo>
                      <a:pt x="196" y="97"/>
                    </a:lnTo>
                    <a:lnTo>
                      <a:pt x="191" y="97"/>
                    </a:lnTo>
                    <a:lnTo>
                      <a:pt x="187" y="98"/>
                    </a:lnTo>
                    <a:lnTo>
                      <a:pt x="186" y="98"/>
                    </a:lnTo>
                    <a:lnTo>
                      <a:pt x="183" y="99"/>
                    </a:lnTo>
                    <a:lnTo>
                      <a:pt x="183" y="109"/>
                    </a:lnTo>
                    <a:lnTo>
                      <a:pt x="182" y="111"/>
                    </a:lnTo>
                    <a:lnTo>
                      <a:pt x="180" y="113"/>
                    </a:lnTo>
                    <a:lnTo>
                      <a:pt x="178" y="114"/>
                    </a:lnTo>
                    <a:lnTo>
                      <a:pt x="174" y="115"/>
                    </a:lnTo>
                    <a:lnTo>
                      <a:pt x="171" y="117"/>
                    </a:lnTo>
                    <a:lnTo>
                      <a:pt x="170" y="119"/>
                    </a:lnTo>
                    <a:lnTo>
                      <a:pt x="170" y="121"/>
                    </a:lnTo>
                    <a:lnTo>
                      <a:pt x="168" y="122"/>
                    </a:lnTo>
                    <a:lnTo>
                      <a:pt x="168" y="124"/>
                    </a:lnTo>
                    <a:lnTo>
                      <a:pt x="167" y="126"/>
                    </a:lnTo>
                    <a:lnTo>
                      <a:pt x="166" y="128"/>
                    </a:lnTo>
                    <a:lnTo>
                      <a:pt x="164" y="130"/>
                    </a:lnTo>
                    <a:lnTo>
                      <a:pt x="164" y="134"/>
                    </a:lnTo>
                    <a:lnTo>
                      <a:pt x="166" y="136"/>
                    </a:lnTo>
                    <a:lnTo>
                      <a:pt x="171" y="138"/>
                    </a:lnTo>
                    <a:lnTo>
                      <a:pt x="174" y="141"/>
                    </a:lnTo>
                    <a:lnTo>
                      <a:pt x="174" y="142"/>
                    </a:lnTo>
                    <a:lnTo>
                      <a:pt x="175" y="144"/>
                    </a:lnTo>
                    <a:lnTo>
                      <a:pt x="175" y="145"/>
                    </a:lnTo>
                    <a:lnTo>
                      <a:pt x="180" y="148"/>
                    </a:lnTo>
                    <a:lnTo>
                      <a:pt x="184" y="148"/>
                    </a:lnTo>
                    <a:lnTo>
                      <a:pt x="190" y="149"/>
                    </a:lnTo>
                    <a:lnTo>
                      <a:pt x="194" y="149"/>
                    </a:lnTo>
                    <a:lnTo>
                      <a:pt x="196" y="150"/>
                    </a:lnTo>
                    <a:lnTo>
                      <a:pt x="199" y="150"/>
                    </a:lnTo>
                    <a:lnTo>
                      <a:pt x="200" y="152"/>
                    </a:lnTo>
                    <a:lnTo>
                      <a:pt x="200" y="155"/>
                    </a:lnTo>
                    <a:lnTo>
                      <a:pt x="199" y="160"/>
                    </a:lnTo>
                    <a:lnTo>
                      <a:pt x="195" y="168"/>
                    </a:lnTo>
                    <a:lnTo>
                      <a:pt x="191" y="179"/>
                    </a:lnTo>
                    <a:lnTo>
                      <a:pt x="183" y="180"/>
                    </a:lnTo>
                    <a:lnTo>
                      <a:pt x="176" y="181"/>
                    </a:lnTo>
                    <a:lnTo>
                      <a:pt x="172" y="181"/>
                    </a:lnTo>
                    <a:lnTo>
                      <a:pt x="171" y="179"/>
                    </a:lnTo>
                    <a:lnTo>
                      <a:pt x="166" y="173"/>
                    </a:lnTo>
                    <a:lnTo>
                      <a:pt x="152" y="173"/>
                    </a:lnTo>
                    <a:lnTo>
                      <a:pt x="144" y="169"/>
                    </a:lnTo>
                    <a:lnTo>
                      <a:pt x="135" y="163"/>
                    </a:lnTo>
                    <a:lnTo>
                      <a:pt x="131" y="160"/>
                    </a:lnTo>
                    <a:lnTo>
                      <a:pt x="128" y="159"/>
                    </a:lnTo>
                    <a:lnTo>
                      <a:pt x="125" y="159"/>
                    </a:lnTo>
                    <a:lnTo>
                      <a:pt x="124" y="160"/>
                    </a:lnTo>
                    <a:lnTo>
                      <a:pt x="122" y="163"/>
                    </a:lnTo>
                    <a:lnTo>
                      <a:pt x="122" y="172"/>
                    </a:lnTo>
                    <a:lnTo>
                      <a:pt x="120" y="173"/>
                    </a:lnTo>
                    <a:lnTo>
                      <a:pt x="117" y="176"/>
                    </a:lnTo>
                    <a:lnTo>
                      <a:pt x="114" y="177"/>
                    </a:lnTo>
                    <a:lnTo>
                      <a:pt x="113" y="179"/>
                    </a:lnTo>
                    <a:lnTo>
                      <a:pt x="114" y="181"/>
                    </a:lnTo>
                    <a:lnTo>
                      <a:pt x="118" y="185"/>
                    </a:lnTo>
                    <a:lnTo>
                      <a:pt x="121" y="187"/>
                    </a:lnTo>
                    <a:lnTo>
                      <a:pt x="124" y="190"/>
                    </a:lnTo>
                    <a:lnTo>
                      <a:pt x="125" y="192"/>
                    </a:lnTo>
                    <a:lnTo>
                      <a:pt x="125" y="194"/>
                    </a:lnTo>
                    <a:lnTo>
                      <a:pt x="124" y="195"/>
                    </a:lnTo>
                    <a:lnTo>
                      <a:pt x="113" y="195"/>
                    </a:lnTo>
                    <a:lnTo>
                      <a:pt x="110" y="196"/>
                    </a:lnTo>
                    <a:lnTo>
                      <a:pt x="110" y="199"/>
                    </a:lnTo>
                    <a:lnTo>
                      <a:pt x="114" y="204"/>
                    </a:lnTo>
                    <a:lnTo>
                      <a:pt x="128" y="218"/>
                    </a:lnTo>
                    <a:lnTo>
                      <a:pt x="133" y="225"/>
                    </a:lnTo>
                    <a:lnTo>
                      <a:pt x="133" y="230"/>
                    </a:lnTo>
                    <a:lnTo>
                      <a:pt x="128" y="233"/>
                    </a:lnTo>
                    <a:lnTo>
                      <a:pt x="120" y="231"/>
                    </a:lnTo>
                    <a:lnTo>
                      <a:pt x="110" y="227"/>
                    </a:lnTo>
                    <a:lnTo>
                      <a:pt x="100" y="221"/>
                    </a:lnTo>
                    <a:lnTo>
                      <a:pt x="96" y="218"/>
                    </a:lnTo>
                    <a:lnTo>
                      <a:pt x="93" y="216"/>
                    </a:lnTo>
                    <a:lnTo>
                      <a:pt x="88" y="216"/>
                    </a:lnTo>
                    <a:lnTo>
                      <a:pt x="81" y="223"/>
                    </a:lnTo>
                    <a:lnTo>
                      <a:pt x="79" y="227"/>
                    </a:lnTo>
                    <a:lnTo>
                      <a:pt x="81" y="233"/>
                    </a:lnTo>
                    <a:lnTo>
                      <a:pt x="82" y="241"/>
                    </a:lnTo>
                    <a:lnTo>
                      <a:pt x="85" y="246"/>
                    </a:lnTo>
                    <a:lnTo>
                      <a:pt x="82" y="249"/>
                    </a:lnTo>
                    <a:lnTo>
                      <a:pt x="74" y="250"/>
                    </a:lnTo>
                    <a:lnTo>
                      <a:pt x="63" y="252"/>
                    </a:lnTo>
                    <a:lnTo>
                      <a:pt x="51" y="253"/>
                    </a:lnTo>
                    <a:lnTo>
                      <a:pt x="40" y="256"/>
                    </a:lnTo>
                    <a:lnTo>
                      <a:pt x="34" y="257"/>
                    </a:lnTo>
                    <a:lnTo>
                      <a:pt x="32" y="260"/>
                    </a:lnTo>
                    <a:lnTo>
                      <a:pt x="32" y="261"/>
                    </a:lnTo>
                    <a:lnTo>
                      <a:pt x="31" y="260"/>
                    </a:lnTo>
                    <a:lnTo>
                      <a:pt x="31" y="256"/>
                    </a:lnTo>
                    <a:lnTo>
                      <a:pt x="34" y="253"/>
                    </a:lnTo>
                    <a:lnTo>
                      <a:pt x="35" y="250"/>
                    </a:lnTo>
                    <a:lnTo>
                      <a:pt x="36" y="249"/>
                    </a:lnTo>
                    <a:lnTo>
                      <a:pt x="38" y="246"/>
                    </a:lnTo>
                    <a:lnTo>
                      <a:pt x="38" y="238"/>
                    </a:lnTo>
                    <a:lnTo>
                      <a:pt x="31" y="231"/>
                    </a:lnTo>
                    <a:lnTo>
                      <a:pt x="27" y="223"/>
                    </a:lnTo>
                    <a:lnTo>
                      <a:pt x="27" y="222"/>
                    </a:lnTo>
                    <a:lnTo>
                      <a:pt x="26" y="221"/>
                    </a:lnTo>
                    <a:lnTo>
                      <a:pt x="18" y="221"/>
                    </a:lnTo>
                    <a:lnTo>
                      <a:pt x="10" y="223"/>
                    </a:lnTo>
                    <a:lnTo>
                      <a:pt x="4" y="223"/>
                    </a:lnTo>
                    <a:lnTo>
                      <a:pt x="3" y="222"/>
                    </a:lnTo>
                    <a:lnTo>
                      <a:pt x="1" y="222"/>
                    </a:lnTo>
                    <a:lnTo>
                      <a:pt x="0" y="210"/>
                    </a:lnTo>
                    <a:lnTo>
                      <a:pt x="3" y="200"/>
                    </a:lnTo>
                    <a:lnTo>
                      <a:pt x="6" y="195"/>
                    </a:lnTo>
                    <a:lnTo>
                      <a:pt x="8" y="191"/>
                    </a:lnTo>
                    <a:lnTo>
                      <a:pt x="12" y="187"/>
                    </a:lnTo>
                    <a:lnTo>
                      <a:pt x="18" y="184"/>
                    </a:lnTo>
                    <a:lnTo>
                      <a:pt x="20" y="180"/>
                    </a:lnTo>
                    <a:lnTo>
                      <a:pt x="23" y="173"/>
                    </a:lnTo>
                    <a:lnTo>
                      <a:pt x="26" y="164"/>
                    </a:lnTo>
                    <a:lnTo>
                      <a:pt x="30" y="156"/>
                    </a:lnTo>
                    <a:lnTo>
                      <a:pt x="40" y="142"/>
                    </a:lnTo>
                    <a:lnTo>
                      <a:pt x="53" y="133"/>
                    </a:lnTo>
                    <a:lnTo>
                      <a:pt x="55" y="132"/>
                    </a:lnTo>
                    <a:lnTo>
                      <a:pt x="59" y="130"/>
                    </a:lnTo>
                    <a:lnTo>
                      <a:pt x="65" y="128"/>
                    </a:lnTo>
                    <a:lnTo>
                      <a:pt x="67" y="128"/>
                    </a:lnTo>
                    <a:lnTo>
                      <a:pt x="70" y="129"/>
                    </a:lnTo>
                    <a:lnTo>
                      <a:pt x="71" y="130"/>
                    </a:lnTo>
                    <a:lnTo>
                      <a:pt x="74" y="132"/>
                    </a:lnTo>
                    <a:lnTo>
                      <a:pt x="77" y="132"/>
                    </a:lnTo>
                    <a:lnTo>
                      <a:pt x="81" y="128"/>
                    </a:lnTo>
                    <a:lnTo>
                      <a:pt x="84" y="119"/>
                    </a:lnTo>
                    <a:lnTo>
                      <a:pt x="84" y="117"/>
                    </a:lnTo>
                    <a:lnTo>
                      <a:pt x="82" y="115"/>
                    </a:lnTo>
                    <a:lnTo>
                      <a:pt x="82" y="114"/>
                    </a:lnTo>
                    <a:lnTo>
                      <a:pt x="84" y="113"/>
                    </a:lnTo>
                    <a:lnTo>
                      <a:pt x="86" y="111"/>
                    </a:lnTo>
                    <a:lnTo>
                      <a:pt x="90" y="110"/>
                    </a:lnTo>
                    <a:lnTo>
                      <a:pt x="94" y="107"/>
                    </a:lnTo>
                    <a:lnTo>
                      <a:pt x="97" y="102"/>
                    </a:lnTo>
                    <a:lnTo>
                      <a:pt x="97" y="91"/>
                    </a:lnTo>
                    <a:lnTo>
                      <a:pt x="94" y="88"/>
                    </a:lnTo>
                    <a:lnTo>
                      <a:pt x="93" y="88"/>
                    </a:lnTo>
                    <a:lnTo>
                      <a:pt x="90" y="90"/>
                    </a:lnTo>
                    <a:lnTo>
                      <a:pt x="85" y="94"/>
                    </a:lnTo>
                    <a:lnTo>
                      <a:pt x="78" y="99"/>
                    </a:lnTo>
                    <a:lnTo>
                      <a:pt x="73" y="101"/>
                    </a:lnTo>
                    <a:lnTo>
                      <a:pt x="66" y="99"/>
                    </a:lnTo>
                    <a:lnTo>
                      <a:pt x="63" y="97"/>
                    </a:lnTo>
                    <a:lnTo>
                      <a:pt x="51" y="97"/>
                    </a:lnTo>
                    <a:lnTo>
                      <a:pt x="50" y="95"/>
                    </a:lnTo>
                    <a:lnTo>
                      <a:pt x="47" y="94"/>
                    </a:lnTo>
                    <a:lnTo>
                      <a:pt x="45" y="91"/>
                    </a:lnTo>
                    <a:lnTo>
                      <a:pt x="40" y="90"/>
                    </a:lnTo>
                    <a:lnTo>
                      <a:pt x="38" y="88"/>
                    </a:lnTo>
                    <a:lnTo>
                      <a:pt x="31" y="88"/>
                    </a:lnTo>
                    <a:lnTo>
                      <a:pt x="28" y="87"/>
                    </a:lnTo>
                    <a:lnTo>
                      <a:pt x="27" y="87"/>
                    </a:lnTo>
                    <a:lnTo>
                      <a:pt x="27" y="84"/>
                    </a:lnTo>
                    <a:lnTo>
                      <a:pt x="26" y="82"/>
                    </a:lnTo>
                    <a:lnTo>
                      <a:pt x="26" y="79"/>
                    </a:lnTo>
                    <a:lnTo>
                      <a:pt x="23" y="75"/>
                    </a:lnTo>
                    <a:lnTo>
                      <a:pt x="16" y="63"/>
                    </a:lnTo>
                    <a:lnTo>
                      <a:pt x="16" y="51"/>
                    </a:lnTo>
                    <a:lnTo>
                      <a:pt x="18" y="47"/>
                    </a:lnTo>
                    <a:lnTo>
                      <a:pt x="20" y="41"/>
                    </a:lnTo>
                    <a:lnTo>
                      <a:pt x="23" y="37"/>
                    </a:lnTo>
                    <a:lnTo>
                      <a:pt x="31" y="32"/>
                    </a:lnTo>
                    <a:lnTo>
                      <a:pt x="35" y="31"/>
                    </a:lnTo>
                    <a:lnTo>
                      <a:pt x="43" y="35"/>
                    </a:lnTo>
                    <a:lnTo>
                      <a:pt x="51" y="41"/>
                    </a:lnTo>
                    <a:lnTo>
                      <a:pt x="57" y="49"/>
                    </a:lnTo>
                    <a:lnTo>
                      <a:pt x="58" y="52"/>
                    </a:lnTo>
                    <a:lnTo>
                      <a:pt x="61" y="60"/>
                    </a:lnTo>
                    <a:lnTo>
                      <a:pt x="63" y="63"/>
                    </a:lnTo>
                    <a:lnTo>
                      <a:pt x="65" y="66"/>
                    </a:lnTo>
                    <a:lnTo>
                      <a:pt x="67" y="67"/>
                    </a:lnTo>
                    <a:lnTo>
                      <a:pt x="70" y="66"/>
                    </a:lnTo>
                    <a:lnTo>
                      <a:pt x="78" y="60"/>
                    </a:lnTo>
                    <a:lnTo>
                      <a:pt x="84" y="59"/>
                    </a:lnTo>
                    <a:lnTo>
                      <a:pt x="101" y="59"/>
                    </a:lnTo>
                    <a:lnTo>
                      <a:pt x="106" y="56"/>
                    </a:lnTo>
                    <a:lnTo>
                      <a:pt x="108" y="55"/>
                    </a:lnTo>
                    <a:lnTo>
                      <a:pt x="108" y="53"/>
                    </a:lnTo>
                    <a:lnTo>
                      <a:pt x="106" y="49"/>
                    </a:lnTo>
                    <a:lnTo>
                      <a:pt x="106" y="47"/>
                    </a:lnTo>
                    <a:lnTo>
                      <a:pt x="105" y="43"/>
                    </a:lnTo>
                    <a:lnTo>
                      <a:pt x="105" y="39"/>
                    </a:lnTo>
                    <a:lnTo>
                      <a:pt x="106" y="36"/>
                    </a:lnTo>
                    <a:lnTo>
                      <a:pt x="108" y="32"/>
                    </a:lnTo>
                    <a:lnTo>
                      <a:pt x="108" y="29"/>
                    </a:lnTo>
                    <a:lnTo>
                      <a:pt x="109" y="25"/>
                    </a:lnTo>
                    <a:lnTo>
                      <a:pt x="112" y="21"/>
                    </a:lnTo>
                    <a:lnTo>
                      <a:pt x="112" y="17"/>
                    </a:lnTo>
                    <a:lnTo>
                      <a:pt x="110" y="13"/>
                    </a:lnTo>
                    <a:lnTo>
                      <a:pt x="109" y="8"/>
                    </a:lnTo>
                    <a:lnTo>
                      <a:pt x="113" y="5"/>
                    </a:lnTo>
                    <a:lnTo>
                      <a:pt x="114" y="2"/>
                    </a:lnTo>
                    <a:lnTo>
                      <a:pt x="117" y="1"/>
                    </a:lnTo>
                    <a:lnTo>
                      <a:pt x="118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69" name="Freeform 117">
                <a:extLst>
                  <a:ext uri="{FF2B5EF4-FFF2-40B4-BE49-F238E27FC236}">
                    <a16:creationId xmlns:a16="http://schemas.microsoft.com/office/drawing/2014/main" id="{9BB37D36-EF7C-D853-16CB-E814A7598AC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1933909" y="7344877"/>
                <a:ext cx="1185027" cy="1350127"/>
              </a:xfrm>
              <a:custGeom>
                <a:avLst/>
                <a:gdLst/>
                <a:ahLst/>
                <a:cxnLst>
                  <a:cxn ang="0">
                    <a:pos x="227" y="17"/>
                  </a:cxn>
                  <a:cxn ang="0">
                    <a:pos x="244" y="29"/>
                  </a:cxn>
                  <a:cxn ang="0">
                    <a:pos x="270" y="61"/>
                  </a:cxn>
                  <a:cxn ang="0">
                    <a:pos x="284" y="95"/>
                  </a:cxn>
                  <a:cxn ang="0">
                    <a:pos x="279" y="134"/>
                  </a:cxn>
                  <a:cxn ang="0">
                    <a:pos x="289" y="174"/>
                  </a:cxn>
                  <a:cxn ang="0">
                    <a:pos x="280" y="200"/>
                  </a:cxn>
                  <a:cxn ang="0">
                    <a:pos x="314" y="228"/>
                  </a:cxn>
                  <a:cxn ang="0">
                    <a:pos x="316" y="260"/>
                  </a:cxn>
                  <a:cxn ang="0">
                    <a:pos x="322" y="295"/>
                  </a:cxn>
                  <a:cxn ang="0">
                    <a:pos x="296" y="306"/>
                  </a:cxn>
                  <a:cxn ang="0">
                    <a:pos x="277" y="304"/>
                  </a:cxn>
                  <a:cxn ang="0">
                    <a:pos x="268" y="320"/>
                  </a:cxn>
                  <a:cxn ang="0">
                    <a:pos x="261" y="335"/>
                  </a:cxn>
                  <a:cxn ang="0">
                    <a:pos x="258" y="348"/>
                  </a:cxn>
                  <a:cxn ang="0">
                    <a:pos x="262" y="365"/>
                  </a:cxn>
                  <a:cxn ang="0">
                    <a:pos x="249" y="360"/>
                  </a:cxn>
                  <a:cxn ang="0">
                    <a:pos x="227" y="360"/>
                  </a:cxn>
                  <a:cxn ang="0">
                    <a:pos x="215" y="365"/>
                  </a:cxn>
                  <a:cxn ang="0">
                    <a:pos x="202" y="353"/>
                  </a:cxn>
                  <a:cxn ang="0">
                    <a:pos x="193" y="351"/>
                  </a:cxn>
                  <a:cxn ang="0">
                    <a:pos x="168" y="348"/>
                  </a:cxn>
                  <a:cxn ang="0">
                    <a:pos x="145" y="361"/>
                  </a:cxn>
                  <a:cxn ang="0">
                    <a:pos x="137" y="348"/>
                  </a:cxn>
                  <a:cxn ang="0">
                    <a:pos x="132" y="341"/>
                  </a:cxn>
                  <a:cxn ang="0">
                    <a:pos x="121" y="337"/>
                  </a:cxn>
                  <a:cxn ang="0">
                    <a:pos x="116" y="344"/>
                  </a:cxn>
                  <a:cxn ang="0">
                    <a:pos x="93" y="329"/>
                  </a:cxn>
                  <a:cxn ang="0">
                    <a:pos x="63" y="308"/>
                  </a:cxn>
                  <a:cxn ang="0">
                    <a:pos x="47" y="318"/>
                  </a:cxn>
                  <a:cxn ang="0">
                    <a:pos x="39" y="317"/>
                  </a:cxn>
                  <a:cxn ang="0">
                    <a:pos x="26" y="309"/>
                  </a:cxn>
                  <a:cxn ang="0">
                    <a:pos x="4" y="293"/>
                  </a:cxn>
                  <a:cxn ang="0">
                    <a:pos x="4" y="278"/>
                  </a:cxn>
                  <a:cxn ang="0">
                    <a:pos x="14" y="266"/>
                  </a:cxn>
                  <a:cxn ang="0">
                    <a:pos x="20" y="252"/>
                  </a:cxn>
                  <a:cxn ang="0">
                    <a:pos x="43" y="244"/>
                  </a:cxn>
                  <a:cxn ang="0">
                    <a:pos x="59" y="225"/>
                  </a:cxn>
                  <a:cxn ang="0">
                    <a:pos x="76" y="225"/>
                  </a:cxn>
                  <a:cxn ang="0">
                    <a:pos x="85" y="232"/>
                  </a:cxn>
                  <a:cxn ang="0">
                    <a:pos x="94" y="224"/>
                  </a:cxn>
                  <a:cxn ang="0">
                    <a:pos x="85" y="208"/>
                  </a:cxn>
                  <a:cxn ang="0">
                    <a:pos x="121" y="193"/>
                  </a:cxn>
                  <a:cxn ang="0">
                    <a:pos x="123" y="171"/>
                  </a:cxn>
                  <a:cxn ang="0">
                    <a:pos x="131" y="161"/>
                  </a:cxn>
                  <a:cxn ang="0">
                    <a:pos x="136" y="151"/>
                  </a:cxn>
                  <a:cxn ang="0">
                    <a:pos x="120" y="126"/>
                  </a:cxn>
                  <a:cxn ang="0">
                    <a:pos x="144" y="105"/>
                  </a:cxn>
                  <a:cxn ang="0">
                    <a:pos x="172" y="80"/>
                  </a:cxn>
                  <a:cxn ang="0">
                    <a:pos x="190" y="43"/>
                  </a:cxn>
                  <a:cxn ang="0">
                    <a:pos x="198" y="31"/>
                  </a:cxn>
                  <a:cxn ang="0">
                    <a:pos x="205" y="17"/>
                  </a:cxn>
                  <a:cxn ang="0">
                    <a:pos x="218" y="4"/>
                  </a:cxn>
                </a:cxnLst>
                <a:rect l="0" t="0" r="r" b="b"/>
                <a:pathLst>
                  <a:path w="323" h="368">
                    <a:moveTo>
                      <a:pt x="222" y="0"/>
                    </a:moveTo>
                    <a:lnTo>
                      <a:pt x="225" y="6"/>
                    </a:lnTo>
                    <a:lnTo>
                      <a:pt x="227" y="14"/>
                    </a:lnTo>
                    <a:lnTo>
                      <a:pt x="227" y="17"/>
                    </a:lnTo>
                    <a:lnTo>
                      <a:pt x="233" y="22"/>
                    </a:lnTo>
                    <a:lnTo>
                      <a:pt x="237" y="25"/>
                    </a:lnTo>
                    <a:lnTo>
                      <a:pt x="240" y="26"/>
                    </a:lnTo>
                    <a:lnTo>
                      <a:pt x="244" y="29"/>
                    </a:lnTo>
                    <a:lnTo>
                      <a:pt x="248" y="30"/>
                    </a:lnTo>
                    <a:lnTo>
                      <a:pt x="257" y="35"/>
                    </a:lnTo>
                    <a:lnTo>
                      <a:pt x="264" y="46"/>
                    </a:lnTo>
                    <a:lnTo>
                      <a:pt x="270" y="61"/>
                    </a:lnTo>
                    <a:lnTo>
                      <a:pt x="276" y="73"/>
                    </a:lnTo>
                    <a:lnTo>
                      <a:pt x="281" y="80"/>
                    </a:lnTo>
                    <a:lnTo>
                      <a:pt x="285" y="88"/>
                    </a:lnTo>
                    <a:lnTo>
                      <a:pt x="284" y="95"/>
                    </a:lnTo>
                    <a:lnTo>
                      <a:pt x="279" y="111"/>
                    </a:lnTo>
                    <a:lnTo>
                      <a:pt x="277" y="119"/>
                    </a:lnTo>
                    <a:lnTo>
                      <a:pt x="277" y="126"/>
                    </a:lnTo>
                    <a:lnTo>
                      <a:pt x="279" y="134"/>
                    </a:lnTo>
                    <a:lnTo>
                      <a:pt x="283" y="143"/>
                    </a:lnTo>
                    <a:lnTo>
                      <a:pt x="288" y="155"/>
                    </a:lnTo>
                    <a:lnTo>
                      <a:pt x="291" y="165"/>
                    </a:lnTo>
                    <a:lnTo>
                      <a:pt x="289" y="174"/>
                    </a:lnTo>
                    <a:lnTo>
                      <a:pt x="285" y="182"/>
                    </a:lnTo>
                    <a:lnTo>
                      <a:pt x="281" y="189"/>
                    </a:lnTo>
                    <a:lnTo>
                      <a:pt x="279" y="194"/>
                    </a:lnTo>
                    <a:lnTo>
                      <a:pt x="280" y="200"/>
                    </a:lnTo>
                    <a:lnTo>
                      <a:pt x="288" y="204"/>
                    </a:lnTo>
                    <a:lnTo>
                      <a:pt x="307" y="215"/>
                    </a:lnTo>
                    <a:lnTo>
                      <a:pt x="312" y="220"/>
                    </a:lnTo>
                    <a:lnTo>
                      <a:pt x="314" y="228"/>
                    </a:lnTo>
                    <a:lnTo>
                      <a:pt x="312" y="235"/>
                    </a:lnTo>
                    <a:lnTo>
                      <a:pt x="312" y="240"/>
                    </a:lnTo>
                    <a:lnTo>
                      <a:pt x="314" y="250"/>
                    </a:lnTo>
                    <a:lnTo>
                      <a:pt x="316" y="260"/>
                    </a:lnTo>
                    <a:lnTo>
                      <a:pt x="320" y="270"/>
                    </a:lnTo>
                    <a:lnTo>
                      <a:pt x="323" y="278"/>
                    </a:lnTo>
                    <a:lnTo>
                      <a:pt x="323" y="287"/>
                    </a:lnTo>
                    <a:lnTo>
                      <a:pt x="322" y="295"/>
                    </a:lnTo>
                    <a:lnTo>
                      <a:pt x="319" y="299"/>
                    </a:lnTo>
                    <a:lnTo>
                      <a:pt x="312" y="302"/>
                    </a:lnTo>
                    <a:lnTo>
                      <a:pt x="303" y="305"/>
                    </a:lnTo>
                    <a:lnTo>
                      <a:pt x="296" y="306"/>
                    </a:lnTo>
                    <a:lnTo>
                      <a:pt x="292" y="308"/>
                    </a:lnTo>
                    <a:lnTo>
                      <a:pt x="289" y="308"/>
                    </a:lnTo>
                    <a:lnTo>
                      <a:pt x="281" y="304"/>
                    </a:lnTo>
                    <a:lnTo>
                      <a:pt x="277" y="304"/>
                    </a:lnTo>
                    <a:lnTo>
                      <a:pt x="273" y="308"/>
                    </a:lnTo>
                    <a:lnTo>
                      <a:pt x="272" y="310"/>
                    </a:lnTo>
                    <a:lnTo>
                      <a:pt x="270" y="314"/>
                    </a:lnTo>
                    <a:lnTo>
                      <a:pt x="268" y="320"/>
                    </a:lnTo>
                    <a:lnTo>
                      <a:pt x="262" y="322"/>
                    </a:lnTo>
                    <a:lnTo>
                      <a:pt x="262" y="325"/>
                    </a:lnTo>
                    <a:lnTo>
                      <a:pt x="261" y="328"/>
                    </a:lnTo>
                    <a:lnTo>
                      <a:pt x="261" y="335"/>
                    </a:lnTo>
                    <a:lnTo>
                      <a:pt x="260" y="339"/>
                    </a:lnTo>
                    <a:lnTo>
                      <a:pt x="257" y="344"/>
                    </a:lnTo>
                    <a:lnTo>
                      <a:pt x="257" y="347"/>
                    </a:lnTo>
                    <a:lnTo>
                      <a:pt x="258" y="348"/>
                    </a:lnTo>
                    <a:lnTo>
                      <a:pt x="262" y="356"/>
                    </a:lnTo>
                    <a:lnTo>
                      <a:pt x="264" y="360"/>
                    </a:lnTo>
                    <a:lnTo>
                      <a:pt x="264" y="364"/>
                    </a:lnTo>
                    <a:lnTo>
                      <a:pt x="262" y="365"/>
                    </a:lnTo>
                    <a:lnTo>
                      <a:pt x="261" y="365"/>
                    </a:lnTo>
                    <a:lnTo>
                      <a:pt x="258" y="367"/>
                    </a:lnTo>
                    <a:lnTo>
                      <a:pt x="253" y="361"/>
                    </a:lnTo>
                    <a:lnTo>
                      <a:pt x="249" y="360"/>
                    </a:lnTo>
                    <a:lnTo>
                      <a:pt x="246" y="359"/>
                    </a:lnTo>
                    <a:lnTo>
                      <a:pt x="232" y="359"/>
                    </a:lnTo>
                    <a:lnTo>
                      <a:pt x="229" y="360"/>
                    </a:lnTo>
                    <a:lnTo>
                      <a:pt x="227" y="360"/>
                    </a:lnTo>
                    <a:lnTo>
                      <a:pt x="226" y="363"/>
                    </a:lnTo>
                    <a:lnTo>
                      <a:pt x="221" y="368"/>
                    </a:lnTo>
                    <a:lnTo>
                      <a:pt x="217" y="368"/>
                    </a:lnTo>
                    <a:lnTo>
                      <a:pt x="215" y="365"/>
                    </a:lnTo>
                    <a:lnTo>
                      <a:pt x="214" y="364"/>
                    </a:lnTo>
                    <a:lnTo>
                      <a:pt x="213" y="360"/>
                    </a:lnTo>
                    <a:lnTo>
                      <a:pt x="210" y="357"/>
                    </a:lnTo>
                    <a:lnTo>
                      <a:pt x="202" y="353"/>
                    </a:lnTo>
                    <a:lnTo>
                      <a:pt x="199" y="353"/>
                    </a:lnTo>
                    <a:lnTo>
                      <a:pt x="197" y="352"/>
                    </a:lnTo>
                    <a:lnTo>
                      <a:pt x="195" y="352"/>
                    </a:lnTo>
                    <a:lnTo>
                      <a:pt x="193" y="351"/>
                    </a:lnTo>
                    <a:lnTo>
                      <a:pt x="190" y="351"/>
                    </a:lnTo>
                    <a:lnTo>
                      <a:pt x="183" y="349"/>
                    </a:lnTo>
                    <a:lnTo>
                      <a:pt x="175" y="347"/>
                    </a:lnTo>
                    <a:lnTo>
                      <a:pt x="168" y="348"/>
                    </a:lnTo>
                    <a:lnTo>
                      <a:pt x="162" y="351"/>
                    </a:lnTo>
                    <a:lnTo>
                      <a:pt x="155" y="356"/>
                    </a:lnTo>
                    <a:lnTo>
                      <a:pt x="145" y="363"/>
                    </a:lnTo>
                    <a:lnTo>
                      <a:pt x="145" y="361"/>
                    </a:lnTo>
                    <a:lnTo>
                      <a:pt x="140" y="351"/>
                    </a:lnTo>
                    <a:lnTo>
                      <a:pt x="139" y="351"/>
                    </a:lnTo>
                    <a:lnTo>
                      <a:pt x="137" y="349"/>
                    </a:lnTo>
                    <a:lnTo>
                      <a:pt x="137" y="348"/>
                    </a:lnTo>
                    <a:lnTo>
                      <a:pt x="136" y="347"/>
                    </a:lnTo>
                    <a:lnTo>
                      <a:pt x="136" y="344"/>
                    </a:lnTo>
                    <a:lnTo>
                      <a:pt x="135" y="343"/>
                    </a:lnTo>
                    <a:lnTo>
                      <a:pt x="132" y="341"/>
                    </a:lnTo>
                    <a:lnTo>
                      <a:pt x="131" y="341"/>
                    </a:lnTo>
                    <a:lnTo>
                      <a:pt x="127" y="339"/>
                    </a:lnTo>
                    <a:lnTo>
                      <a:pt x="124" y="337"/>
                    </a:lnTo>
                    <a:lnTo>
                      <a:pt x="121" y="337"/>
                    </a:lnTo>
                    <a:lnTo>
                      <a:pt x="121" y="339"/>
                    </a:lnTo>
                    <a:lnTo>
                      <a:pt x="120" y="340"/>
                    </a:lnTo>
                    <a:lnTo>
                      <a:pt x="119" y="343"/>
                    </a:lnTo>
                    <a:lnTo>
                      <a:pt x="116" y="344"/>
                    </a:lnTo>
                    <a:lnTo>
                      <a:pt x="112" y="344"/>
                    </a:lnTo>
                    <a:lnTo>
                      <a:pt x="106" y="340"/>
                    </a:lnTo>
                    <a:lnTo>
                      <a:pt x="100" y="333"/>
                    </a:lnTo>
                    <a:lnTo>
                      <a:pt x="93" y="329"/>
                    </a:lnTo>
                    <a:lnTo>
                      <a:pt x="80" y="324"/>
                    </a:lnTo>
                    <a:lnTo>
                      <a:pt x="73" y="320"/>
                    </a:lnTo>
                    <a:lnTo>
                      <a:pt x="69" y="313"/>
                    </a:lnTo>
                    <a:lnTo>
                      <a:pt x="63" y="308"/>
                    </a:lnTo>
                    <a:lnTo>
                      <a:pt x="61" y="310"/>
                    </a:lnTo>
                    <a:lnTo>
                      <a:pt x="58" y="312"/>
                    </a:lnTo>
                    <a:lnTo>
                      <a:pt x="53" y="317"/>
                    </a:lnTo>
                    <a:lnTo>
                      <a:pt x="47" y="318"/>
                    </a:lnTo>
                    <a:lnTo>
                      <a:pt x="45" y="320"/>
                    </a:lnTo>
                    <a:lnTo>
                      <a:pt x="41" y="320"/>
                    </a:lnTo>
                    <a:lnTo>
                      <a:pt x="41" y="318"/>
                    </a:lnTo>
                    <a:lnTo>
                      <a:pt x="39" y="317"/>
                    </a:lnTo>
                    <a:lnTo>
                      <a:pt x="39" y="314"/>
                    </a:lnTo>
                    <a:lnTo>
                      <a:pt x="37" y="312"/>
                    </a:lnTo>
                    <a:lnTo>
                      <a:pt x="35" y="312"/>
                    </a:lnTo>
                    <a:lnTo>
                      <a:pt x="26" y="309"/>
                    </a:lnTo>
                    <a:lnTo>
                      <a:pt x="16" y="305"/>
                    </a:lnTo>
                    <a:lnTo>
                      <a:pt x="10" y="299"/>
                    </a:lnTo>
                    <a:lnTo>
                      <a:pt x="7" y="297"/>
                    </a:lnTo>
                    <a:lnTo>
                      <a:pt x="4" y="293"/>
                    </a:lnTo>
                    <a:lnTo>
                      <a:pt x="3" y="289"/>
                    </a:lnTo>
                    <a:lnTo>
                      <a:pt x="0" y="283"/>
                    </a:lnTo>
                    <a:lnTo>
                      <a:pt x="2" y="281"/>
                    </a:lnTo>
                    <a:lnTo>
                      <a:pt x="4" y="278"/>
                    </a:lnTo>
                    <a:lnTo>
                      <a:pt x="7" y="274"/>
                    </a:lnTo>
                    <a:lnTo>
                      <a:pt x="10" y="273"/>
                    </a:lnTo>
                    <a:lnTo>
                      <a:pt x="14" y="268"/>
                    </a:lnTo>
                    <a:lnTo>
                      <a:pt x="14" y="266"/>
                    </a:lnTo>
                    <a:lnTo>
                      <a:pt x="15" y="264"/>
                    </a:lnTo>
                    <a:lnTo>
                      <a:pt x="15" y="256"/>
                    </a:lnTo>
                    <a:lnTo>
                      <a:pt x="18" y="254"/>
                    </a:lnTo>
                    <a:lnTo>
                      <a:pt x="20" y="252"/>
                    </a:lnTo>
                    <a:lnTo>
                      <a:pt x="29" y="252"/>
                    </a:lnTo>
                    <a:lnTo>
                      <a:pt x="31" y="251"/>
                    </a:lnTo>
                    <a:lnTo>
                      <a:pt x="39" y="248"/>
                    </a:lnTo>
                    <a:lnTo>
                      <a:pt x="43" y="244"/>
                    </a:lnTo>
                    <a:lnTo>
                      <a:pt x="46" y="240"/>
                    </a:lnTo>
                    <a:lnTo>
                      <a:pt x="49" y="235"/>
                    </a:lnTo>
                    <a:lnTo>
                      <a:pt x="54" y="228"/>
                    </a:lnTo>
                    <a:lnTo>
                      <a:pt x="59" y="225"/>
                    </a:lnTo>
                    <a:lnTo>
                      <a:pt x="66" y="224"/>
                    </a:lnTo>
                    <a:lnTo>
                      <a:pt x="72" y="223"/>
                    </a:lnTo>
                    <a:lnTo>
                      <a:pt x="74" y="223"/>
                    </a:lnTo>
                    <a:lnTo>
                      <a:pt x="76" y="225"/>
                    </a:lnTo>
                    <a:lnTo>
                      <a:pt x="77" y="227"/>
                    </a:lnTo>
                    <a:lnTo>
                      <a:pt x="77" y="229"/>
                    </a:lnTo>
                    <a:lnTo>
                      <a:pt x="80" y="232"/>
                    </a:lnTo>
                    <a:lnTo>
                      <a:pt x="85" y="232"/>
                    </a:lnTo>
                    <a:lnTo>
                      <a:pt x="88" y="231"/>
                    </a:lnTo>
                    <a:lnTo>
                      <a:pt x="92" y="229"/>
                    </a:lnTo>
                    <a:lnTo>
                      <a:pt x="94" y="227"/>
                    </a:lnTo>
                    <a:lnTo>
                      <a:pt x="94" y="224"/>
                    </a:lnTo>
                    <a:lnTo>
                      <a:pt x="93" y="221"/>
                    </a:lnTo>
                    <a:lnTo>
                      <a:pt x="84" y="212"/>
                    </a:lnTo>
                    <a:lnTo>
                      <a:pt x="84" y="211"/>
                    </a:lnTo>
                    <a:lnTo>
                      <a:pt x="85" y="208"/>
                    </a:lnTo>
                    <a:lnTo>
                      <a:pt x="88" y="207"/>
                    </a:lnTo>
                    <a:lnTo>
                      <a:pt x="98" y="202"/>
                    </a:lnTo>
                    <a:lnTo>
                      <a:pt x="111" y="200"/>
                    </a:lnTo>
                    <a:lnTo>
                      <a:pt x="121" y="193"/>
                    </a:lnTo>
                    <a:lnTo>
                      <a:pt x="125" y="186"/>
                    </a:lnTo>
                    <a:lnTo>
                      <a:pt x="125" y="181"/>
                    </a:lnTo>
                    <a:lnTo>
                      <a:pt x="124" y="176"/>
                    </a:lnTo>
                    <a:lnTo>
                      <a:pt x="123" y="171"/>
                    </a:lnTo>
                    <a:lnTo>
                      <a:pt x="124" y="166"/>
                    </a:lnTo>
                    <a:lnTo>
                      <a:pt x="127" y="163"/>
                    </a:lnTo>
                    <a:lnTo>
                      <a:pt x="129" y="162"/>
                    </a:lnTo>
                    <a:lnTo>
                      <a:pt x="131" y="161"/>
                    </a:lnTo>
                    <a:lnTo>
                      <a:pt x="136" y="158"/>
                    </a:lnTo>
                    <a:lnTo>
                      <a:pt x="136" y="157"/>
                    </a:lnTo>
                    <a:lnTo>
                      <a:pt x="137" y="154"/>
                    </a:lnTo>
                    <a:lnTo>
                      <a:pt x="136" y="151"/>
                    </a:lnTo>
                    <a:lnTo>
                      <a:pt x="132" y="146"/>
                    </a:lnTo>
                    <a:lnTo>
                      <a:pt x="127" y="139"/>
                    </a:lnTo>
                    <a:lnTo>
                      <a:pt x="121" y="134"/>
                    </a:lnTo>
                    <a:lnTo>
                      <a:pt x="120" y="126"/>
                    </a:lnTo>
                    <a:lnTo>
                      <a:pt x="123" y="118"/>
                    </a:lnTo>
                    <a:lnTo>
                      <a:pt x="131" y="109"/>
                    </a:lnTo>
                    <a:lnTo>
                      <a:pt x="137" y="107"/>
                    </a:lnTo>
                    <a:lnTo>
                      <a:pt x="144" y="105"/>
                    </a:lnTo>
                    <a:lnTo>
                      <a:pt x="149" y="101"/>
                    </a:lnTo>
                    <a:lnTo>
                      <a:pt x="155" y="96"/>
                    </a:lnTo>
                    <a:lnTo>
                      <a:pt x="163" y="89"/>
                    </a:lnTo>
                    <a:lnTo>
                      <a:pt x="172" y="80"/>
                    </a:lnTo>
                    <a:lnTo>
                      <a:pt x="180" y="70"/>
                    </a:lnTo>
                    <a:lnTo>
                      <a:pt x="187" y="62"/>
                    </a:lnTo>
                    <a:lnTo>
                      <a:pt x="190" y="56"/>
                    </a:lnTo>
                    <a:lnTo>
                      <a:pt x="190" y="43"/>
                    </a:lnTo>
                    <a:lnTo>
                      <a:pt x="191" y="38"/>
                    </a:lnTo>
                    <a:lnTo>
                      <a:pt x="193" y="35"/>
                    </a:lnTo>
                    <a:lnTo>
                      <a:pt x="195" y="33"/>
                    </a:lnTo>
                    <a:lnTo>
                      <a:pt x="198" y="31"/>
                    </a:lnTo>
                    <a:lnTo>
                      <a:pt x="202" y="27"/>
                    </a:lnTo>
                    <a:lnTo>
                      <a:pt x="203" y="23"/>
                    </a:lnTo>
                    <a:lnTo>
                      <a:pt x="203" y="19"/>
                    </a:lnTo>
                    <a:lnTo>
                      <a:pt x="205" y="17"/>
                    </a:lnTo>
                    <a:lnTo>
                      <a:pt x="205" y="12"/>
                    </a:lnTo>
                    <a:lnTo>
                      <a:pt x="209" y="12"/>
                    </a:lnTo>
                    <a:lnTo>
                      <a:pt x="214" y="7"/>
                    </a:lnTo>
                    <a:lnTo>
                      <a:pt x="218" y="4"/>
                    </a:lnTo>
                    <a:lnTo>
                      <a:pt x="222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70" name="Freeform 118">
                <a:extLst>
                  <a:ext uri="{FF2B5EF4-FFF2-40B4-BE49-F238E27FC236}">
                    <a16:creationId xmlns:a16="http://schemas.microsoft.com/office/drawing/2014/main" id="{2CBCD482-3983-C10F-B9B6-8F9E8435153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2202738" y="8642918"/>
                <a:ext cx="858505" cy="576005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88" y="5"/>
                  </a:cxn>
                  <a:cxn ang="0">
                    <a:pos x="101" y="10"/>
                  </a:cxn>
                  <a:cxn ang="0">
                    <a:pos x="106" y="18"/>
                  </a:cxn>
                  <a:cxn ang="0">
                    <a:pos x="117" y="16"/>
                  </a:cxn>
                  <a:cxn ang="0">
                    <a:pos x="123" y="12"/>
                  </a:cxn>
                  <a:cxn ang="0">
                    <a:pos x="144" y="14"/>
                  </a:cxn>
                  <a:cxn ang="0">
                    <a:pos x="144" y="21"/>
                  </a:cxn>
                  <a:cxn ang="0">
                    <a:pos x="139" y="27"/>
                  </a:cxn>
                  <a:cxn ang="0">
                    <a:pos x="144" y="45"/>
                  </a:cxn>
                  <a:cxn ang="0">
                    <a:pos x="153" y="59"/>
                  </a:cxn>
                  <a:cxn ang="0">
                    <a:pos x="160" y="70"/>
                  </a:cxn>
                  <a:cxn ang="0">
                    <a:pos x="171" y="76"/>
                  </a:cxn>
                  <a:cxn ang="0">
                    <a:pos x="187" y="79"/>
                  </a:cxn>
                  <a:cxn ang="0">
                    <a:pos x="203" y="91"/>
                  </a:cxn>
                  <a:cxn ang="0">
                    <a:pos x="213" y="110"/>
                  </a:cxn>
                  <a:cxn ang="0">
                    <a:pos x="230" y="130"/>
                  </a:cxn>
                  <a:cxn ang="0">
                    <a:pos x="231" y="142"/>
                  </a:cxn>
                  <a:cxn ang="0">
                    <a:pos x="222" y="145"/>
                  </a:cxn>
                  <a:cxn ang="0">
                    <a:pos x="218" y="152"/>
                  </a:cxn>
                  <a:cxn ang="0">
                    <a:pos x="196" y="151"/>
                  </a:cxn>
                  <a:cxn ang="0">
                    <a:pos x="163" y="153"/>
                  </a:cxn>
                  <a:cxn ang="0">
                    <a:pos x="114" y="144"/>
                  </a:cxn>
                  <a:cxn ang="0">
                    <a:pos x="108" y="146"/>
                  </a:cxn>
                  <a:cxn ang="0">
                    <a:pos x="105" y="153"/>
                  </a:cxn>
                  <a:cxn ang="0">
                    <a:pos x="94" y="155"/>
                  </a:cxn>
                  <a:cxn ang="0">
                    <a:pos x="88" y="148"/>
                  </a:cxn>
                  <a:cxn ang="0">
                    <a:pos x="69" y="145"/>
                  </a:cxn>
                  <a:cxn ang="0">
                    <a:pos x="57" y="149"/>
                  </a:cxn>
                  <a:cxn ang="0">
                    <a:pos x="49" y="145"/>
                  </a:cxn>
                  <a:cxn ang="0">
                    <a:pos x="27" y="140"/>
                  </a:cxn>
                  <a:cxn ang="0">
                    <a:pos x="36" y="116"/>
                  </a:cxn>
                  <a:cxn ang="0">
                    <a:pos x="32" y="111"/>
                  </a:cxn>
                  <a:cxn ang="0">
                    <a:pos x="20" y="109"/>
                  </a:cxn>
                  <a:cxn ang="0">
                    <a:pos x="11" y="105"/>
                  </a:cxn>
                  <a:cxn ang="0">
                    <a:pos x="7" y="99"/>
                  </a:cxn>
                  <a:cxn ang="0">
                    <a:pos x="0" y="91"/>
                  </a:cxn>
                  <a:cxn ang="0">
                    <a:pos x="4" y="85"/>
                  </a:cxn>
                  <a:cxn ang="0">
                    <a:pos x="6" y="80"/>
                  </a:cxn>
                  <a:cxn ang="0">
                    <a:pos x="14" y="75"/>
                  </a:cxn>
                  <a:cxn ang="0">
                    <a:pos x="19" y="70"/>
                  </a:cxn>
                  <a:cxn ang="0">
                    <a:pos x="23" y="59"/>
                  </a:cxn>
                  <a:cxn ang="0">
                    <a:pos x="38" y="55"/>
                  </a:cxn>
                  <a:cxn ang="0">
                    <a:pos x="42" y="36"/>
                  </a:cxn>
                  <a:cxn ang="0">
                    <a:pos x="46" y="9"/>
                  </a:cxn>
                  <a:cxn ang="0">
                    <a:pos x="66" y="0"/>
                  </a:cxn>
                </a:cxnLst>
                <a:rect l="0" t="0" r="r" b="b"/>
                <a:pathLst>
                  <a:path w="234" h="157">
                    <a:moveTo>
                      <a:pt x="66" y="0"/>
                    </a:moveTo>
                    <a:lnTo>
                      <a:pt x="74" y="2"/>
                    </a:lnTo>
                    <a:lnTo>
                      <a:pt x="81" y="4"/>
                    </a:lnTo>
                    <a:lnTo>
                      <a:pt x="84" y="4"/>
                    </a:lnTo>
                    <a:lnTo>
                      <a:pt x="86" y="5"/>
                    </a:lnTo>
                    <a:lnTo>
                      <a:pt x="88" y="5"/>
                    </a:lnTo>
                    <a:lnTo>
                      <a:pt x="90" y="6"/>
                    </a:lnTo>
                    <a:lnTo>
                      <a:pt x="93" y="6"/>
                    </a:lnTo>
                    <a:lnTo>
                      <a:pt x="101" y="10"/>
                    </a:lnTo>
                    <a:lnTo>
                      <a:pt x="104" y="13"/>
                    </a:lnTo>
                    <a:lnTo>
                      <a:pt x="105" y="17"/>
                    </a:lnTo>
                    <a:lnTo>
                      <a:pt x="106" y="18"/>
                    </a:lnTo>
                    <a:lnTo>
                      <a:pt x="108" y="21"/>
                    </a:lnTo>
                    <a:lnTo>
                      <a:pt x="112" y="21"/>
                    </a:lnTo>
                    <a:lnTo>
                      <a:pt x="117" y="16"/>
                    </a:lnTo>
                    <a:lnTo>
                      <a:pt x="118" y="13"/>
                    </a:lnTo>
                    <a:lnTo>
                      <a:pt x="120" y="13"/>
                    </a:lnTo>
                    <a:lnTo>
                      <a:pt x="123" y="12"/>
                    </a:lnTo>
                    <a:lnTo>
                      <a:pt x="137" y="12"/>
                    </a:lnTo>
                    <a:lnTo>
                      <a:pt x="140" y="13"/>
                    </a:lnTo>
                    <a:lnTo>
                      <a:pt x="144" y="14"/>
                    </a:lnTo>
                    <a:lnTo>
                      <a:pt x="149" y="20"/>
                    </a:lnTo>
                    <a:lnTo>
                      <a:pt x="147" y="21"/>
                    </a:lnTo>
                    <a:lnTo>
                      <a:pt x="144" y="21"/>
                    </a:lnTo>
                    <a:lnTo>
                      <a:pt x="141" y="23"/>
                    </a:lnTo>
                    <a:lnTo>
                      <a:pt x="140" y="24"/>
                    </a:lnTo>
                    <a:lnTo>
                      <a:pt x="139" y="27"/>
                    </a:lnTo>
                    <a:lnTo>
                      <a:pt x="137" y="33"/>
                    </a:lnTo>
                    <a:lnTo>
                      <a:pt x="140" y="40"/>
                    </a:lnTo>
                    <a:lnTo>
                      <a:pt x="144" y="45"/>
                    </a:lnTo>
                    <a:lnTo>
                      <a:pt x="149" y="52"/>
                    </a:lnTo>
                    <a:lnTo>
                      <a:pt x="152" y="56"/>
                    </a:lnTo>
                    <a:lnTo>
                      <a:pt x="153" y="59"/>
                    </a:lnTo>
                    <a:lnTo>
                      <a:pt x="153" y="64"/>
                    </a:lnTo>
                    <a:lnTo>
                      <a:pt x="155" y="67"/>
                    </a:lnTo>
                    <a:lnTo>
                      <a:pt x="160" y="70"/>
                    </a:lnTo>
                    <a:lnTo>
                      <a:pt x="163" y="70"/>
                    </a:lnTo>
                    <a:lnTo>
                      <a:pt x="166" y="71"/>
                    </a:lnTo>
                    <a:lnTo>
                      <a:pt x="171" y="76"/>
                    </a:lnTo>
                    <a:lnTo>
                      <a:pt x="175" y="78"/>
                    </a:lnTo>
                    <a:lnTo>
                      <a:pt x="179" y="78"/>
                    </a:lnTo>
                    <a:lnTo>
                      <a:pt x="187" y="79"/>
                    </a:lnTo>
                    <a:lnTo>
                      <a:pt x="192" y="82"/>
                    </a:lnTo>
                    <a:lnTo>
                      <a:pt x="196" y="85"/>
                    </a:lnTo>
                    <a:lnTo>
                      <a:pt x="203" y="91"/>
                    </a:lnTo>
                    <a:lnTo>
                      <a:pt x="203" y="102"/>
                    </a:lnTo>
                    <a:lnTo>
                      <a:pt x="206" y="106"/>
                    </a:lnTo>
                    <a:lnTo>
                      <a:pt x="213" y="110"/>
                    </a:lnTo>
                    <a:lnTo>
                      <a:pt x="221" y="116"/>
                    </a:lnTo>
                    <a:lnTo>
                      <a:pt x="227" y="125"/>
                    </a:lnTo>
                    <a:lnTo>
                      <a:pt x="230" y="130"/>
                    </a:lnTo>
                    <a:lnTo>
                      <a:pt x="231" y="134"/>
                    </a:lnTo>
                    <a:lnTo>
                      <a:pt x="234" y="140"/>
                    </a:lnTo>
                    <a:lnTo>
                      <a:pt x="231" y="142"/>
                    </a:lnTo>
                    <a:lnTo>
                      <a:pt x="226" y="142"/>
                    </a:lnTo>
                    <a:lnTo>
                      <a:pt x="223" y="144"/>
                    </a:lnTo>
                    <a:lnTo>
                      <a:pt x="222" y="145"/>
                    </a:lnTo>
                    <a:lnTo>
                      <a:pt x="221" y="148"/>
                    </a:lnTo>
                    <a:lnTo>
                      <a:pt x="219" y="149"/>
                    </a:lnTo>
                    <a:lnTo>
                      <a:pt x="218" y="152"/>
                    </a:lnTo>
                    <a:lnTo>
                      <a:pt x="214" y="153"/>
                    </a:lnTo>
                    <a:lnTo>
                      <a:pt x="206" y="152"/>
                    </a:lnTo>
                    <a:lnTo>
                      <a:pt x="196" y="151"/>
                    </a:lnTo>
                    <a:lnTo>
                      <a:pt x="190" y="149"/>
                    </a:lnTo>
                    <a:lnTo>
                      <a:pt x="178" y="152"/>
                    </a:lnTo>
                    <a:lnTo>
                      <a:pt x="163" y="153"/>
                    </a:lnTo>
                    <a:lnTo>
                      <a:pt x="144" y="151"/>
                    </a:lnTo>
                    <a:lnTo>
                      <a:pt x="120" y="145"/>
                    </a:lnTo>
                    <a:lnTo>
                      <a:pt x="114" y="144"/>
                    </a:lnTo>
                    <a:lnTo>
                      <a:pt x="109" y="144"/>
                    </a:lnTo>
                    <a:lnTo>
                      <a:pt x="108" y="145"/>
                    </a:lnTo>
                    <a:lnTo>
                      <a:pt x="108" y="146"/>
                    </a:lnTo>
                    <a:lnTo>
                      <a:pt x="106" y="148"/>
                    </a:lnTo>
                    <a:lnTo>
                      <a:pt x="106" y="151"/>
                    </a:lnTo>
                    <a:lnTo>
                      <a:pt x="105" y="153"/>
                    </a:lnTo>
                    <a:lnTo>
                      <a:pt x="101" y="157"/>
                    </a:lnTo>
                    <a:lnTo>
                      <a:pt x="100" y="157"/>
                    </a:lnTo>
                    <a:lnTo>
                      <a:pt x="94" y="155"/>
                    </a:lnTo>
                    <a:lnTo>
                      <a:pt x="92" y="152"/>
                    </a:lnTo>
                    <a:lnTo>
                      <a:pt x="90" y="149"/>
                    </a:lnTo>
                    <a:lnTo>
                      <a:pt x="88" y="148"/>
                    </a:lnTo>
                    <a:lnTo>
                      <a:pt x="86" y="146"/>
                    </a:lnTo>
                    <a:lnTo>
                      <a:pt x="79" y="145"/>
                    </a:lnTo>
                    <a:lnTo>
                      <a:pt x="69" y="145"/>
                    </a:lnTo>
                    <a:lnTo>
                      <a:pt x="61" y="148"/>
                    </a:lnTo>
                    <a:lnTo>
                      <a:pt x="58" y="149"/>
                    </a:lnTo>
                    <a:lnTo>
                      <a:pt x="57" y="149"/>
                    </a:lnTo>
                    <a:lnTo>
                      <a:pt x="54" y="148"/>
                    </a:lnTo>
                    <a:lnTo>
                      <a:pt x="53" y="146"/>
                    </a:lnTo>
                    <a:lnTo>
                      <a:pt x="49" y="145"/>
                    </a:lnTo>
                    <a:lnTo>
                      <a:pt x="45" y="142"/>
                    </a:lnTo>
                    <a:lnTo>
                      <a:pt x="36" y="140"/>
                    </a:lnTo>
                    <a:lnTo>
                      <a:pt x="27" y="140"/>
                    </a:lnTo>
                    <a:lnTo>
                      <a:pt x="31" y="129"/>
                    </a:lnTo>
                    <a:lnTo>
                      <a:pt x="35" y="121"/>
                    </a:lnTo>
                    <a:lnTo>
                      <a:pt x="36" y="116"/>
                    </a:lnTo>
                    <a:lnTo>
                      <a:pt x="36" y="113"/>
                    </a:lnTo>
                    <a:lnTo>
                      <a:pt x="35" y="111"/>
                    </a:lnTo>
                    <a:lnTo>
                      <a:pt x="32" y="111"/>
                    </a:lnTo>
                    <a:lnTo>
                      <a:pt x="30" y="110"/>
                    </a:lnTo>
                    <a:lnTo>
                      <a:pt x="26" y="110"/>
                    </a:lnTo>
                    <a:lnTo>
                      <a:pt x="20" y="109"/>
                    </a:lnTo>
                    <a:lnTo>
                      <a:pt x="16" y="109"/>
                    </a:lnTo>
                    <a:lnTo>
                      <a:pt x="11" y="106"/>
                    </a:lnTo>
                    <a:lnTo>
                      <a:pt x="11" y="105"/>
                    </a:lnTo>
                    <a:lnTo>
                      <a:pt x="10" y="103"/>
                    </a:lnTo>
                    <a:lnTo>
                      <a:pt x="10" y="102"/>
                    </a:lnTo>
                    <a:lnTo>
                      <a:pt x="7" y="99"/>
                    </a:lnTo>
                    <a:lnTo>
                      <a:pt x="2" y="97"/>
                    </a:lnTo>
                    <a:lnTo>
                      <a:pt x="0" y="95"/>
                    </a:lnTo>
                    <a:lnTo>
                      <a:pt x="0" y="91"/>
                    </a:lnTo>
                    <a:lnTo>
                      <a:pt x="2" y="89"/>
                    </a:lnTo>
                    <a:lnTo>
                      <a:pt x="3" y="87"/>
                    </a:lnTo>
                    <a:lnTo>
                      <a:pt x="4" y="85"/>
                    </a:lnTo>
                    <a:lnTo>
                      <a:pt x="4" y="83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7" y="78"/>
                    </a:lnTo>
                    <a:lnTo>
                      <a:pt x="10" y="76"/>
                    </a:lnTo>
                    <a:lnTo>
                      <a:pt x="14" y="75"/>
                    </a:lnTo>
                    <a:lnTo>
                      <a:pt x="16" y="74"/>
                    </a:lnTo>
                    <a:lnTo>
                      <a:pt x="18" y="72"/>
                    </a:lnTo>
                    <a:lnTo>
                      <a:pt x="19" y="70"/>
                    </a:lnTo>
                    <a:lnTo>
                      <a:pt x="19" y="60"/>
                    </a:lnTo>
                    <a:lnTo>
                      <a:pt x="22" y="59"/>
                    </a:lnTo>
                    <a:lnTo>
                      <a:pt x="23" y="59"/>
                    </a:lnTo>
                    <a:lnTo>
                      <a:pt x="27" y="58"/>
                    </a:lnTo>
                    <a:lnTo>
                      <a:pt x="32" y="58"/>
                    </a:lnTo>
                    <a:lnTo>
                      <a:pt x="38" y="55"/>
                    </a:lnTo>
                    <a:lnTo>
                      <a:pt x="40" y="51"/>
                    </a:lnTo>
                    <a:lnTo>
                      <a:pt x="42" y="43"/>
                    </a:lnTo>
                    <a:lnTo>
                      <a:pt x="42" y="36"/>
                    </a:lnTo>
                    <a:lnTo>
                      <a:pt x="39" y="23"/>
                    </a:lnTo>
                    <a:lnTo>
                      <a:pt x="36" y="16"/>
                    </a:lnTo>
                    <a:lnTo>
                      <a:pt x="46" y="9"/>
                    </a:lnTo>
                    <a:lnTo>
                      <a:pt x="53" y="4"/>
                    </a:lnTo>
                    <a:lnTo>
                      <a:pt x="59" y="1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71" name="Freeform 119">
                <a:extLst>
                  <a:ext uri="{FF2B5EF4-FFF2-40B4-BE49-F238E27FC236}">
                    <a16:creationId xmlns:a16="http://schemas.microsoft.com/office/drawing/2014/main" id="{4FCB62C1-7021-926B-AA90-6C58E8B08AD4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1903566" y="7104129"/>
                <a:ext cx="392563" cy="62003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2" y="4"/>
                  </a:cxn>
                  <a:cxn ang="0">
                    <a:pos x="38" y="6"/>
                  </a:cxn>
                  <a:cxn ang="0">
                    <a:pos x="55" y="7"/>
                  </a:cxn>
                  <a:cxn ang="0">
                    <a:pos x="58" y="18"/>
                  </a:cxn>
                  <a:cxn ang="0">
                    <a:pos x="61" y="22"/>
                  </a:cxn>
                  <a:cxn ang="0">
                    <a:pos x="76" y="24"/>
                  </a:cxn>
                  <a:cxn ang="0">
                    <a:pos x="88" y="35"/>
                  </a:cxn>
                  <a:cxn ang="0">
                    <a:pos x="98" y="45"/>
                  </a:cxn>
                  <a:cxn ang="0">
                    <a:pos x="104" y="46"/>
                  </a:cxn>
                  <a:cxn ang="0">
                    <a:pos x="100" y="57"/>
                  </a:cxn>
                  <a:cxn ang="0">
                    <a:pos x="89" y="74"/>
                  </a:cxn>
                  <a:cxn ang="0">
                    <a:pos x="89" y="92"/>
                  </a:cxn>
                  <a:cxn ang="0">
                    <a:pos x="85" y="104"/>
                  </a:cxn>
                  <a:cxn ang="0">
                    <a:pos x="74" y="116"/>
                  </a:cxn>
                  <a:cxn ang="0">
                    <a:pos x="72" y="132"/>
                  </a:cxn>
                  <a:cxn ang="0">
                    <a:pos x="80" y="159"/>
                  </a:cxn>
                  <a:cxn ang="0">
                    <a:pos x="73" y="165"/>
                  </a:cxn>
                  <a:cxn ang="0">
                    <a:pos x="66" y="169"/>
                  </a:cxn>
                  <a:cxn ang="0">
                    <a:pos x="49" y="163"/>
                  </a:cxn>
                  <a:cxn ang="0">
                    <a:pos x="35" y="159"/>
                  </a:cxn>
                  <a:cxn ang="0">
                    <a:pos x="26" y="162"/>
                  </a:cxn>
                  <a:cxn ang="0">
                    <a:pos x="19" y="163"/>
                  </a:cxn>
                  <a:cxn ang="0">
                    <a:pos x="7" y="150"/>
                  </a:cxn>
                  <a:cxn ang="0">
                    <a:pos x="3" y="138"/>
                  </a:cxn>
                  <a:cxn ang="0">
                    <a:pos x="7" y="130"/>
                  </a:cxn>
                  <a:cxn ang="0">
                    <a:pos x="12" y="127"/>
                  </a:cxn>
                  <a:cxn ang="0">
                    <a:pos x="10" y="117"/>
                  </a:cxn>
                  <a:cxn ang="0">
                    <a:pos x="4" y="107"/>
                  </a:cxn>
                  <a:cxn ang="0">
                    <a:pos x="8" y="95"/>
                  </a:cxn>
                  <a:cxn ang="0">
                    <a:pos x="22" y="90"/>
                  </a:cxn>
                  <a:cxn ang="0">
                    <a:pos x="33" y="78"/>
                  </a:cxn>
                  <a:cxn ang="0">
                    <a:pos x="37" y="64"/>
                  </a:cxn>
                  <a:cxn ang="0">
                    <a:pos x="25" y="54"/>
                  </a:cxn>
                  <a:cxn ang="0">
                    <a:pos x="4" y="30"/>
                  </a:cxn>
                  <a:cxn ang="0">
                    <a:pos x="11" y="24"/>
                  </a:cxn>
                  <a:cxn ang="0">
                    <a:pos x="15" y="22"/>
                  </a:cxn>
                  <a:cxn ang="0">
                    <a:pos x="10" y="14"/>
                  </a:cxn>
                  <a:cxn ang="0">
                    <a:pos x="7" y="6"/>
                  </a:cxn>
                  <a:cxn ang="0">
                    <a:pos x="14" y="0"/>
                  </a:cxn>
                </a:cxnLst>
                <a:rect l="0" t="0" r="r" b="b"/>
                <a:pathLst>
                  <a:path w="107" h="169">
                    <a:moveTo>
                      <a:pt x="14" y="0"/>
                    </a:moveTo>
                    <a:lnTo>
                      <a:pt x="16" y="0"/>
                    </a:lnTo>
                    <a:lnTo>
                      <a:pt x="19" y="2"/>
                    </a:lnTo>
                    <a:lnTo>
                      <a:pt x="22" y="4"/>
                    </a:lnTo>
                    <a:lnTo>
                      <a:pt x="29" y="7"/>
                    </a:lnTo>
                    <a:lnTo>
                      <a:pt x="38" y="6"/>
                    </a:lnTo>
                    <a:lnTo>
                      <a:pt x="53" y="6"/>
                    </a:lnTo>
                    <a:lnTo>
                      <a:pt x="55" y="7"/>
                    </a:lnTo>
                    <a:lnTo>
                      <a:pt x="58" y="7"/>
                    </a:lnTo>
                    <a:lnTo>
                      <a:pt x="58" y="18"/>
                    </a:lnTo>
                    <a:lnTo>
                      <a:pt x="60" y="19"/>
                    </a:lnTo>
                    <a:lnTo>
                      <a:pt x="61" y="22"/>
                    </a:lnTo>
                    <a:lnTo>
                      <a:pt x="66" y="24"/>
                    </a:lnTo>
                    <a:lnTo>
                      <a:pt x="76" y="24"/>
                    </a:lnTo>
                    <a:lnTo>
                      <a:pt x="82" y="30"/>
                    </a:lnTo>
                    <a:lnTo>
                      <a:pt x="88" y="35"/>
                    </a:lnTo>
                    <a:lnTo>
                      <a:pt x="96" y="42"/>
                    </a:lnTo>
                    <a:lnTo>
                      <a:pt x="98" y="45"/>
                    </a:lnTo>
                    <a:lnTo>
                      <a:pt x="101" y="46"/>
                    </a:lnTo>
                    <a:lnTo>
                      <a:pt x="104" y="46"/>
                    </a:lnTo>
                    <a:lnTo>
                      <a:pt x="107" y="45"/>
                    </a:lnTo>
                    <a:lnTo>
                      <a:pt x="100" y="57"/>
                    </a:lnTo>
                    <a:lnTo>
                      <a:pt x="93" y="68"/>
                    </a:lnTo>
                    <a:lnTo>
                      <a:pt x="89" y="74"/>
                    </a:lnTo>
                    <a:lnTo>
                      <a:pt x="88" y="84"/>
                    </a:lnTo>
                    <a:lnTo>
                      <a:pt x="89" y="92"/>
                    </a:lnTo>
                    <a:lnTo>
                      <a:pt x="89" y="99"/>
                    </a:lnTo>
                    <a:lnTo>
                      <a:pt x="85" y="104"/>
                    </a:lnTo>
                    <a:lnTo>
                      <a:pt x="80" y="109"/>
                    </a:lnTo>
                    <a:lnTo>
                      <a:pt x="74" y="116"/>
                    </a:lnTo>
                    <a:lnTo>
                      <a:pt x="72" y="124"/>
                    </a:lnTo>
                    <a:lnTo>
                      <a:pt x="72" y="132"/>
                    </a:lnTo>
                    <a:lnTo>
                      <a:pt x="80" y="152"/>
                    </a:lnTo>
                    <a:lnTo>
                      <a:pt x="80" y="159"/>
                    </a:lnTo>
                    <a:lnTo>
                      <a:pt x="76" y="163"/>
                    </a:lnTo>
                    <a:lnTo>
                      <a:pt x="73" y="165"/>
                    </a:lnTo>
                    <a:lnTo>
                      <a:pt x="72" y="167"/>
                    </a:lnTo>
                    <a:lnTo>
                      <a:pt x="66" y="169"/>
                    </a:lnTo>
                    <a:lnTo>
                      <a:pt x="58" y="166"/>
                    </a:lnTo>
                    <a:lnTo>
                      <a:pt x="49" y="163"/>
                    </a:lnTo>
                    <a:lnTo>
                      <a:pt x="41" y="161"/>
                    </a:lnTo>
                    <a:lnTo>
                      <a:pt x="35" y="159"/>
                    </a:lnTo>
                    <a:lnTo>
                      <a:pt x="29" y="159"/>
                    </a:lnTo>
                    <a:lnTo>
                      <a:pt x="26" y="162"/>
                    </a:lnTo>
                    <a:lnTo>
                      <a:pt x="22" y="163"/>
                    </a:lnTo>
                    <a:lnTo>
                      <a:pt x="19" y="163"/>
                    </a:lnTo>
                    <a:lnTo>
                      <a:pt x="14" y="158"/>
                    </a:lnTo>
                    <a:lnTo>
                      <a:pt x="7" y="150"/>
                    </a:lnTo>
                    <a:lnTo>
                      <a:pt x="0" y="140"/>
                    </a:lnTo>
                    <a:lnTo>
                      <a:pt x="3" y="138"/>
                    </a:lnTo>
                    <a:lnTo>
                      <a:pt x="4" y="134"/>
                    </a:lnTo>
                    <a:lnTo>
                      <a:pt x="7" y="130"/>
                    </a:lnTo>
                    <a:lnTo>
                      <a:pt x="10" y="127"/>
                    </a:lnTo>
                    <a:lnTo>
                      <a:pt x="12" y="127"/>
                    </a:lnTo>
                    <a:lnTo>
                      <a:pt x="14" y="126"/>
                    </a:lnTo>
                    <a:lnTo>
                      <a:pt x="10" y="117"/>
                    </a:lnTo>
                    <a:lnTo>
                      <a:pt x="6" y="112"/>
                    </a:lnTo>
                    <a:lnTo>
                      <a:pt x="4" y="107"/>
                    </a:lnTo>
                    <a:lnTo>
                      <a:pt x="4" y="100"/>
                    </a:lnTo>
                    <a:lnTo>
                      <a:pt x="8" y="95"/>
                    </a:lnTo>
                    <a:lnTo>
                      <a:pt x="15" y="93"/>
                    </a:lnTo>
                    <a:lnTo>
                      <a:pt x="22" y="90"/>
                    </a:lnTo>
                    <a:lnTo>
                      <a:pt x="27" y="86"/>
                    </a:lnTo>
                    <a:lnTo>
                      <a:pt x="33" y="78"/>
                    </a:lnTo>
                    <a:lnTo>
                      <a:pt x="37" y="70"/>
                    </a:lnTo>
                    <a:lnTo>
                      <a:pt x="37" y="64"/>
                    </a:lnTo>
                    <a:lnTo>
                      <a:pt x="33" y="59"/>
                    </a:lnTo>
                    <a:lnTo>
                      <a:pt x="25" y="54"/>
                    </a:lnTo>
                    <a:lnTo>
                      <a:pt x="15" y="45"/>
                    </a:lnTo>
                    <a:lnTo>
                      <a:pt x="4" y="30"/>
                    </a:lnTo>
                    <a:lnTo>
                      <a:pt x="10" y="27"/>
                    </a:lnTo>
                    <a:lnTo>
                      <a:pt x="11" y="24"/>
                    </a:lnTo>
                    <a:lnTo>
                      <a:pt x="14" y="23"/>
                    </a:lnTo>
                    <a:lnTo>
                      <a:pt x="15" y="22"/>
                    </a:lnTo>
                    <a:lnTo>
                      <a:pt x="12" y="16"/>
                    </a:lnTo>
                    <a:lnTo>
                      <a:pt x="10" y="14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8" y="3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72" name="Freeform 120">
                <a:extLst>
                  <a:ext uri="{FF2B5EF4-FFF2-40B4-BE49-F238E27FC236}">
                    <a16:creationId xmlns:a16="http://schemas.microsoft.com/office/drawing/2014/main" id="{AE83D15C-368A-6284-08DC-C8FC421BD73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1644788" y="7233511"/>
                <a:ext cx="1071298" cy="1107984"/>
              </a:xfrm>
              <a:custGeom>
                <a:avLst/>
                <a:gdLst/>
                <a:ahLst/>
                <a:cxnLst>
                  <a:cxn ang="0">
                    <a:pos x="223" y="2"/>
                  </a:cxn>
                  <a:cxn ang="0">
                    <a:pos x="255" y="18"/>
                  </a:cxn>
                  <a:cxn ang="0">
                    <a:pos x="281" y="30"/>
                  </a:cxn>
                  <a:cxn ang="0">
                    <a:pos x="290" y="35"/>
                  </a:cxn>
                  <a:cxn ang="0">
                    <a:pos x="285" y="47"/>
                  </a:cxn>
                  <a:cxn ang="0">
                    <a:pos x="278" y="54"/>
                  </a:cxn>
                  <a:cxn ang="0">
                    <a:pos x="274" y="78"/>
                  </a:cxn>
                  <a:cxn ang="0">
                    <a:pos x="250" y="105"/>
                  </a:cxn>
                  <a:cxn ang="0">
                    <a:pos x="231" y="121"/>
                  </a:cxn>
                  <a:cxn ang="0">
                    <a:pos x="210" y="134"/>
                  </a:cxn>
                  <a:cxn ang="0">
                    <a:pos x="214" y="155"/>
                  </a:cxn>
                  <a:cxn ang="0">
                    <a:pos x="224" y="170"/>
                  </a:cxn>
                  <a:cxn ang="0">
                    <a:pos x="218" y="177"/>
                  </a:cxn>
                  <a:cxn ang="0">
                    <a:pos x="211" y="182"/>
                  </a:cxn>
                  <a:cxn ang="0">
                    <a:pos x="212" y="197"/>
                  </a:cxn>
                  <a:cxn ang="0">
                    <a:pos x="198" y="216"/>
                  </a:cxn>
                  <a:cxn ang="0">
                    <a:pos x="172" y="224"/>
                  </a:cxn>
                  <a:cxn ang="0">
                    <a:pos x="180" y="237"/>
                  </a:cxn>
                  <a:cxn ang="0">
                    <a:pos x="179" y="245"/>
                  </a:cxn>
                  <a:cxn ang="0">
                    <a:pos x="167" y="248"/>
                  </a:cxn>
                  <a:cxn ang="0">
                    <a:pos x="163" y="241"/>
                  </a:cxn>
                  <a:cxn ang="0">
                    <a:pos x="153" y="240"/>
                  </a:cxn>
                  <a:cxn ang="0">
                    <a:pos x="136" y="251"/>
                  </a:cxn>
                  <a:cxn ang="0">
                    <a:pos x="126" y="264"/>
                  </a:cxn>
                  <a:cxn ang="0">
                    <a:pos x="107" y="268"/>
                  </a:cxn>
                  <a:cxn ang="0">
                    <a:pos x="102" y="280"/>
                  </a:cxn>
                  <a:cxn ang="0">
                    <a:pos x="97" y="289"/>
                  </a:cxn>
                  <a:cxn ang="0">
                    <a:pos x="85" y="301"/>
                  </a:cxn>
                  <a:cxn ang="0">
                    <a:pos x="67" y="298"/>
                  </a:cxn>
                  <a:cxn ang="0">
                    <a:pos x="64" y="289"/>
                  </a:cxn>
                  <a:cxn ang="0">
                    <a:pos x="60" y="280"/>
                  </a:cxn>
                  <a:cxn ang="0">
                    <a:pos x="50" y="268"/>
                  </a:cxn>
                  <a:cxn ang="0">
                    <a:pos x="35" y="264"/>
                  </a:cxn>
                  <a:cxn ang="0">
                    <a:pos x="19" y="260"/>
                  </a:cxn>
                  <a:cxn ang="0">
                    <a:pos x="16" y="249"/>
                  </a:cxn>
                  <a:cxn ang="0">
                    <a:pos x="11" y="244"/>
                  </a:cxn>
                  <a:cxn ang="0">
                    <a:pos x="0" y="235"/>
                  </a:cxn>
                  <a:cxn ang="0">
                    <a:pos x="3" y="218"/>
                  </a:cxn>
                  <a:cxn ang="0">
                    <a:pos x="12" y="214"/>
                  </a:cxn>
                  <a:cxn ang="0">
                    <a:pos x="16" y="213"/>
                  </a:cxn>
                  <a:cxn ang="0">
                    <a:pos x="24" y="206"/>
                  </a:cxn>
                  <a:cxn ang="0">
                    <a:pos x="29" y="187"/>
                  </a:cxn>
                  <a:cxn ang="0">
                    <a:pos x="33" y="173"/>
                  </a:cxn>
                  <a:cxn ang="0">
                    <a:pos x="44" y="162"/>
                  </a:cxn>
                  <a:cxn ang="0">
                    <a:pos x="48" y="123"/>
                  </a:cxn>
                  <a:cxn ang="0">
                    <a:pos x="56" y="109"/>
                  </a:cxn>
                  <a:cxn ang="0">
                    <a:pos x="75" y="132"/>
                  </a:cxn>
                  <a:cxn ang="0">
                    <a:pos x="85" y="128"/>
                  </a:cxn>
                  <a:cxn ang="0">
                    <a:pos x="105" y="132"/>
                  </a:cxn>
                  <a:cxn ang="0">
                    <a:pos x="128" y="136"/>
                  </a:cxn>
                  <a:cxn ang="0">
                    <a:pos x="136" y="128"/>
                  </a:cxn>
                  <a:cxn ang="0">
                    <a:pos x="128" y="93"/>
                  </a:cxn>
                  <a:cxn ang="0">
                    <a:pos x="141" y="73"/>
                  </a:cxn>
                  <a:cxn ang="0">
                    <a:pos x="144" y="53"/>
                  </a:cxn>
                  <a:cxn ang="0">
                    <a:pos x="156" y="26"/>
                  </a:cxn>
                  <a:cxn ang="0">
                    <a:pos x="169" y="11"/>
                  </a:cxn>
                  <a:cxn ang="0">
                    <a:pos x="177" y="8"/>
                  </a:cxn>
                  <a:cxn ang="0">
                    <a:pos x="196" y="7"/>
                  </a:cxn>
                  <a:cxn ang="0">
                    <a:pos x="207" y="6"/>
                  </a:cxn>
                </a:cxnLst>
                <a:rect l="0" t="0" r="r" b="b"/>
                <a:pathLst>
                  <a:path w="292" h="302">
                    <a:moveTo>
                      <a:pt x="215" y="0"/>
                    </a:moveTo>
                    <a:lnTo>
                      <a:pt x="218" y="0"/>
                    </a:lnTo>
                    <a:lnTo>
                      <a:pt x="223" y="2"/>
                    </a:lnTo>
                    <a:lnTo>
                      <a:pt x="232" y="6"/>
                    </a:lnTo>
                    <a:lnTo>
                      <a:pt x="243" y="11"/>
                    </a:lnTo>
                    <a:lnTo>
                      <a:pt x="255" y="18"/>
                    </a:lnTo>
                    <a:lnTo>
                      <a:pt x="265" y="23"/>
                    </a:lnTo>
                    <a:lnTo>
                      <a:pt x="270" y="26"/>
                    </a:lnTo>
                    <a:lnTo>
                      <a:pt x="281" y="30"/>
                    </a:lnTo>
                    <a:lnTo>
                      <a:pt x="292" y="28"/>
                    </a:lnTo>
                    <a:lnTo>
                      <a:pt x="292" y="33"/>
                    </a:lnTo>
                    <a:lnTo>
                      <a:pt x="290" y="35"/>
                    </a:lnTo>
                    <a:lnTo>
                      <a:pt x="290" y="39"/>
                    </a:lnTo>
                    <a:lnTo>
                      <a:pt x="289" y="43"/>
                    </a:lnTo>
                    <a:lnTo>
                      <a:pt x="285" y="47"/>
                    </a:lnTo>
                    <a:lnTo>
                      <a:pt x="282" y="49"/>
                    </a:lnTo>
                    <a:lnTo>
                      <a:pt x="280" y="51"/>
                    </a:lnTo>
                    <a:lnTo>
                      <a:pt x="278" y="54"/>
                    </a:lnTo>
                    <a:lnTo>
                      <a:pt x="277" y="59"/>
                    </a:lnTo>
                    <a:lnTo>
                      <a:pt x="277" y="72"/>
                    </a:lnTo>
                    <a:lnTo>
                      <a:pt x="274" y="78"/>
                    </a:lnTo>
                    <a:lnTo>
                      <a:pt x="267" y="86"/>
                    </a:lnTo>
                    <a:lnTo>
                      <a:pt x="259" y="96"/>
                    </a:lnTo>
                    <a:lnTo>
                      <a:pt x="250" y="105"/>
                    </a:lnTo>
                    <a:lnTo>
                      <a:pt x="242" y="112"/>
                    </a:lnTo>
                    <a:lnTo>
                      <a:pt x="236" y="117"/>
                    </a:lnTo>
                    <a:lnTo>
                      <a:pt x="231" y="121"/>
                    </a:lnTo>
                    <a:lnTo>
                      <a:pt x="224" y="123"/>
                    </a:lnTo>
                    <a:lnTo>
                      <a:pt x="218" y="125"/>
                    </a:lnTo>
                    <a:lnTo>
                      <a:pt x="210" y="134"/>
                    </a:lnTo>
                    <a:lnTo>
                      <a:pt x="207" y="142"/>
                    </a:lnTo>
                    <a:lnTo>
                      <a:pt x="208" y="150"/>
                    </a:lnTo>
                    <a:lnTo>
                      <a:pt x="214" y="155"/>
                    </a:lnTo>
                    <a:lnTo>
                      <a:pt x="219" y="162"/>
                    </a:lnTo>
                    <a:lnTo>
                      <a:pt x="223" y="167"/>
                    </a:lnTo>
                    <a:lnTo>
                      <a:pt x="224" y="170"/>
                    </a:lnTo>
                    <a:lnTo>
                      <a:pt x="223" y="173"/>
                    </a:lnTo>
                    <a:lnTo>
                      <a:pt x="223" y="174"/>
                    </a:lnTo>
                    <a:lnTo>
                      <a:pt x="218" y="177"/>
                    </a:lnTo>
                    <a:lnTo>
                      <a:pt x="216" y="178"/>
                    </a:lnTo>
                    <a:lnTo>
                      <a:pt x="214" y="179"/>
                    </a:lnTo>
                    <a:lnTo>
                      <a:pt x="211" y="182"/>
                    </a:lnTo>
                    <a:lnTo>
                      <a:pt x="210" y="187"/>
                    </a:lnTo>
                    <a:lnTo>
                      <a:pt x="211" y="192"/>
                    </a:lnTo>
                    <a:lnTo>
                      <a:pt x="212" y="197"/>
                    </a:lnTo>
                    <a:lnTo>
                      <a:pt x="212" y="202"/>
                    </a:lnTo>
                    <a:lnTo>
                      <a:pt x="208" y="209"/>
                    </a:lnTo>
                    <a:lnTo>
                      <a:pt x="198" y="216"/>
                    </a:lnTo>
                    <a:lnTo>
                      <a:pt x="185" y="218"/>
                    </a:lnTo>
                    <a:lnTo>
                      <a:pt x="175" y="223"/>
                    </a:lnTo>
                    <a:lnTo>
                      <a:pt x="172" y="224"/>
                    </a:lnTo>
                    <a:lnTo>
                      <a:pt x="171" y="227"/>
                    </a:lnTo>
                    <a:lnTo>
                      <a:pt x="171" y="228"/>
                    </a:lnTo>
                    <a:lnTo>
                      <a:pt x="180" y="237"/>
                    </a:lnTo>
                    <a:lnTo>
                      <a:pt x="181" y="240"/>
                    </a:lnTo>
                    <a:lnTo>
                      <a:pt x="181" y="243"/>
                    </a:lnTo>
                    <a:lnTo>
                      <a:pt x="179" y="245"/>
                    </a:lnTo>
                    <a:lnTo>
                      <a:pt x="175" y="247"/>
                    </a:lnTo>
                    <a:lnTo>
                      <a:pt x="172" y="248"/>
                    </a:lnTo>
                    <a:lnTo>
                      <a:pt x="167" y="248"/>
                    </a:lnTo>
                    <a:lnTo>
                      <a:pt x="164" y="245"/>
                    </a:lnTo>
                    <a:lnTo>
                      <a:pt x="164" y="243"/>
                    </a:lnTo>
                    <a:lnTo>
                      <a:pt x="163" y="241"/>
                    </a:lnTo>
                    <a:lnTo>
                      <a:pt x="161" y="239"/>
                    </a:lnTo>
                    <a:lnTo>
                      <a:pt x="159" y="239"/>
                    </a:lnTo>
                    <a:lnTo>
                      <a:pt x="153" y="240"/>
                    </a:lnTo>
                    <a:lnTo>
                      <a:pt x="146" y="241"/>
                    </a:lnTo>
                    <a:lnTo>
                      <a:pt x="141" y="244"/>
                    </a:lnTo>
                    <a:lnTo>
                      <a:pt x="136" y="251"/>
                    </a:lnTo>
                    <a:lnTo>
                      <a:pt x="133" y="256"/>
                    </a:lnTo>
                    <a:lnTo>
                      <a:pt x="130" y="260"/>
                    </a:lnTo>
                    <a:lnTo>
                      <a:pt x="126" y="264"/>
                    </a:lnTo>
                    <a:lnTo>
                      <a:pt x="118" y="267"/>
                    </a:lnTo>
                    <a:lnTo>
                      <a:pt x="116" y="268"/>
                    </a:lnTo>
                    <a:lnTo>
                      <a:pt x="107" y="268"/>
                    </a:lnTo>
                    <a:lnTo>
                      <a:pt x="105" y="270"/>
                    </a:lnTo>
                    <a:lnTo>
                      <a:pt x="102" y="272"/>
                    </a:lnTo>
                    <a:lnTo>
                      <a:pt x="102" y="280"/>
                    </a:lnTo>
                    <a:lnTo>
                      <a:pt x="101" y="282"/>
                    </a:lnTo>
                    <a:lnTo>
                      <a:pt x="101" y="284"/>
                    </a:lnTo>
                    <a:lnTo>
                      <a:pt x="97" y="289"/>
                    </a:lnTo>
                    <a:lnTo>
                      <a:pt x="94" y="290"/>
                    </a:lnTo>
                    <a:lnTo>
                      <a:pt x="89" y="298"/>
                    </a:lnTo>
                    <a:lnTo>
                      <a:pt x="85" y="301"/>
                    </a:lnTo>
                    <a:lnTo>
                      <a:pt x="82" y="302"/>
                    </a:lnTo>
                    <a:lnTo>
                      <a:pt x="75" y="302"/>
                    </a:lnTo>
                    <a:lnTo>
                      <a:pt x="67" y="298"/>
                    </a:lnTo>
                    <a:lnTo>
                      <a:pt x="66" y="295"/>
                    </a:lnTo>
                    <a:lnTo>
                      <a:pt x="66" y="293"/>
                    </a:lnTo>
                    <a:lnTo>
                      <a:pt x="64" y="289"/>
                    </a:lnTo>
                    <a:lnTo>
                      <a:pt x="64" y="286"/>
                    </a:lnTo>
                    <a:lnTo>
                      <a:pt x="63" y="283"/>
                    </a:lnTo>
                    <a:lnTo>
                      <a:pt x="60" y="280"/>
                    </a:lnTo>
                    <a:lnTo>
                      <a:pt x="54" y="280"/>
                    </a:lnTo>
                    <a:lnTo>
                      <a:pt x="50" y="276"/>
                    </a:lnTo>
                    <a:lnTo>
                      <a:pt x="50" y="268"/>
                    </a:lnTo>
                    <a:lnTo>
                      <a:pt x="48" y="266"/>
                    </a:lnTo>
                    <a:lnTo>
                      <a:pt x="43" y="264"/>
                    </a:lnTo>
                    <a:lnTo>
                      <a:pt x="35" y="264"/>
                    </a:lnTo>
                    <a:lnTo>
                      <a:pt x="24" y="263"/>
                    </a:lnTo>
                    <a:lnTo>
                      <a:pt x="20" y="262"/>
                    </a:lnTo>
                    <a:lnTo>
                      <a:pt x="19" y="260"/>
                    </a:lnTo>
                    <a:lnTo>
                      <a:pt x="17" y="258"/>
                    </a:lnTo>
                    <a:lnTo>
                      <a:pt x="16" y="256"/>
                    </a:lnTo>
                    <a:lnTo>
                      <a:pt x="16" y="249"/>
                    </a:lnTo>
                    <a:lnTo>
                      <a:pt x="15" y="247"/>
                    </a:lnTo>
                    <a:lnTo>
                      <a:pt x="13" y="245"/>
                    </a:lnTo>
                    <a:lnTo>
                      <a:pt x="11" y="244"/>
                    </a:lnTo>
                    <a:lnTo>
                      <a:pt x="5" y="244"/>
                    </a:lnTo>
                    <a:lnTo>
                      <a:pt x="1" y="245"/>
                    </a:lnTo>
                    <a:lnTo>
                      <a:pt x="0" y="235"/>
                    </a:lnTo>
                    <a:lnTo>
                      <a:pt x="0" y="223"/>
                    </a:lnTo>
                    <a:lnTo>
                      <a:pt x="1" y="220"/>
                    </a:lnTo>
                    <a:lnTo>
                      <a:pt x="3" y="218"/>
                    </a:lnTo>
                    <a:lnTo>
                      <a:pt x="7" y="218"/>
                    </a:lnTo>
                    <a:lnTo>
                      <a:pt x="9" y="217"/>
                    </a:lnTo>
                    <a:lnTo>
                      <a:pt x="12" y="214"/>
                    </a:lnTo>
                    <a:lnTo>
                      <a:pt x="13" y="214"/>
                    </a:lnTo>
                    <a:lnTo>
                      <a:pt x="15" y="213"/>
                    </a:lnTo>
                    <a:lnTo>
                      <a:pt x="16" y="213"/>
                    </a:lnTo>
                    <a:lnTo>
                      <a:pt x="17" y="212"/>
                    </a:lnTo>
                    <a:lnTo>
                      <a:pt x="23" y="209"/>
                    </a:lnTo>
                    <a:lnTo>
                      <a:pt x="24" y="206"/>
                    </a:lnTo>
                    <a:lnTo>
                      <a:pt x="24" y="196"/>
                    </a:lnTo>
                    <a:lnTo>
                      <a:pt x="27" y="193"/>
                    </a:lnTo>
                    <a:lnTo>
                      <a:pt x="29" y="187"/>
                    </a:lnTo>
                    <a:lnTo>
                      <a:pt x="28" y="185"/>
                    </a:lnTo>
                    <a:lnTo>
                      <a:pt x="28" y="178"/>
                    </a:lnTo>
                    <a:lnTo>
                      <a:pt x="33" y="173"/>
                    </a:lnTo>
                    <a:lnTo>
                      <a:pt x="38" y="171"/>
                    </a:lnTo>
                    <a:lnTo>
                      <a:pt x="42" y="167"/>
                    </a:lnTo>
                    <a:lnTo>
                      <a:pt x="44" y="162"/>
                    </a:lnTo>
                    <a:lnTo>
                      <a:pt x="44" y="146"/>
                    </a:lnTo>
                    <a:lnTo>
                      <a:pt x="46" y="134"/>
                    </a:lnTo>
                    <a:lnTo>
                      <a:pt x="48" y="123"/>
                    </a:lnTo>
                    <a:lnTo>
                      <a:pt x="52" y="116"/>
                    </a:lnTo>
                    <a:lnTo>
                      <a:pt x="56" y="112"/>
                    </a:lnTo>
                    <a:lnTo>
                      <a:pt x="56" y="109"/>
                    </a:lnTo>
                    <a:lnTo>
                      <a:pt x="63" y="119"/>
                    </a:lnTo>
                    <a:lnTo>
                      <a:pt x="70" y="127"/>
                    </a:lnTo>
                    <a:lnTo>
                      <a:pt x="75" y="132"/>
                    </a:lnTo>
                    <a:lnTo>
                      <a:pt x="78" y="132"/>
                    </a:lnTo>
                    <a:lnTo>
                      <a:pt x="82" y="131"/>
                    </a:lnTo>
                    <a:lnTo>
                      <a:pt x="85" y="128"/>
                    </a:lnTo>
                    <a:lnTo>
                      <a:pt x="91" y="128"/>
                    </a:lnTo>
                    <a:lnTo>
                      <a:pt x="97" y="130"/>
                    </a:lnTo>
                    <a:lnTo>
                      <a:pt x="105" y="132"/>
                    </a:lnTo>
                    <a:lnTo>
                      <a:pt x="114" y="135"/>
                    </a:lnTo>
                    <a:lnTo>
                      <a:pt x="122" y="138"/>
                    </a:lnTo>
                    <a:lnTo>
                      <a:pt x="128" y="136"/>
                    </a:lnTo>
                    <a:lnTo>
                      <a:pt x="129" y="134"/>
                    </a:lnTo>
                    <a:lnTo>
                      <a:pt x="132" y="132"/>
                    </a:lnTo>
                    <a:lnTo>
                      <a:pt x="136" y="128"/>
                    </a:lnTo>
                    <a:lnTo>
                      <a:pt x="136" y="121"/>
                    </a:lnTo>
                    <a:lnTo>
                      <a:pt x="128" y="101"/>
                    </a:lnTo>
                    <a:lnTo>
                      <a:pt x="128" y="93"/>
                    </a:lnTo>
                    <a:lnTo>
                      <a:pt x="130" y="85"/>
                    </a:lnTo>
                    <a:lnTo>
                      <a:pt x="136" y="78"/>
                    </a:lnTo>
                    <a:lnTo>
                      <a:pt x="141" y="73"/>
                    </a:lnTo>
                    <a:lnTo>
                      <a:pt x="145" y="68"/>
                    </a:lnTo>
                    <a:lnTo>
                      <a:pt x="145" y="61"/>
                    </a:lnTo>
                    <a:lnTo>
                      <a:pt x="144" y="53"/>
                    </a:lnTo>
                    <a:lnTo>
                      <a:pt x="145" y="43"/>
                    </a:lnTo>
                    <a:lnTo>
                      <a:pt x="149" y="37"/>
                    </a:lnTo>
                    <a:lnTo>
                      <a:pt x="156" y="26"/>
                    </a:lnTo>
                    <a:lnTo>
                      <a:pt x="163" y="14"/>
                    </a:lnTo>
                    <a:lnTo>
                      <a:pt x="165" y="12"/>
                    </a:lnTo>
                    <a:lnTo>
                      <a:pt x="169" y="11"/>
                    </a:lnTo>
                    <a:lnTo>
                      <a:pt x="172" y="10"/>
                    </a:lnTo>
                    <a:lnTo>
                      <a:pt x="175" y="10"/>
                    </a:lnTo>
                    <a:lnTo>
                      <a:pt x="177" y="8"/>
                    </a:lnTo>
                    <a:lnTo>
                      <a:pt x="179" y="10"/>
                    </a:lnTo>
                    <a:lnTo>
                      <a:pt x="183" y="10"/>
                    </a:lnTo>
                    <a:lnTo>
                      <a:pt x="196" y="7"/>
                    </a:lnTo>
                    <a:lnTo>
                      <a:pt x="200" y="8"/>
                    </a:lnTo>
                    <a:lnTo>
                      <a:pt x="204" y="8"/>
                    </a:lnTo>
                    <a:lnTo>
                      <a:pt x="207" y="6"/>
                    </a:lnTo>
                    <a:lnTo>
                      <a:pt x="212" y="3"/>
                    </a:lnTo>
                    <a:lnTo>
                      <a:pt x="21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73" name="Freeform 121">
                <a:extLst>
                  <a:ext uri="{FF2B5EF4-FFF2-40B4-BE49-F238E27FC236}">
                    <a16:creationId xmlns:a16="http://schemas.microsoft.com/office/drawing/2014/main" id="{3ECFCA31-65F1-8B3B-061E-BBFA8177FA9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614256" y="7429258"/>
                <a:ext cx="344870" cy="355877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42" y="2"/>
                  </a:cxn>
                  <a:cxn ang="0">
                    <a:pos x="50" y="4"/>
                  </a:cxn>
                  <a:cxn ang="0">
                    <a:pos x="51" y="6"/>
                  </a:cxn>
                  <a:cxn ang="0">
                    <a:pos x="58" y="7"/>
                  </a:cxn>
                  <a:cxn ang="0">
                    <a:pos x="67" y="10"/>
                  </a:cxn>
                  <a:cxn ang="0">
                    <a:pos x="76" y="11"/>
                  </a:cxn>
                  <a:cxn ang="0">
                    <a:pos x="78" y="12"/>
                  </a:cxn>
                  <a:cxn ang="0">
                    <a:pos x="80" y="14"/>
                  </a:cxn>
                  <a:cxn ang="0">
                    <a:pos x="81" y="16"/>
                  </a:cxn>
                  <a:cxn ang="0">
                    <a:pos x="81" y="22"/>
                  </a:cxn>
                  <a:cxn ang="0">
                    <a:pos x="85" y="30"/>
                  </a:cxn>
                  <a:cxn ang="0">
                    <a:pos x="88" y="33"/>
                  </a:cxn>
                  <a:cxn ang="0">
                    <a:pos x="89" y="35"/>
                  </a:cxn>
                  <a:cxn ang="0">
                    <a:pos x="90" y="39"/>
                  </a:cxn>
                  <a:cxn ang="0">
                    <a:pos x="88" y="45"/>
                  </a:cxn>
                  <a:cxn ang="0">
                    <a:pos x="88" y="50"/>
                  </a:cxn>
                  <a:cxn ang="0">
                    <a:pos x="89" y="53"/>
                  </a:cxn>
                  <a:cxn ang="0">
                    <a:pos x="94" y="61"/>
                  </a:cxn>
                  <a:cxn ang="0">
                    <a:pos x="84" y="65"/>
                  </a:cxn>
                  <a:cxn ang="0">
                    <a:pos x="71" y="69"/>
                  </a:cxn>
                  <a:cxn ang="0">
                    <a:pos x="61" y="74"/>
                  </a:cxn>
                  <a:cxn ang="0">
                    <a:pos x="59" y="76"/>
                  </a:cxn>
                  <a:cxn ang="0">
                    <a:pos x="59" y="78"/>
                  </a:cxn>
                  <a:cxn ang="0">
                    <a:pos x="62" y="81"/>
                  </a:cxn>
                  <a:cxn ang="0">
                    <a:pos x="62" y="87"/>
                  </a:cxn>
                  <a:cxn ang="0">
                    <a:pos x="57" y="91"/>
                  </a:cxn>
                  <a:cxn ang="0">
                    <a:pos x="49" y="93"/>
                  </a:cxn>
                  <a:cxn ang="0">
                    <a:pos x="26" y="93"/>
                  </a:cxn>
                  <a:cxn ang="0">
                    <a:pos x="24" y="96"/>
                  </a:cxn>
                  <a:cxn ang="0">
                    <a:pos x="22" y="97"/>
                  </a:cxn>
                  <a:cxn ang="0">
                    <a:pos x="16" y="95"/>
                  </a:cxn>
                  <a:cxn ang="0">
                    <a:pos x="15" y="92"/>
                  </a:cxn>
                  <a:cxn ang="0">
                    <a:pos x="6" y="83"/>
                  </a:cxn>
                  <a:cxn ang="0">
                    <a:pos x="3" y="78"/>
                  </a:cxn>
                  <a:cxn ang="0">
                    <a:pos x="0" y="73"/>
                  </a:cxn>
                  <a:cxn ang="0">
                    <a:pos x="2" y="72"/>
                  </a:cxn>
                  <a:cxn ang="0">
                    <a:pos x="4" y="61"/>
                  </a:cxn>
                  <a:cxn ang="0">
                    <a:pos x="4" y="45"/>
                  </a:cxn>
                  <a:cxn ang="0">
                    <a:pos x="6" y="43"/>
                  </a:cxn>
                  <a:cxn ang="0">
                    <a:pos x="8" y="42"/>
                  </a:cxn>
                  <a:cxn ang="0">
                    <a:pos x="12" y="42"/>
                  </a:cxn>
                  <a:cxn ang="0">
                    <a:pos x="15" y="41"/>
                  </a:cxn>
                  <a:cxn ang="0">
                    <a:pos x="18" y="41"/>
                  </a:cxn>
                  <a:cxn ang="0">
                    <a:pos x="19" y="39"/>
                  </a:cxn>
                  <a:cxn ang="0">
                    <a:pos x="20" y="37"/>
                  </a:cxn>
                  <a:cxn ang="0">
                    <a:pos x="20" y="29"/>
                  </a:cxn>
                  <a:cxn ang="0">
                    <a:pos x="19" y="25"/>
                  </a:cxn>
                  <a:cxn ang="0">
                    <a:pos x="19" y="19"/>
                  </a:cxn>
                  <a:cxn ang="0">
                    <a:pos x="20" y="16"/>
                  </a:cxn>
                  <a:cxn ang="0">
                    <a:pos x="23" y="14"/>
                  </a:cxn>
                  <a:cxn ang="0">
                    <a:pos x="28" y="11"/>
                  </a:cxn>
                  <a:cxn ang="0">
                    <a:pos x="31" y="11"/>
                  </a:cxn>
                  <a:cxn ang="0">
                    <a:pos x="34" y="10"/>
                  </a:cxn>
                  <a:cxn ang="0">
                    <a:pos x="35" y="8"/>
                  </a:cxn>
                  <a:cxn ang="0">
                    <a:pos x="35" y="4"/>
                  </a:cxn>
                  <a:cxn ang="0">
                    <a:pos x="37" y="0"/>
                  </a:cxn>
                </a:cxnLst>
                <a:rect l="0" t="0" r="r" b="b"/>
                <a:pathLst>
                  <a:path w="94" h="97">
                    <a:moveTo>
                      <a:pt x="37" y="0"/>
                    </a:moveTo>
                    <a:lnTo>
                      <a:pt x="42" y="2"/>
                    </a:lnTo>
                    <a:lnTo>
                      <a:pt x="50" y="4"/>
                    </a:lnTo>
                    <a:lnTo>
                      <a:pt x="51" y="6"/>
                    </a:lnTo>
                    <a:lnTo>
                      <a:pt x="58" y="7"/>
                    </a:lnTo>
                    <a:lnTo>
                      <a:pt x="67" y="10"/>
                    </a:lnTo>
                    <a:lnTo>
                      <a:pt x="76" y="11"/>
                    </a:lnTo>
                    <a:lnTo>
                      <a:pt x="78" y="12"/>
                    </a:lnTo>
                    <a:lnTo>
                      <a:pt x="80" y="14"/>
                    </a:lnTo>
                    <a:lnTo>
                      <a:pt x="81" y="16"/>
                    </a:lnTo>
                    <a:lnTo>
                      <a:pt x="81" y="22"/>
                    </a:lnTo>
                    <a:lnTo>
                      <a:pt x="85" y="30"/>
                    </a:lnTo>
                    <a:lnTo>
                      <a:pt x="88" y="33"/>
                    </a:lnTo>
                    <a:lnTo>
                      <a:pt x="89" y="35"/>
                    </a:lnTo>
                    <a:lnTo>
                      <a:pt x="90" y="39"/>
                    </a:lnTo>
                    <a:lnTo>
                      <a:pt x="88" y="45"/>
                    </a:lnTo>
                    <a:lnTo>
                      <a:pt x="88" y="50"/>
                    </a:lnTo>
                    <a:lnTo>
                      <a:pt x="89" y="53"/>
                    </a:lnTo>
                    <a:lnTo>
                      <a:pt x="94" y="61"/>
                    </a:lnTo>
                    <a:lnTo>
                      <a:pt x="84" y="65"/>
                    </a:lnTo>
                    <a:lnTo>
                      <a:pt x="71" y="69"/>
                    </a:lnTo>
                    <a:lnTo>
                      <a:pt x="61" y="74"/>
                    </a:lnTo>
                    <a:lnTo>
                      <a:pt x="59" y="76"/>
                    </a:lnTo>
                    <a:lnTo>
                      <a:pt x="59" y="78"/>
                    </a:lnTo>
                    <a:lnTo>
                      <a:pt x="62" y="81"/>
                    </a:lnTo>
                    <a:lnTo>
                      <a:pt x="62" y="87"/>
                    </a:lnTo>
                    <a:lnTo>
                      <a:pt x="57" y="91"/>
                    </a:lnTo>
                    <a:lnTo>
                      <a:pt x="49" y="93"/>
                    </a:lnTo>
                    <a:lnTo>
                      <a:pt x="26" y="93"/>
                    </a:lnTo>
                    <a:lnTo>
                      <a:pt x="24" y="96"/>
                    </a:lnTo>
                    <a:lnTo>
                      <a:pt x="22" y="97"/>
                    </a:lnTo>
                    <a:lnTo>
                      <a:pt x="16" y="95"/>
                    </a:lnTo>
                    <a:lnTo>
                      <a:pt x="15" y="92"/>
                    </a:lnTo>
                    <a:lnTo>
                      <a:pt x="6" y="83"/>
                    </a:lnTo>
                    <a:lnTo>
                      <a:pt x="3" y="78"/>
                    </a:lnTo>
                    <a:lnTo>
                      <a:pt x="0" y="73"/>
                    </a:lnTo>
                    <a:lnTo>
                      <a:pt x="2" y="72"/>
                    </a:lnTo>
                    <a:lnTo>
                      <a:pt x="4" y="61"/>
                    </a:lnTo>
                    <a:lnTo>
                      <a:pt x="4" y="45"/>
                    </a:lnTo>
                    <a:lnTo>
                      <a:pt x="6" y="43"/>
                    </a:lnTo>
                    <a:lnTo>
                      <a:pt x="8" y="42"/>
                    </a:lnTo>
                    <a:lnTo>
                      <a:pt x="12" y="42"/>
                    </a:lnTo>
                    <a:lnTo>
                      <a:pt x="15" y="41"/>
                    </a:lnTo>
                    <a:lnTo>
                      <a:pt x="18" y="41"/>
                    </a:lnTo>
                    <a:lnTo>
                      <a:pt x="19" y="39"/>
                    </a:lnTo>
                    <a:lnTo>
                      <a:pt x="20" y="37"/>
                    </a:lnTo>
                    <a:lnTo>
                      <a:pt x="20" y="29"/>
                    </a:lnTo>
                    <a:lnTo>
                      <a:pt x="19" y="25"/>
                    </a:lnTo>
                    <a:lnTo>
                      <a:pt x="19" y="19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1"/>
                    </a:lnTo>
                    <a:lnTo>
                      <a:pt x="31" y="11"/>
                    </a:lnTo>
                    <a:lnTo>
                      <a:pt x="34" y="10"/>
                    </a:lnTo>
                    <a:lnTo>
                      <a:pt x="35" y="8"/>
                    </a:lnTo>
                    <a:lnTo>
                      <a:pt x="35" y="4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74" name="Freeform 122">
                <a:extLst>
                  <a:ext uri="{FF2B5EF4-FFF2-40B4-BE49-F238E27FC236}">
                    <a16:creationId xmlns:a16="http://schemas.microsoft.com/office/drawing/2014/main" id="{632FEC2F-EAEA-5A1D-D048-B87DEC415EB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767696" y="7318774"/>
                <a:ext cx="502628" cy="366882"/>
              </a:xfrm>
              <a:custGeom>
                <a:avLst/>
                <a:gdLst/>
                <a:ahLst/>
                <a:cxnLst>
                  <a:cxn ang="0">
                    <a:pos x="41" y="3"/>
                  </a:cxn>
                  <a:cxn ang="0">
                    <a:pos x="53" y="12"/>
                  </a:cxn>
                  <a:cxn ang="0">
                    <a:pos x="55" y="20"/>
                  </a:cxn>
                  <a:cxn ang="0">
                    <a:pos x="56" y="29"/>
                  </a:cxn>
                  <a:cxn ang="0">
                    <a:pos x="77" y="30"/>
                  </a:cxn>
                  <a:cxn ang="0">
                    <a:pos x="110" y="35"/>
                  </a:cxn>
                  <a:cxn ang="0">
                    <a:pos x="122" y="46"/>
                  </a:cxn>
                  <a:cxn ang="0">
                    <a:pos x="135" y="62"/>
                  </a:cxn>
                  <a:cxn ang="0">
                    <a:pos x="134" y="66"/>
                  </a:cxn>
                  <a:cxn ang="0">
                    <a:pos x="131" y="70"/>
                  </a:cxn>
                  <a:cxn ang="0">
                    <a:pos x="133" y="74"/>
                  </a:cxn>
                  <a:cxn ang="0">
                    <a:pos x="135" y="81"/>
                  </a:cxn>
                  <a:cxn ang="0">
                    <a:pos x="135" y="93"/>
                  </a:cxn>
                  <a:cxn ang="0">
                    <a:pos x="127" y="96"/>
                  </a:cxn>
                  <a:cxn ang="0">
                    <a:pos x="116" y="93"/>
                  </a:cxn>
                  <a:cxn ang="0">
                    <a:pos x="114" y="88"/>
                  </a:cxn>
                  <a:cxn ang="0">
                    <a:pos x="106" y="89"/>
                  </a:cxn>
                  <a:cxn ang="0">
                    <a:pos x="96" y="88"/>
                  </a:cxn>
                  <a:cxn ang="0">
                    <a:pos x="87" y="85"/>
                  </a:cxn>
                  <a:cxn ang="0">
                    <a:pos x="79" y="92"/>
                  </a:cxn>
                  <a:cxn ang="0">
                    <a:pos x="69" y="97"/>
                  </a:cxn>
                  <a:cxn ang="0">
                    <a:pos x="64" y="99"/>
                  </a:cxn>
                  <a:cxn ang="0">
                    <a:pos x="57" y="100"/>
                  </a:cxn>
                  <a:cxn ang="0">
                    <a:pos x="51" y="89"/>
                  </a:cxn>
                  <a:cxn ang="0">
                    <a:pos x="53" y="78"/>
                  </a:cxn>
                  <a:cxn ang="0">
                    <a:pos x="51" y="72"/>
                  </a:cxn>
                  <a:cxn ang="0">
                    <a:pos x="44" y="61"/>
                  </a:cxn>
                  <a:cxn ang="0">
                    <a:pos x="43" y="53"/>
                  </a:cxn>
                  <a:cxn ang="0">
                    <a:pos x="39" y="50"/>
                  </a:cxn>
                  <a:cxn ang="0">
                    <a:pos x="21" y="46"/>
                  </a:cxn>
                  <a:cxn ang="0">
                    <a:pos x="13" y="43"/>
                  </a:cxn>
                  <a:cxn ang="0">
                    <a:pos x="0" y="39"/>
                  </a:cxn>
                  <a:cxn ang="0">
                    <a:pos x="4" y="20"/>
                  </a:cxn>
                  <a:cxn ang="0">
                    <a:pos x="5" y="7"/>
                  </a:cxn>
                  <a:cxn ang="0">
                    <a:pos x="9" y="4"/>
                  </a:cxn>
                  <a:cxn ang="0">
                    <a:pos x="14" y="3"/>
                  </a:cxn>
                  <a:cxn ang="0">
                    <a:pos x="21" y="2"/>
                  </a:cxn>
                </a:cxnLst>
                <a:rect l="0" t="0" r="r" b="b"/>
                <a:pathLst>
                  <a:path w="137" h="100">
                    <a:moveTo>
                      <a:pt x="30" y="0"/>
                    </a:moveTo>
                    <a:lnTo>
                      <a:pt x="41" y="3"/>
                    </a:lnTo>
                    <a:lnTo>
                      <a:pt x="49" y="7"/>
                    </a:lnTo>
                    <a:lnTo>
                      <a:pt x="53" y="12"/>
                    </a:lnTo>
                    <a:lnTo>
                      <a:pt x="53" y="18"/>
                    </a:lnTo>
                    <a:lnTo>
                      <a:pt x="55" y="20"/>
                    </a:lnTo>
                    <a:lnTo>
                      <a:pt x="55" y="26"/>
                    </a:lnTo>
                    <a:lnTo>
                      <a:pt x="56" y="29"/>
                    </a:lnTo>
                    <a:lnTo>
                      <a:pt x="59" y="30"/>
                    </a:lnTo>
                    <a:lnTo>
                      <a:pt x="77" y="30"/>
                    </a:lnTo>
                    <a:lnTo>
                      <a:pt x="99" y="33"/>
                    </a:lnTo>
                    <a:lnTo>
                      <a:pt x="110" y="35"/>
                    </a:lnTo>
                    <a:lnTo>
                      <a:pt x="118" y="41"/>
                    </a:lnTo>
                    <a:lnTo>
                      <a:pt x="122" y="46"/>
                    </a:lnTo>
                    <a:lnTo>
                      <a:pt x="127" y="54"/>
                    </a:lnTo>
                    <a:lnTo>
                      <a:pt x="135" y="62"/>
                    </a:lnTo>
                    <a:lnTo>
                      <a:pt x="135" y="65"/>
                    </a:lnTo>
                    <a:lnTo>
                      <a:pt x="134" y="66"/>
                    </a:lnTo>
                    <a:lnTo>
                      <a:pt x="133" y="69"/>
                    </a:lnTo>
                    <a:lnTo>
                      <a:pt x="131" y="70"/>
                    </a:lnTo>
                    <a:lnTo>
                      <a:pt x="131" y="73"/>
                    </a:lnTo>
                    <a:lnTo>
                      <a:pt x="133" y="74"/>
                    </a:lnTo>
                    <a:lnTo>
                      <a:pt x="134" y="77"/>
                    </a:lnTo>
                    <a:lnTo>
                      <a:pt x="135" y="81"/>
                    </a:lnTo>
                    <a:lnTo>
                      <a:pt x="137" y="86"/>
                    </a:lnTo>
                    <a:lnTo>
                      <a:pt x="135" y="93"/>
                    </a:lnTo>
                    <a:lnTo>
                      <a:pt x="133" y="93"/>
                    </a:lnTo>
                    <a:lnTo>
                      <a:pt x="127" y="96"/>
                    </a:lnTo>
                    <a:lnTo>
                      <a:pt x="119" y="96"/>
                    </a:lnTo>
                    <a:lnTo>
                      <a:pt x="116" y="93"/>
                    </a:lnTo>
                    <a:lnTo>
                      <a:pt x="116" y="91"/>
                    </a:lnTo>
                    <a:lnTo>
                      <a:pt x="114" y="88"/>
                    </a:lnTo>
                    <a:lnTo>
                      <a:pt x="108" y="88"/>
                    </a:lnTo>
                    <a:lnTo>
                      <a:pt x="106" y="89"/>
                    </a:lnTo>
                    <a:lnTo>
                      <a:pt x="100" y="89"/>
                    </a:lnTo>
                    <a:lnTo>
                      <a:pt x="96" y="88"/>
                    </a:lnTo>
                    <a:lnTo>
                      <a:pt x="94" y="85"/>
                    </a:lnTo>
                    <a:lnTo>
                      <a:pt x="87" y="85"/>
                    </a:lnTo>
                    <a:lnTo>
                      <a:pt x="83" y="89"/>
                    </a:lnTo>
                    <a:lnTo>
                      <a:pt x="79" y="92"/>
                    </a:lnTo>
                    <a:lnTo>
                      <a:pt x="75" y="96"/>
                    </a:lnTo>
                    <a:lnTo>
                      <a:pt x="69" y="97"/>
                    </a:lnTo>
                    <a:lnTo>
                      <a:pt x="67" y="97"/>
                    </a:lnTo>
                    <a:lnTo>
                      <a:pt x="64" y="99"/>
                    </a:lnTo>
                    <a:lnTo>
                      <a:pt x="60" y="99"/>
                    </a:lnTo>
                    <a:lnTo>
                      <a:pt x="57" y="100"/>
                    </a:lnTo>
                    <a:lnTo>
                      <a:pt x="52" y="92"/>
                    </a:lnTo>
                    <a:lnTo>
                      <a:pt x="51" y="89"/>
                    </a:lnTo>
                    <a:lnTo>
                      <a:pt x="51" y="84"/>
                    </a:lnTo>
                    <a:lnTo>
                      <a:pt x="53" y="78"/>
                    </a:lnTo>
                    <a:lnTo>
                      <a:pt x="52" y="74"/>
                    </a:lnTo>
                    <a:lnTo>
                      <a:pt x="51" y="72"/>
                    </a:lnTo>
                    <a:lnTo>
                      <a:pt x="48" y="69"/>
                    </a:lnTo>
                    <a:lnTo>
                      <a:pt x="44" y="61"/>
                    </a:lnTo>
                    <a:lnTo>
                      <a:pt x="44" y="55"/>
                    </a:lnTo>
                    <a:lnTo>
                      <a:pt x="43" y="53"/>
                    </a:lnTo>
                    <a:lnTo>
                      <a:pt x="41" y="51"/>
                    </a:lnTo>
                    <a:lnTo>
                      <a:pt x="39" y="50"/>
                    </a:lnTo>
                    <a:lnTo>
                      <a:pt x="30" y="49"/>
                    </a:lnTo>
                    <a:lnTo>
                      <a:pt x="21" y="46"/>
                    </a:lnTo>
                    <a:lnTo>
                      <a:pt x="14" y="45"/>
                    </a:lnTo>
                    <a:lnTo>
                      <a:pt x="13" y="43"/>
                    </a:lnTo>
                    <a:lnTo>
                      <a:pt x="5" y="41"/>
                    </a:lnTo>
                    <a:lnTo>
                      <a:pt x="0" y="39"/>
                    </a:lnTo>
                    <a:lnTo>
                      <a:pt x="1" y="31"/>
                    </a:lnTo>
                    <a:lnTo>
                      <a:pt x="4" y="20"/>
                    </a:lnTo>
                    <a:lnTo>
                      <a:pt x="4" y="10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2" y="4"/>
                    </a:lnTo>
                    <a:lnTo>
                      <a:pt x="14" y="3"/>
                    </a:lnTo>
                    <a:lnTo>
                      <a:pt x="17" y="3"/>
                    </a:lnTo>
                    <a:lnTo>
                      <a:pt x="21" y="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75" name="Freeform 123">
                <a:extLst>
                  <a:ext uri="{FF2B5EF4-FFF2-40B4-BE49-F238E27FC236}">
                    <a16:creationId xmlns:a16="http://schemas.microsoft.com/office/drawing/2014/main" id="{A2839C88-7AC5-3BAB-2249-EC5455F737E0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099796" y="6653756"/>
                <a:ext cx="594348" cy="546655"/>
              </a:xfrm>
              <a:custGeom>
                <a:avLst/>
                <a:gdLst/>
                <a:ahLst/>
                <a:cxnLst>
                  <a:cxn ang="0">
                    <a:pos x="28" y="8"/>
                  </a:cxn>
                  <a:cxn ang="0">
                    <a:pos x="37" y="23"/>
                  </a:cxn>
                  <a:cxn ang="0">
                    <a:pos x="52" y="21"/>
                  </a:cxn>
                  <a:cxn ang="0">
                    <a:pos x="61" y="19"/>
                  </a:cxn>
                  <a:cxn ang="0">
                    <a:pos x="65" y="26"/>
                  </a:cxn>
                  <a:cxn ang="0">
                    <a:pos x="64" y="34"/>
                  </a:cxn>
                  <a:cxn ang="0">
                    <a:pos x="57" y="43"/>
                  </a:cxn>
                  <a:cxn ang="0">
                    <a:pos x="68" y="47"/>
                  </a:cxn>
                  <a:cxn ang="0">
                    <a:pos x="80" y="57"/>
                  </a:cxn>
                  <a:cxn ang="0">
                    <a:pos x="94" y="72"/>
                  </a:cxn>
                  <a:cxn ang="0">
                    <a:pos x="103" y="89"/>
                  </a:cxn>
                  <a:cxn ang="0">
                    <a:pos x="112" y="101"/>
                  </a:cxn>
                  <a:cxn ang="0">
                    <a:pos x="125" y="104"/>
                  </a:cxn>
                  <a:cxn ang="0">
                    <a:pos x="135" y="99"/>
                  </a:cxn>
                  <a:cxn ang="0">
                    <a:pos x="149" y="93"/>
                  </a:cxn>
                  <a:cxn ang="0">
                    <a:pos x="158" y="97"/>
                  </a:cxn>
                  <a:cxn ang="0">
                    <a:pos x="151" y="104"/>
                  </a:cxn>
                  <a:cxn ang="0">
                    <a:pos x="145" y="105"/>
                  </a:cxn>
                  <a:cxn ang="0">
                    <a:pos x="131" y="111"/>
                  </a:cxn>
                  <a:cxn ang="0">
                    <a:pos x="114" y="122"/>
                  </a:cxn>
                  <a:cxn ang="0">
                    <a:pos x="100" y="130"/>
                  </a:cxn>
                  <a:cxn ang="0">
                    <a:pos x="82" y="131"/>
                  </a:cxn>
                  <a:cxn ang="0">
                    <a:pos x="71" y="139"/>
                  </a:cxn>
                  <a:cxn ang="0">
                    <a:pos x="61" y="146"/>
                  </a:cxn>
                  <a:cxn ang="0">
                    <a:pos x="44" y="140"/>
                  </a:cxn>
                  <a:cxn ang="0">
                    <a:pos x="24" y="123"/>
                  </a:cxn>
                  <a:cxn ang="0">
                    <a:pos x="21" y="115"/>
                  </a:cxn>
                  <a:cxn ang="0">
                    <a:pos x="13" y="105"/>
                  </a:cxn>
                  <a:cxn ang="0">
                    <a:pos x="14" y="100"/>
                  </a:cxn>
                  <a:cxn ang="0">
                    <a:pos x="25" y="84"/>
                  </a:cxn>
                  <a:cxn ang="0">
                    <a:pos x="21" y="73"/>
                  </a:cxn>
                  <a:cxn ang="0">
                    <a:pos x="18" y="69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0" y="41"/>
                  </a:cxn>
                  <a:cxn ang="0">
                    <a:pos x="4" y="31"/>
                  </a:cxn>
                  <a:cxn ang="0">
                    <a:pos x="22" y="0"/>
                  </a:cxn>
                </a:cxnLst>
                <a:rect l="0" t="0" r="r" b="b"/>
                <a:pathLst>
                  <a:path w="162" h="149">
                    <a:moveTo>
                      <a:pt x="22" y="0"/>
                    </a:moveTo>
                    <a:lnTo>
                      <a:pt x="28" y="8"/>
                    </a:lnTo>
                    <a:lnTo>
                      <a:pt x="33" y="18"/>
                    </a:lnTo>
                    <a:lnTo>
                      <a:pt x="37" y="23"/>
                    </a:lnTo>
                    <a:lnTo>
                      <a:pt x="44" y="25"/>
                    </a:lnTo>
                    <a:lnTo>
                      <a:pt x="52" y="21"/>
                    </a:lnTo>
                    <a:lnTo>
                      <a:pt x="60" y="15"/>
                    </a:lnTo>
                    <a:lnTo>
                      <a:pt x="61" y="19"/>
                    </a:lnTo>
                    <a:lnTo>
                      <a:pt x="64" y="23"/>
                    </a:lnTo>
                    <a:lnTo>
                      <a:pt x="65" y="26"/>
                    </a:lnTo>
                    <a:lnTo>
                      <a:pt x="65" y="31"/>
                    </a:lnTo>
                    <a:lnTo>
                      <a:pt x="64" y="34"/>
                    </a:lnTo>
                    <a:lnTo>
                      <a:pt x="57" y="41"/>
                    </a:lnTo>
                    <a:lnTo>
                      <a:pt x="57" y="43"/>
                    </a:lnTo>
                    <a:lnTo>
                      <a:pt x="61" y="46"/>
                    </a:lnTo>
                    <a:lnTo>
                      <a:pt x="68" y="47"/>
                    </a:lnTo>
                    <a:lnTo>
                      <a:pt x="75" y="52"/>
                    </a:lnTo>
                    <a:lnTo>
                      <a:pt x="80" y="57"/>
                    </a:lnTo>
                    <a:lnTo>
                      <a:pt x="86" y="65"/>
                    </a:lnTo>
                    <a:lnTo>
                      <a:pt x="94" y="72"/>
                    </a:lnTo>
                    <a:lnTo>
                      <a:pt x="99" y="80"/>
                    </a:lnTo>
                    <a:lnTo>
                      <a:pt x="103" y="89"/>
                    </a:lnTo>
                    <a:lnTo>
                      <a:pt x="107" y="97"/>
                    </a:lnTo>
                    <a:lnTo>
                      <a:pt x="112" y="101"/>
                    </a:lnTo>
                    <a:lnTo>
                      <a:pt x="119" y="103"/>
                    </a:lnTo>
                    <a:lnTo>
                      <a:pt x="125" y="104"/>
                    </a:lnTo>
                    <a:lnTo>
                      <a:pt x="130" y="103"/>
                    </a:lnTo>
                    <a:lnTo>
                      <a:pt x="135" y="99"/>
                    </a:lnTo>
                    <a:lnTo>
                      <a:pt x="142" y="95"/>
                    </a:lnTo>
                    <a:lnTo>
                      <a:pt x="149" y="93"/>
                    </a:lnTo>
                    <a:lnTo>
                      <a:pt x="153" y="95"/>
                    </a:lnTo>
                    <a:lnTo>
                      <a:pt x="158" y="97"/>
                    </a:lnTo>
                    <a:lnTo>
                      <a:pt x="162" y="101"/>
                    </a:lnTo>
                    <a:lnTo>
                      <a:pt x="151" y="104"/>
                    </a:lnTo>
                    <a:lnTo>
                      <a:pt x="147" y="105"/>
                    </a:lnTo>
                    <a:lnTo>
                      <a:pt x="145" y="105"/>
                    </a:lnTo>
                    <a:lnTo>
                      <a:pt x="139" y="107"/>
                    </a:lnTo>
                    <a:lnTo>
                      <a:pt x="131" y="111"/>
                    </a:lnTo>
                    <a:lnTo>
                      <a:pt x="122" y="116"/>
                    </a:lnTo>
                    <a:lnTo>
                      <a:pt x="114" y="122"/>
                    </a:lnTo>
                    <a:lnTo>
                      <a:pt x="107" y="127"/>
                    </a:lnTo>
                    <a:lnTo>
                      <a:pt x="100" y="130"/>
                    </a:lnTo>
                    <a:lnTo>
                      <a:pt x="91" y="130"/>
                    </a:lnTo>
                    <a:lnTo>
                      <a:pt x="82" y="131"/>
                    </a:lnTo>
                    <a:lnTo>
                      <a:pt x="75" y="135"/>
                    </a:lnTo>
                    <a:lnTo>
                      <a:pt x="71" y="139"/>
                    </a:lnTo>
                    <a:lnTo>
                      <a:pt x="67" y="142"/>
                    </a:lnTo>
                    <a:lnTo>
                      <a:pt x="61" y="146"/>
                    </a:lnTo>
                    <a:lnTo>
                      <a:pt x="56" y="149"/>
                    </a:lnTo>
                    <a:lnTo>
                      <a:pt x="44" y="140"/>
                    </a:lnTo>
                    <a:lnTo>
                      <a:pt x="32" y="131"/>
                    </a:lnTo>
                    <a:lnTo>
                      <a:pt x="24" y="123"/>
                    </a:lnTo>
                    <a:lnTo>
                      <a:pt x="21" y="118"/>
                    </a:lnTo>
                    <a:lnTo>
                      <a:pt x="21" y="115"/>
                    </a:lnTo>
                    <a:lnTo>
                      <a:pt x="20" y="112"/>
                    </a:lnTo>
                    <a:lnTo>
                      <a:pt x="13" y="105"/>
                    </a:lnTo>
                    <a:lnTo>
                      <a:pt x="13" y="103"/>
                    </a:lnTo>
                    <a:lnTo>
                      <a:pt x="14" y="100"/>
                    </a:lnTo>
                    <a:lnTo>
                      <a:pt x="22" y="89"/>
                    </a:lnTo>
                    <a:lnTo>
                      <a:pt x="25" y="84"/>
                    </a:lnTo>
                    <a:lnTo>
                      <a:pt x="24" y="77"/>
                    </a:lnTo>
                    <a:lnTo>
                      <a:pt x="21" y="73"/>
                    </a:lnTo>
                    <a:lnTo>
                      <a:pt x="20" y="70"/>
                    </a:lnTo>
                    <a:lnTo>
                      <a:pt x="18" y="69"/>
                    </a:lnTo>
                    <a:lnTo>
                      <a:pt x="16" y="68"/>
                    </a:lnTo>
                    <a:lnTo>
                      <a:pt x="14" y="66"/>
                    </a:lnTo>
                    <a:lnTo>
                      <a:pt x="13" y="64"/>
                    </a:lnTo>
                    <a:lnTo>
                      <a:pt x="10" y="60"/>
                    </a:lnTo>
                    <a:lnTo>
                      <a:pt x="5" y="49"/>
                    </a:lnTo>
                    <a:lnTo>
                      <a:pt x="0" y="41"/>
                    </a:lnTo>
                    <a:lnTo>
                      <a:pt x="0" y="35"/>
                    </a:lnTo>
                    <a:lnTo>
                      <a:pt x="4" y="31"/>
                    </a:lnTo>
                    <a:lnTo>
                      <a:pt x="9" y="22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76" name="Freeform 124">
                <a:extLst>
                  <a:ext uri="{FF2B5EF4-FFF2-40B4-BE49-F238E27FC236}">
                    <a16:creationId xmlns:a16="http://schemas.microsoft.com/office/drawing/2014/main" id="{C1A0DDA8-8911-28C5-B146-E8DF73BD919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316525" y="6714549"/>
                <a:ext cx="498959" cy="344873"/>
              </a:xfrm>
              <a:custGeom>
                <a:avLst/>
                <a:gdLst/>
                <a:ahLst/>
                <a:cxnLst>
                  <a:cxn ang="0">
                    <a:pos x="30" y="1"/>
                  </a:cxn>
                  <a:cxn ang="0">
                    <a:pos x="57" y="12"/>
                  </a:cxn>
                  <a:cxn ang="0">
                    <a:pos x="80" y="20"/>
                  </a:cxn>
                  <a:cxn ang="0">
                    <a:pos x="86" y="17"/>
                  </a:cxn>
                  <a:cxn ang="0">
                    <a:pos x="89" y="13"/>
                  </a:cxn>
                  <a:cxn ang="0">
                    <a:pos x="93" y="16"/>
                  </a:cxn>
                  <a:cxn ang="0">
                    <a:pos x="97" y="25"/>
                  </a:cxn>
                  <a:cxn ang="0">
                    <a:pos x="107" y="33"/>
                  </a:cxn>
                  <a:cxn ang="0">
                    <a:pos x="115" y="37"/>
                  </a:cxn>
                  <a:cxn ang="0">
                    <a:pos x="119" y="40"/>
                  </a:cxn>
                  <a:cxn ang="0">
                    <a:pos x="117" y="44"/>
                  </a:cxn>
                  <a:cxn ang="0">
                    <a:pos x="113" y="48"/>
                  </a:cxn>
                  <a:cxn ang="0">
                    <a:pos x="111" y="52"/>
                  </a:cxn>
                  <a:cxn ang="0">
                    <a:pos x="124" y="55"/>
                  </a:cxn>
                  <a:cxn ang="0">
                    <a:pos x="135" y="62"/>
                  </a:cxn>
                  <a:cxn ang="0">
                    <a:pos x="136" y="75"/>
                  </a:cxn>
                  <a:cxn ang="0">
                    <a:pos x="131" y="74"/>
                  </a:cxn>
                  <a:cxn ang="0">
                    <a:pos x="124" y="75"/>
                  </a:cxn>
                  <a:cxn ang="0">
                    <a:pos x="120" y="81"/>
                  </a:cxn>
                  <a:cxn ang="0">
                    <a:pos x="116" y="86"/>
                  </a:cxn>
                  <a:cxn ang="0">
                    <a:pos x="109" y="90"/>
                  </a:cxn>
                  <a:cxn ang="0">
                    <a:pos x="101" y="87"/>
                  </a:cxn>
                  <a:cxn ang="0">
                    <a:pos x="92" y="83"/>
                  </a:cxn>
                  <a:cxn ang="0">
                    <a:pos x="78" y="89"/>
                  </a:cxn>
                  <a:cxn ang="0">
                    <a:pos x="68" y="94"/>
                  </a:cxn>
                  <a:cxn ang="0">
                    <a:pos x="55" y="91"/>
                  </a:cxn>
                  <a:cxn ang="0">
                    <a:pos x="46" y="79"/>
                  </a:cxn>
                  <a:cxn ang="0">
                    <a:pos x="37" y="62"/>
                  </a:cxn>
                  <a:cxn ang="0">
                    <a:pos x="23" y="47"/>
                  </a:cxn>
                  <a:cxn ang="0">
                    <a:pos x="11" y="37"/>
                  </a:cxn>
                  <a:cxn ang="0">
                    <a:pos x="0" y="33"/>
                  </a:cxn>
                  <a:cxn ang="0">
                    <a:pos x="7" y="24"/>
                  </a:cxn>
                  <a:cxn ang="0">
                    <a:pos x="8" y="16"/>
                  </a:cxn>
                  <a:cxn ang="0">
                    <a:pos x="4" y="9"/>
                  </a:cxn>
                  <a:cxn ang="0">
                    <a:pos x="4" y="4"/>
                  </a:cxn>
                  <a:cxn ang="0">
                    <a:pos x="8" y="1"/>
                  </a:cxn>
                  <a:cxn ang="0">
                    <a:pos x="19" y="0"/>
                  </a:cxn>
                </a:cxnLst>
                <a:rect l="0" t="0" r="r" b="b"/>
                <a:pathLst>
                  <a:path w="136" h="94">
                    <a:moveTo>
                      <a:pt x="19" y="0"/>
                    </a:moveTo>
                    <a:lnTo>
                      <a:pt x="30" y="1"/>
                    </a:lnTo>
                    <a:lnTo>
                      <a:pt x="41" y="5"/>
                    </a:lnTo>
                    <a:lnTo>
                      <a:pt x="57" y="12"/>
                    </a:lnTo>
                    <a:lnTo>
                      <a:pt x="76" y="19"/>
                    </a:lnTo>
                    <a:lnTo>
                      <a:pt x="80" y="20"/>
                    </a:lnTo>
                    <a:lnTo>
                      <a:pt x="84" y="20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9" y="13"/>
                    </a:lnTo>
                    <a:lnTo>
                      <a:pt x="90" y="13"/>
                    </a:lnTo>
                    <a:lnTo>
                      <a:pt x="93" y="16"/>
                    </a:lnTo>
                    <a:lnTo>
                      <a:pt x="96" y="21"/>
                    </a:lnTo>
                    <a:lnTo>
                      <a:pt x="97" y="25"/>
                    </a:lnTo>
                    <a:lnTo>
                      <a:pt x="103" y="31"/>
                    </a:lnTo>
                    <a:lnTo>
                      <a:pt x="107" y="33"/>
                    </a:lnTo>
                    <a:lnTo>
                      <a:pt x="111" y="35"/>
                    </a:lnTo>
                    <a:lnTo>
                      <a:pt x="115" y="37"/>
                    </a:lnTo>
                    <a:lnTo>
                      <a:pt x="117" y="39"/>
                    </a:lnTo>
                    <a:lnTo>
                      <a:pt x="119" y="40"/>
                    </a:lnTo>
                    <a:lnTo>
                      <a:pt x="119" y="43"/>
                    </a:lnTo>
                    <a:lnTo>
                      <a:pt x="117" y="44"/>
                    </a:lnTo>
                    <a:lnTo>
                      <a:pt x="116" y="47"/>
                    </a:lnTo>
                    <a:lnTo>
                      <a:pt x="113" y="48"/>
                    </a:lnTo>
                    <a:lnTo>
                      <a:pt x="111" y="51"/>
                    </a:lnTo>
                    <a:lnTo>
                      <a:pt x="111" y="52"/>
                    </a:lnTo>
                    <a:lnTo>
                      <a:pt x="116" y="54"/>
                    </a:lnTo>
                    <a:lnTo>
                      <a:pt x="124" y="55"/>
                    </a:lnTo>
                    <a:lnTo>
                      <a:pt x="131" y="58"/>
                    </a:lnTo>
                    <a:lnTo>
                      <a:pt x="135" y="62"/>
                    </a:lnTo>
                    <a:lnTo>
                      <a:pt x="136" y="68"/>
                    </a:lnTo>
                    <a:lnTo>
                      <a:pt x="136" y="75"/>
                    </a:lnTo>
                    <a:lnTo>
                      <a:pt x="135" y="75"/>
                    </a:lnTo>
                    <a:lnTo>
                      <a:pt x="131" y="74"/>
                    </a:lnTo>
                    <a:lnTo>
                      <a:pt x="127" y="74"/>
                    </a:lnTo>
                    <a:lnTo>
                      <a:pt x="124" y="75"/>
                    </a:lnTo>
                    <a:lnTo>
                      <a:pt x="121" y="78"/>
                    </a:lnTo>
                    <a:lnTo>
                      <a:pt x="120" y="81"/>
                    </a:lnTo>
                    <a:lnTo>
                      <a:pt x="117" y="83"/>
                    </a:lnTo>
                    <a:lnTo>
                      <a:pt x="116" y="86"/>
                    </a:lnTo>
                    <a:lnTo>
                      <a:pt x="113" y="87"/>
                    </a:lnTo>
                    <a:lnTo>
                      <a:pt x="109" y="90"/>
                    </a:lnTo>
                    <a:lnTo>
                      <a:pt x="105" y="91"/>
                    </a:lnTo>
                    <a:lnTo>
                      <a:pt x="101" y="87"/>
                    </a:lnTo>
                    <a:lnTo>
                      <a:pt x="96" y="85"/>
                    </a:lnTo>
                    <a:lnTo>
                      <a:pt x="92" y="83"/>
                    </a:lnTo>
                    <a:lnTo>
                      <a:pt x="85" y="85"/>
                    </a:lnTo>
                    <a:lnTo>
                      <a:pt x="78" y="89"/>
                    </a:lnTo>
                    <a:lnTo>
                      <a:pt x="73" y="93"/>
                    </a:lnTo>
                    <a:lnTo>
                      <a:pt x="68" y="94"/>
                    </a:lnTo>
                    <a:lnTo>
                      <a:pt x="62" y="93"/>
                    </a:lnTo>
                    <a:lnTo>
                      <a:pt x="55" y="91"/>
                    </a:lnTo>
                    <a:lnTo>
                      <a:pt x="50" y="87"/>
                    </a:lnTo>
                    <a:lnTo>
                      <a:pt x="46" y="79"/>
                    </a:lnTo>
                    <a:lnTo>
                      <a:pt x="42" y="70"/>
                    </a:lnTo>
                    <a:lnTo>
                      <a:pt x="37" y="62"/>
                    </a:lnTo>
                    <a:lnTo>
                      <a:pt x="29" y="55"/>
                    </a:lnTo>
                    <a:lnTo>
                      <a:pt x="23" y="47"/>
                    </a:lnTo>
                    <a:lnTo>
                      <a:pt x="18" y="42"/>
                    </a:lnTo>
                    <a:lnTo>
                      <a:pt x="11" y="37"/>
                    </a:lnTo>
                    <a:lnTo>
                      <a:pt x="4" y="36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8" y="16"/>
                    </a:lnTo>
                    <a:lnTo>
                      <a:pt x="7" y="13"/>
                    </a:lnTo>
                    <a:lnTo>
                      <a:pt x="4" y="9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77" name="Freeform 125">
                <a:extLst>
                  <a:ext uri="{FF2B5EF4-FFF2-40B4-BE49-F238E27FC236}">
                    <a16:creationId xmlns:a16="http://schemas.microsoft.com/office/drawing/2014/main" id="{6FBCDB4E-5256-746B-17C7-D36C4F8A61D3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239367" y="6301795"/>
                <a:ext cx="528312" cy="454932"/>
              </a:xfrm>
              <a:custGeom>
                <a:avLst/>
                <a:gdLst/>
                <a:ahLst/>
                <a:cxnLst>
                  <a:cxn ang="0">
                    <a:pos x="55" y="9"/>
                  </a:cxn>
                  <a:cxn ang="0">
                    <a:pos x="60" y="17"/>
                  </a:cxn>
                  <a:cxn ang="0">
                    <a:pos x="62" y="21"/>
                  </a:cxn>
                  <a:cxn ang="0">
                    <a:pos x="61" y="24"/>
                  </a:cxn>
                  <a:cxn ang="0">
                    <a:pos x="58" y="28"/>
                  </a:cxn>
                  <a:cxn ang="0">
                    <a:pos x="60" y="31"/>
                  </a:cxn>
                  <a:cxn ang="0">
                    <a:pos x="64" y="32"/>
                  </a:cxn>
                  <a:cxn ang="0">
                    <a:pos x="73" y="35"/>
                  </a:cxn>
                  <a:cxn ang="0">
                    <a:pos x="81" y="31"/>
                  </a:cxn>
                  <a:cxn ang="0">
                    <a:pos x="86" y="22"/>
                  </a:cxn>
                  <a:cxn ang="0">
                    <a:pos x="84" y="16"/>
                  </a:cxn>
                  <a:cxn ang="0">
                    <a:pos x="86" y="10"/>
                  </a:cxn>
                  <a:cxn ang="0">
                    <a:pos x="93" y="14"/>
                  </a:cxn>
                  <a:cxn ang="0">
                    <a:pos x="103" y="13"/>
                  </a:cxn>
                  <a:cxn ang="0">
                    <a:pos x="109" y="12"/>
                  </a:cxn>
                  <a:cxn ang="0">
                    <a:pos x="115" y="16"/>
                  </a:cxn>
                  <a:cxn ang="0">
                    <a:pos x="120" y="22"/>
                  </a:cxn>
                  <a:cxn ang="0">
                    <a:pos x="123" y="32"/>
                  </a:cxn>
                  <a:cxn ang="0">
                    <a:pos x="125" y="52"/>
                  </a:cxn>
                  <a:cxn ang="0">
                    <a:pos x="131" y="59"/>
                  </a:cxn>
                  <a:cxn ang="0">
                    <a:pos x="144" y="64"/>
                  </a:cxn>
                  <a:cxn ang="0">
                    <a:pos x="142" y="71"/>
                  </a:cxn>
                  <a:cxn ang="0">
                    <a:pos x="140" y="75"/>
                  </a:cxn>
                  <a:cxn ang="0">
                    <a:pos x="119" y="83"/>
                  </a:cxn>
                  <a:cxn ang="0">
                    <a:pos x="105" y="94"/>
                  </a:cxn>
                  <a:cxn ang="0">
                    <a:pos x="99" y="101"/>
                  </a:cxn>
                  <a:cxn ang="0">
                    <a:pos x="89" y="103"/>
                  </a:cxn>
                  <a:cxn ang="0">
                    <a:pos x="82" y="107"/>
                  </a:cxn>
                  <a:cxn ang="0">
                    <a:pos x="64" y="109"/>
                  </a:cxn>
                  <a:cxn ang="0">
                    <a:pos x="45" y="110"/>
                  </a:cxn>
                  <a:cxn ang="0">
                    <a:pos x="30" y="120"/>
                  </a:cxn>
                  <a:cxn ang="0">
                    <a:pos x="15" y="122"/>
                  </a:cxn>
                  <a:cxn ang="0">
                    <a:pos x="6" y="107"/>
                  </a:cxn>
                  <a:cxn ang="0">
                    <a:pos x="6" y="91"/>
                  </a:cxn>
                  <a:cxn ang="0">
                    <a:pos x="15" y="84"/>
                  </a:cxn>
                  <a:cxn ang="0">
                    <a:pos x="29" y="82"/>
                  </a:cxn>
                  <a:cxn ang="0">
                    <a:pos x="30" y="78"/>
                  </a:cxn>
                  <a:cxn ang="0">
                    <a:pos x="31" y="75"/>
                  </a:cxn>
                  <a:cxn ang="0">
                    <a:pos x="31" y="72"/>
                  </a:cxn>
                  <a:cxn ang="0">
                    <a:pos x="26" y="66"/>
                  </a:cxn>
                  <a:cxn ang="0">
                    <a:pos x="19" y="60"/>
                  </a:cxn>
                  <a:cxn ang="0">
                    <a:pos x="21" y="56"/>
                  </a:cxn>
                  <a:cxn ang="0">
                    <a:pos x="27" y="48"/>
                  </a:cxn>
                  <a:cxn ang="0">
                    <a:pos x="29" y="39"/>
                  </a:cxn>
                  <a:cxn ang="0">
                    <a:pos x="27" y="24"/>
                  </a:cxn>
                  <a:cxn ang="0">
                    <a:pos x="33" y="20"/>
                  </a:cxn>
                  <a:cxn ang="0">
                    <a:pos x="37" y="18"/>
                  </a:cxn>
                  <a:cxn ang="0">
                    <a:pos x="42" y="10"/>
                  </a:cxn>
                  <a:cxn ang="0">
                    <a:pos x="50" y="2"/>
                  </a:cxn>
                </a:cxnLst>
                <a:rect l="0" t="0" r="r" b="b"/>
                <a:pathLst>
                  <a:path w="144" h="124">
                    <a:moveTo>
                      <a:pt x="55" y="0"/>
                    </a:moveTo>
                    <a:lnTo>
                      <a:pt x="55" y="9"/>
                    </a:lnTo>
                    <a:lnTo>
                      <a:pt x="58" y="13"/>
                    </a:lnTo>
                    <a:lnTo>
                      <a:pt x="60" y="17"/>
                    </a:lnTo>
                    <a:lnTo>
                      <a:pt x="61" y="20"/>
                    </a:lnTo>
                    <a:lnTo>
                      <a:pt x="62" y="21"/>
                    </a:lnTo>
                    <a:lnTo>
                      <a:pt x="62" y="22"/>
                    </a:lnTo>
                    <a:lnTo>
                      <a:pt x="61" y="24"/>
                    </a:lnTo>
                    <a:lnTo>
                      <a:pt x="60" y="27"/>
                    </a:lnTo>
                    <a:lnTo>
                      <a:pt x="58" y="28"/>
                    </a:lnTo>
                    <a:lnTo>
                      <a:pt x="58" y="29"/>
                    </a:lnTo>
                    <a:lnTo>
                      <a:pt x="60" y="31"/>
                    </a:lnTo>
                    <a:lnTo>
                      <a:pt x="62" y="31"/>
                    </a:lnTo>
                    <a:lnTo>
                      <a:pt x="64" y="32"/>
                    </a:lnTo>
                    <a:lnTo>
                      <a:pt x="69" y="35"/>
                    </a:lnTo>
                    <a:lnTo>
                      <a:pt x="73" y="35"/>
                    </a:lnTo>
                    <a:lnTo>
                      <a:pt x="77" y="33"/>
                    </a:lnTo>
                    <a:lnTo>
                      <a:pt x="81" y="31"/>
                    </a:lnTo>
                    <a:lnTo>
                      <a:pt x="88" y="24"/>
                    </a:lnTo>
                    <a:lnTo>
                      <a:pt x="86" y="22"/>
                    </a:lnTo>
                    <a:lnTo>
                      <a:pt x="86" y="21"/>
                    </a:lnTo>
                    <a:lnTo>
                      <a:pt x="84" y="16"/>
                    </a:lnTo>
                    <a:lnTo>
                      <a:pt x="84" y="8"/>
                    </a:lnTo>
                    <a:lnTo>
                      <a:pt x="86" y="10"/>
                    </a:lnTo>
                    <a:lnTo>
                      <a:pt x="90" y="12"/>
                    </a:lnTo>
                    <a:lnTo>
                      <a:pt x="93" y="14"/>
                    </a:lnTo>
                    <a:lnTo>
                      <a:pt x="99" y="14"/>
                    </a:lnTo>
                    <a:lnTo>
                      <a:pt x="103" y="13"/>
                    </a:lnTo>
                    <a:lnTo>
                      <a:pt x="105" y="12"/>
                    </a:lnTo>
                    <a:lnTo>
                      <a:pt x="109" y="12"/>
                    </a:lnTo>
                    <a:lnTo>
                      <a:pt x="112" y="13"/>
                    </a:lnTo>
                    <a:lnTo>
                      <a:pt x="115" y="16"/>
                    </a:lnTo>
                    <a:lnTo>
                      <a:pt x="119" y="18"/>
                    </a:lnTo>
                    <a:lnTo>
                      <a:pt x="120" y="22"/>
                    </a:lnTo>
                    <a:lnTo>
                      <a:pt x="123" y="28"/>
                    </a:lnTo>
                    <a:lnTo>
                      <a:pt x="123" y="32"/>
                    </a:lnTo>
                    <a:lnTo>
                      <a:pt x="124" y="41"/>
                    </a:lnTo>
                    <a:lnTo>
                      <a:pt x="125" y="52"/>
                    </a:lnTo>
                    <a:lnTo>
                      <a:pt x="129" y="58"/>
                    </a:lnTo>
                    <a:lnTo>
                      <a:pt x="131" y="59"/>
                    </a:lnTo>
                    <a:lnTo>
                      <a:pt x="136" y="62"/>
                    </a:lnTo>
                    <a:lnTo>
                      <a:pt x="144" y="64"/>
                    </a:lnTo>
                    <a:lnTo>
                      <a:pt x="143" y="68"/>
                    </a:lnTo>
                    <a:lnTo>
                      <a:pt x="142" y="71"/>
                    </a:lnTo>
                    <a:lnTo>
                      <a:pt x="142" y="72"/>
                    </a:lnTo>
                    <a:lnTo>
                      <a:pt x="140" y="75"/>
                    </a:lnTo>
                    <a:lnTo>
                      <a:pt x="135" y="78"/>
                    </a:lnTo>
                    <a:lnTo>
                      <a:pt x="119" y="83"/>
                    </a:lnTo>
                    <a:lnTo>
                      <a:pt x="111" y="87"/>
                    </a:lnTo>
                    <a:lnTo>
                      <a:pt x="105" y="94"/>
                    </a:lnTo>
                    <a:lnTo>
                      <a:pt x="103" y="98"/>
                    </a:lnTo>
                    <a:lnTo>
                      <a:pt x="99" y="101"/>
                    </a:lnTo>
                    <a:lnTo>
                      <a:pt x="96" y="103"/>
                    </a:lnTo>
                    <a:lnTo>
                      <a:pt x="89" y="103"/>
                    </a:lnTo>
                    <a:lnTo>
                      <a:pt x="86" y="106"/>
                    </a:lnTo>
                    <a:lnTo>
                      <a:pt x="82" y="107"/>
                    </a:lnTo>
                    <a:lnTo>
                      <a:pt x="74" y="113"/>
                    </a:lnTo>
                    <a:lnTo>
                      <a:pt x="64" y="109"/>
                    </a:lnTo>
                    <a:lnTo>
                      <a:pt x="53" y="109"/>
                    </a:lnTo>
                    <a:lnTo>
                      <a:pt x="45" y="110"/>
                    </a:lnTo>
                    <a:lnTo>
                      <a:pt x="38" y="114"/>
                    </a:lnTo>
                    <a:lnTo>
                      <a:pt x="30" y="120"/>
                    </a:lnTo>
                    <a:lnTo>
                      <a:pt x="22" y="124"/>
                    </a:lnTo>
                    <a:lnTo>
                      <a:pt x="15" y="122"/>
                    </a:lnTo>
                    <a:lnTo>
                      <a:pt x="11" y="117"/>
                    </a:lnTo>
                    <a:lnTo>
                      <a:pt x="6" y="107"/>
                    </a:lnTo>
                    <a:lnTo>
                      <a:pt x="0" y="99"/>
                    </a:lnTo>
                    <a:lnTo>
                      <a:pt x="6" y="91"/>
                    </a:lnTo>
                    <a:lnTo>
                      <a:pt x="10" y="87"/>
                    </a:lnTo>
                    <a:lnTo>
                      <a:pt x="15" y="84"/>
                    </a:lnTo>
                    <a:lnTo>
                      <a:pt x="26" y="84"/>
                    </a:lnTo>
                    <a:lnTo>
                      <a:pt x="29" y="82"/>
                    </a:lnTo>
                    <a:lnTo>
                      <a:pt x="29" y="80"/>
                    </a:lnTo>
                    <a:lnTo>
                      <a:pt x="30" y="78"/>
                    </a:lnTo>
                    <a:lnTo>
                      <a:pt x="31" y="76"/>
                    </a:lnTo>
                    <a:lnTo>
                      <a:pt x="31" y="75"/>
                    </a:lnTo>
                    <a:lnTo>
                      <a:pt x="33" y="74"/>
                    </a:lnTo>
                    <a:lnTo>
                      <a:pt x="31" y="72"/>
                    </a:lnTo>
                    <a:lnTo>
                      <a:pt x="30" y="70"/>
                    </a:lnTo>
                    <a:lnTo>
                      <a:pt x="26" y="66"/>
                    </a:lnTo>
                    <a:lnTo>
                      <a:pt x="23" y="64"/>
                    </a:lnTo>
                    <a:lnTo>
                      <a:pt x="19" y="60"/>
                    </a:lnTo>
                    <a:lnTo>
                      <a:pt x="19" y="59"/>
                    </a:lnTo>
                    <a:lnTo>
                      <a:pt x="21" y="56"/>
                    </a:lnTo>
                    <a:lnTo>
                      <a:pt x="23" y="53"/>
                    </a:lnTo>
                    <a:lnTo>
                      <a:pt x="27" y="48"/>
                    </a:lnTo>
                    <a:lnTo>
                      <a:pt x="29" y="44"/>
                    </a:lnTo>
                    <a:lnTo>
                      <a:pt x="29" y="39"/>
                    </a:lnTo>
                    <a:lnTo>
                      <a:pt x="27" y="31"/>
                    </a:lnTo>
                    <a:lnTo>
                      <a:pt x="27" y="24"/>
                    </a:lnTo>
                    <a:lnTo>
                      <a:pt x="30" y="21"/>
                    </a:lnTo>
                    <a:lnTo>
                      <a:pt x="33" y="20"/>
                    </a:lnTo>
                    <a:lnTo>
                      <a:pt x="34" y="20"/>
                    </a:lnTo>
                    <a:lnTo>
                      <a:pt x="37" y="18"/>
                    </a:lnTo>
                    <a:lnTo>
                      <a:pt x="39" y="16"/>
                    </a:lnTo>
                    <a:lnTo>
                      <a:pt x="42" y="10"/>
                    </a:lnTo>
                    <a:lnTo>
                      <a:pt x="45" y="6"/>
                    </a:lnTo>
                    <a:lnTo>
                      <a:pt x="50" y="2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78" name="Freeform 126">
                <a:extLst>
                  <a:ext uri="{FF2B5EF4-FFF2-40B4-BE49-F238E27FC236}">
                    <a16:creationId xmlns:a16="http://schemas.microsoft.com/office/drawing/2014/main" id="{B24A1C7D-7A90-7D7E-A6D5-6E5D8C8037D1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471395" y="6571347"/>
                <a:ext cx="953894" cy="524640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108" y="9"/>
                  </a:cxn>
                  <a:cxn ang="0">
                    <a:pos x="117" y="8"/>
                  </a:cxn>
                  <a:cxn ang="0">
                    <a:pos x="125" y="3"/>
                  </a:cxn>
                  <a:cxn ang="0">
                    <a:pos x="133" y="7"/>
                  </a:cxn>
                  <a:cxn ang="0">
                    <a:pos x="144" y="21"/>
                  </a:cxn>
                  <a:cxn ang="0">
                    <a:pos x="158" y="31"/>
                  </a:cxn>
                  <a:cxn ang="0">
                    <a:pos x="174" y="44"/>
                  </a:cxn>
                  <a:cxn ang="0">
                    <a:pos x="178" y="52"/>
                  </a:cxn>
                  <a:cxn ang="0">
                    <a:pos x="187" y="63"/>
                  </a:cxn>
                  <a:cxn ang="0">
                    <a:pos x="199" y="69"/>
                  </a:cxn>
                  <a:cxn ang="0">
                    <a:pos x="214" y="78"/>
                  </a:cxn>
                  <a:cxn ang="0">
                    <a:pos x="228" y="78"/>
                  </a:cxn>
                  <a:cxn ang="0">
                    <a:pos x="238" y="70"/>
                  </a:cxn>
                  <a:cxn ang="0">
                    <a:pos x="252" y="74"/>
                  </a:cxn>
                  <a:cxn ang="0">
                    <a:pos x="257" y="83"/>
                  </a:cxn>
                  <a:cxn ang="0">
                    <a:pos x="249" y="94"/>
                  </a:cxn>
                  <a:cxn ang="0">
                    <a:pos x="250" y="108"/>
                  </a:cxn>
                  <a:cxn ang="0">
                    <a:pos x="253" y="122"/>
                  </a:cxn>
                  <a:cxn ang="0">
                    <a:pos x="240" y="128"/>
                  </a:cxn>
                  <a:cxn ang="0">
                    <a:pos x="211" y="125"/>
                  </a:cxn>
                  <a:cxn ang="0">
                    <a:pos x="195" y="135"/>
                  </a:cxn>
                  <a:cxn ang="0">
                    <a:pos x="179" y="139"/>
                  </a:cxn>
                  <a:cxn ang="0">
                    <a:pos x="163" y="135"/>
                  </a:cxn>
                  <a:cxn ang="0">
                    <a:pos x="152" y="126"/>
                  </a:cxn>
                  <a:cxn ang="0">
                    <a:pos x="151" y="121"/>
                  </a:cxn>
                  <a:cxn ang="0">
                    <a:pos x="148" y="117"/>
                  </a:cxn>
                  <a:cxn ang="0">
                    <a:pos x="143" y="121"/>
                  </a:cxn>
                  <a:cxn ang="0">
                    <a:pos x="135" y="128"/>
                  </a:cxn>
                  <a:cxn ang="0">
                    <a:pos x="116" y="133"/>
                  </a:cxn>
                  <a:cxn ang="0">
                    <a:pos x="97" y="129"/>
                  </a:cxn>
                  <a:cxn ang="0">
                    <a:pos x="96" y="116"/>
                  </a:cxn>
                  <a:cxn ang="0">
                    <a:pos x="85" y="109"/>
                  </a:cxn>
                  <a:cxn ang="0">
                    <a:pos x="72" y="106"/>
                  </a:cxn>
                  <a:cxn ang="0">
                    <a:pos x="74" y="102"/>
                  </a:cxn>
                  <a:cxn ang="0">
                    <a:pos x="78" y="98"/>
                  </a:cxn>
                  <a:cxn ang="0">
                    <a:pos x="80" y="94"/>
                  </a:cxn>
                  <a:cxn ang="0">
                    <a:pos x="76" y="91"/>
                  </a:cxn>
                  <a:cxn ang="0">
                    <a:pos x="68" y="87"/>
                  </a:cxn>
                  <a:cxn ang="0">
                    <a:pos x="58" y="79"/>
                  </a:cxn>
                  <a:cxn ang="0">
                    <a:pos x="54" y="70"/>
                  </a:cxn>
                  <a:cxn ang="0">
                    <a:pos x="50" y="67"/>
                  </a:cxn>
                  <a:cxn ang="0">
                    <a:pos x="47" y="71"/>
                  </a:cxn>
                  <a:cxn ang="0">
                    <a:pos x="41" y="74"/>
                  </a:cxn>
                  <a:cxn ang="0">
                    <a:pos x="18" y="66"/>
                  </a:cxn>
                  <a:cxn ang="0">
                    <a:pos x="0" y="58"/>
                  </a:cxn>
                  <a:cxn ang="0">
                    <a:pos x="12" y="51"/>
                  </a:cxn>
                  <a:cxn ang="0">
                    <a:pos x="22" y="48"/>
                  </a:cxn>
                  <a:cxn ang="0">
                    <a:pos x="29" y="43"/>
                  </a:cxn>
                  <a:cxn ang="0">
                    <a:pos x="37" y="32"/>
                  </a:cxn>
                  <a:cxn ang="0">
                    <a:pos x="61" y="23"/>
                  </a:cxn>
                  <a:cxn ang="0">
                    <a:pos x="68" y="17"/>
                  </a:cxn>
                  <a:cxn ang="0">
                    <a:pos x="69" y="13"/>
                  </a:cxn>
                  <a:cxn ang="0">
                    <a:pos x="73" y="11"/>
                  </a:cxn>
                  <a:cxn ang="0">
                    <a:pos x="80" y="8"/>
                  </a:cxn>
                  <a:cxn ang="0">
                    <a:pos x="81" y="5"/>
                  </a:cxn>
                  <a:cxn ang="0">
                    <a:pos x="84" y="0"/>
                  </a:cxn>
                </a:cxnLst>
                <a:rect l="0" t="0" r="r" b="b"/>
                <a:pathLst>
                  <a:path w="260" h="143">
                    <a:moveTo>
                      <a:pt x="84" y="0"/>
                    </a:moveTo>
                    <a:lnTo>
                      <a:pt x="88" y="0"/>
                    </a:lnTo>
                    <a:lnTo>
                      <a:pt x="92" y="1"/>
                    </a:lnTo>
                    <a:lnTo>
                      <a:pt x="108" y="9"/>
                    </a:lnTo>
                    <a:lnTo>
                      <a:pt x="113" y="9"/>
                    </a:lnTo>
                    <a:lnTo>
                      <a:pt x="117" y="8"/>
                    </a:lnTo>
                    <a:lnTo>
                      <a:pt x="123" y="3"/>
                    </a:lnTo>
                    <a:lnTo>
                      <a:pt x="125" y="3"/>
                    </a:lnTo>
                    <a:lnTo>
                      <a:pt x="129" y="4"/>
                    </a:lnTo>
                    <a:lnTo>
                      <a:pt x="133" y="7"/>
                    </a:lnTo>
                    <a:lnTo>
                      <a:pt x="141" y="19"/>
                    </a:lnTo>
                    <a:lnTo>
                      <a:pt x="144" y="21"/>
                    </a:lnTo>
                    <a:lnTo>
                      <a:pt x="147" y="25"/>
                    </a:lnTo>
                    <a:lnTo>
                      <a:pt x="158" y="31"/>
                    </a:lnTo>
                    <a:lnTo>
                      <a:pt x="167" y="36"/>
                    </a:lnTo>
                    <a:lnTo>
                      <a:pt x="174" y="44"/>
                    </a:lnTo>
                    <a:lnTo>
                      <a:pt x="176" y="48"/>
                    </a:lnTo>
                    <a:lnTo>
                      <a:pt x="178" y="52"/>
                    </a:lnTo>
                    <a:lnTo>
                      <a:pt x="183" y="60"/>
                    </a:lnTo>
                    <a:lnTo>
                      <a:pt x="187" y="63"/>
                    </a:lnTo>
                    <a:lnTo>
                      <a:pt x="191" y="65"/>
                    </a:lnTo>
                    <a:lnTo>
                      <a:pt x="199" y="69"/>
                    </a:lnTo>
                    <a:lnTo>
                      <a:pt x="206" y="73"/>
                    </a:lnTo>
                    <a:lnTo>
                      <a:pt x="214" y="78"/>
                    </a:lnTo>
                    <a:lnTo>
                      <a:pt x="222" y="79"/>
                    </a:lnTo>
                    <a:lnTo>
                      <a:pt x="228" y="78"/>
                    </a:lnTo>
                    <a:lnTo>
                      <a:pt x="230" y="75"/>
                    </a:lnTo>
                    <a:lnTo>
                      <a:pt x="238" y="70"/>
                    </a:lnTo>
                    <a:lnTo>
                      <a:pt x="244" y="71"/>
                    </a:lnTo>
                    <a:lnTo>
                      <a:pt x="252" y="74"/>
                    </a:lnTo>
                    <a:lnTo>
                      <a:pt x="260" y="78"/>
                    </a:lnTo>
                    <a:lnTo>
                      <a:pt x="257" y="83"/>
                    </a:lnTo>
                    <a:lnTo>
                      <a:pt x="252" y="91"/>
                    </a:lnTo>
                    <a:lnTo>
                      <a:pt x="249" y="94"/>
                    </a:lnTo>
                    <a:lnTo>
                      <a:pt x="248" y="101"/>
                    </a:lnTo>
                    <a:lnTo>
                      <a:pt x="250" y="108"/>
                    </a:lnTo>
                    <a:lnTo>
                      <a:pt x="253" y="116"/>
                    </a:lnTo>
                    <a:lnTo>
                      <a:pt x="253" y="122"/>
                    </a:lnTo>
                    <a:lnTo>
                      <a:pt x="249" y="126"/>
                    </a:lnTo>
                    <a:lnTo>
                      <a:pt x="240" y="128"/>
                    </a:lnTo>
                    <a:lnTo>
                      <a:pt x="218" y="125"/>
                    </a:lnTo>
                    <a:lnTo>
                      <a:pt x="211" y="125"/>
                    </a:lnTo>
                    <a:lnTo>
                      <a:pt x="203" y="128"/>
                    </a:lnTo>
                    <a:lnTo>
                      <a:pt x="195" y="135"/>
                    </a:lnTo>
                    <a:lnTo>
                      <a:pt x="190" y="143"/>
                    </a:lnTo>
                    <a:lnTo>
                      <a:pt x="179" y="139"/>
                    </a:lnTo>
                    <a:lnTo>
                      <a:pt x="170" y="136"/>
                    </a:lnTo>
                    <a:lnTo>
                      <a:pt x="163" y="135"/>
                    </a:lnTo>
                    <a:lnTo>
                      <a:pt x="158" y="132"/>
                    </a:lnTo>
                    <a:lnTo>
                      <a:pt x="152" y="126"/>
                    </a:lnTo>
                    <a:lnTo>
                      <a:pt x="151" y="124"/>
                    </a:lnTo>
                    <a:lnTo>
                      <a:pt x="151" y="121"/>
                    </a:lnTo>
                    <a:lnTo>
                      <a:pt x="150" y="118"/>
                    </a:lnTo>
                    <a:lnTo>
                      <a:pt x="148" y="117"/>
                    </a:lnTo>
                    <a:lnTo>
                      <a:pt x="147" y="117"/>
                    </a:lnTo>
                    <a:lnTo>
                      <a:pt x="143" y="121"/>
                    </a:lnTo>
                    <a:lnTo>
                      <a:pt x="139" y="124"/>
                    </a:lnTo>
                    <a:lnTo>
                      <a:pt x="135" y="128"/>
                    </a:lnTo>
                    <a:lnTo>
                      <a:pt x="127" y="132"/>
                    </a:lnTo>
                    <a:lnTo>
                      <a:pt x="116" y="133"/>
                    </a:lnTo>
                    <a:lnTo>
                      <a:pt x="107" y="132"/>
                    </a:lnTo>
                    <a:lnTo>
                      <a:pt x="97" y="129"/>
                    </a:lnTo>
                    <a:lnTo>
                      <a:pt x="97" y="122"/>
                    </a:lnTo>
                    <a:lnTo>
                      <a:pt x="96" y="116"/>
                    </a:lnTo>
                    <a:lnTo>
                      <a:pt x="92" y="112"/>
                    </a:lnTo>
                    <a:lnTo>
                      <a:pt x="85" y="109"/>
                    </a:lnTo>
                    <a:lnTo>
                      <a:pt x="77" y="108"/>
                    </a:lnTo>
                    <a:lnTo>
                      <a:pt x="72" y="106"/>
                    </a:lnTo>
                    <a:lnTo>
                      <a:pt x="72" y="105"/>
                    </a:lnTo>
                    <a:lnTo>
                      <a:pt x="74" y="102"/>
                    </a:lnTo>
                    <a:lnTo>
                      <a:pt x="77" y="101"/>
                    </a:lnTo>
                    <a:lnTo>
                      <a:pt x="78" y="98"/>
                    </a:lnTo>
                    <a:lnTo>
                      <a:pt x="80" y="97"/>
                    </a:lnTo>
                    <a:lnTo>
                      <a:pt x="80" y="94"/>
                    </a:lnTo>
                    <a:lnTo>
                      <a:pt x="78" y="93"/>
                    </a:lnTo>
                    <a:lnTo>
                      <a:pt x="76" y="91"/>
                    </a:lnTo>
                    <a:lnTo>
                      <a:pt x="72" y="89"/>
                    </a:lnTo>
                    <a:lnTo>
                      <a:pt x="68" y="87"/>
                    </a:lnTo>
                    <a:lnTo>
                      <a:pt x="64" y="85"/>
                    </a:lnTo>
                    <a:lnTo>
                      <a:pt x="58" y="79"/>
                    </a:lnTo>
                    <a:lnTo>
                      <a:pt x="57" y="75"/>
                    </a:lnTo>
                    <a:lnTo>
                      <a:pt x="54" y="70"/>
                    </a:lnTo>
                    <a:lnTo>
                      <a:pt x="51" y="67"/>
                    </a:lnTo>
                    <a:lnTo>
                      <a:pt x="50" y="67"/>
                    </a:lnTo>
                    <a:lnTo>
                      <a:pt x="47" y="70"/>
                    </a:lnTo>
                    <a:lnTo>
                      <a:pt x="47" y="71"/>
                    </a:lnTo>
                    <a:lnTo>
                      <a:pt x="45" y="74"/>
                    </a:lnTo>
                    <a:lnTo>
                      <a:pt x="41" y="74"/>
                    </a:lnTo>
                    <a:lnTo>
                      <a:pt x="37" y="73"/>
                    </a:lnTo>
                    <a:lnTo>
                      <a:pt x="18" y="66"/>
                    </a:lnTo>
                    <a:lnTo>
                      <a:pt x="2" y="59"/>
                    </a:lnTo>
                    <a:lnTo>
                      <a:pt x="0" y="58"/>
                    </a:lnTo>
                    <a:lnTo>
                      <a:pt x="8" y="52"/>
                    </a:lnTo>
                    <a:lnTo>
                      <a:pt x="12" y="51"/>
                    </a:lnTo>
                    <a:lnTo>
                      <a:pt x="15" y="48"/>
                    </a:lnTo>
                    <a:lnTo>
                      <a:pt x="22" y="48"/>
                    </a:lnTo>
                    <a:lnTo>
                      <a:pt x="25" y="46"/>
                    </a:lnTo>
                    <a:lnTo>
                      <a:pt x="29" y="43"/>
                    </a:lnTo>
                    <a:lnTo>
                      <a:pt x="31" y="39"/>
                    </a:lnTo>
                    <a:lnTo>
                      <a:pt x="37" y="32"/>
                    </a:lnTo>
                    <a:lnTo>
                      <a:pt x="45" y="28"/>
                    </a:lnTo>
                    <a:lnTo>
                      <a:pt x="61" y="23"/>
                    </a:lnTo>
                    <a:lnTo>
                      <a:pt x="66" y="20"/>
                    </a:lnTo>
                    <a:lnTo>
                      <a:pt x="68" y="17"/>
                    </a:lnTo>
                    <a:lnTo>
                      <a:pt x="68" y="16"/>
                    </a:lnTo>
                    <a:lnTo>
                      <a:pt x="69" y="13"/>
                    </a:lnTo>
                    <a:lnTo>
                      <a:pt x="70" y="9"/>
                    </a:lnTo>
                    <a:lnTo>
                      <a:pt x="73" y="11"/>
                    </a:lnTo>
                    <a:lnTo>
                      <a:pt x="77" y="11"/>
                    </a:lnTo>
                    <a:lnTo>
                      <a:pt x="80" y="8"/>
                    </a:lnTo>
                    <a:lnTo>
                      <a:pt x="80" y="7"/>
                    </a:lnTo>
                    <a:lnTo>
                      <a:pt x="81" y="5"/>
                    </a:lnTo>
                    <a:lnTo>
                      <a:pt x="81" y="3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79" name="Freeform 127">
                <a:extLst>
                  <a:ext uri="{FF2B5EF4-FFF2-40B4-BE49-F238E27FC236}">
                    <a16:creationId xmlns:a16="http://schemas.microsoft.com/office/drawing/2014/main" id="{DFBB56CD-7345-D945-4075-E314A97C89AB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847410" y="6365941"/>
                <a:ext cx="542986" cy="498959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8" y="7"/>
                  </a:cxn>
                  <a:cxn ang="0">
                    <a:pos x="52" y="25"/>
                  </a:cxn>
                  <a:cxn ang="0">
                    <a:pos x="63" y="29"/>
                  </a:cxn>
                  <a:cxn ang="0">
                    <a:pos x="74" y="26"/>
                  </a:cxn>
                  <a:cxn ang="0">
                    <a:pos x="85" y="33"/>
                  </a:cxn>
                  <a:cxn ang="0">
                    <a:pos x="98" y="34"/>
                  </a:cxn>
                  <a:cxn ang="0">
                    <a:pos x="116" y="33"/>
                  </a:cxn>
                  <a:cxn ang="0">
                    <a:pos x="128" y="23"/>
                  </a:cxn>
                  <a:cxn ang="0">
                    <a:pos x="140" y="34"/>
                  </a:cxn>
                  <a:cxn ang="0">
                    <a:pos x="148" y="57"/>
                  </a:cxn>
                  <a:cxn ang="0">
                    <a:pos x="142" y="68"/>
                  </a:cxn>
                  <a:cxn ang="0">
                    <a:pos x="134" y="87"/>
                  </a:cxn>
                  <a:cxn ang="0">
                    <a:pos x="138" y="104"/>
                  </a:cxn>
                  <a:cxn ang="0">
                    <a:pos x="136" y="111"/>
                  </a:cxn>
                  <a:cxn ang="0">
                    <a:pos x="125" y="108"/>
                  </a:cxn>
                  <a:cxn ang="0">
                    <a:pos x="120" y="107"/>
                  </a:cxn>
                  <a:cxn ang="0">
                    <a:pos x="118" y="111"/>
                  </a:cxn>
                  <a:cxn ang="0">
                    <a:pos x="117" y="119"/>
                  </a:cxn>
                  <a:cxn ang="0">
                    <a:pos x="114" y="123"/>
                  </a:cxn>
                  <a:cxn ang="0">
                    <a:pos x="106" y="130"/>
                  </a:cxn>
                  <a:cxn ang="0">
                    <a:pos x="95" y="136"/>
                  </a:cxn>
                  <a:cxn ang="0">
                    <a:pos x="89" y="134"/>
                  </a:cxn>
                  <a:cxn ang="0">
                    <a:pos x="78" y="132"/>
                  </a:cxn>
                  <a:cxn ang="0">
                    <a:pos x="69" y="134"/>
                  </a:cxn>
                  <a:cxn ang="0">
                    <a:pos x="63" y="131"/>
                  </a:cxn>
                  <a:cxn ang="0">
                    <a:pos x="66" y="119"/>
                  </a:cxn>
                  <a:cxn ang="0">
                    <a:pos x="69" y="108"/>
                  </a:cxn>
                  <a:cxn ang="0">
                    <a:pos x="63" y="95"/>
                  </a:cxn>
                  <a:cxn ang="0">
                    <a:pos x="48" y="88"/>
                  </a:cxn>
                  <a:cxn ang="0">
                    <a:pos x="36" y="77"/>
                  </a:cxn>
                  <a:cxn ang="0">
                    <a:pos x="35" y="69"/>
                  </a:cxn>
                  <a:cxn ang="0">
                    <a:pos x="32" y="65"/>
                  </a:cxn>
                  <a:cxn ang="0">
                    <a:pos x="26" y="68"/>
                  </a:cxn>
                  <a:cxn ang="0">
                    <a:pos x="13" y="70"/>
                  </a:cxn>
                  <a:cxn ang="0">
                    <a:pos x="8" y="62"/>
                  </a:cxn>
                  <a:cxn ang="0">
                    <a:pos x="11" y="46"/>
                  </a:cxn>
                  <a:cxn ang="0">
                    <a:pos x="27" y="31"/>
                  </a:cxn>
                  <a:cxn ang="0">
                    <a:pos x="32" y="18"/>
                  </a:cxn>
                  <a:cxn ang="0">
                    <a:pos x="39" y="0"/>
                  </a:cxn>
                </a:cxnLst>
                <a:rect l="0" t="0" r="r" b="b"/>
                <a:pathLst>
                  <a:path w="148" h="136">
                    <a:moveTo>
                      <a:pt x="39" y="0"/>
                    </a:moveTo>
                    <a:lnTo>
                      <a:pt x="46" y="0"/>
                    </a:lnTo>
                    <a:lnTo>
                      <a:pt x="47" y="3"/>
                    </a:lnTo>
                    <a:lnTo>
                      <a:pt x="48" y="7"/>
                    </a:lnTo>
                    <a:lnTo>
                      <a:pt x="50" y="17"/>
                    </a:lnTo>
                    <a:lnTo>
                      <a:pt x="52" y="25"/>
                    </a:lnTo>
                    <a:lnTo>
                      <a:pt x="59" y="29"/>
                    </a:lnTo>
                    <a:lnTo>
                      <a:pt x="63" y="29"/>
                    </a:lnTo>
                    <a:lnTo>
                      <a:pt x="71" y="26"/>
                    </a:lnTo>
                    <a:lnTo>
                      <a:pt x="74" y="26"/>
                    </a:lnTo>
                    <a:lnTo>
                      <a:pt x="82" y="30"/>
                    </a:lnTo>
                    <a:lnTo>
                      <a:pt x="85" y="33"/>
                    </a:lnTo>
                    <a:lnTo>
                      <a:pt x="90" y="33"/>
                    </a:lnTo>
                    <a:lnTo>
                      <a:pt x="98" y="34"/>
                    </a:lnTo>
                    <a:lnTo>
                      <a:pt x="106" y="34"/>
                    </a:lnTo>
                    <a:lnTo>
                      <a:pt x="116" y="33"/>
                    </a:lnTo>
                    <a:lnTo>
                      <a:pt x="122" y="29"/>
                    </a:lnTo>
                    <a:lnTo>
                      <a:pt x="128" y="23"/>
                    </a:lnTo>
                    <a:lnTo>
                      <a:pt x="137" y="23"/>
                    </a:lnTo>
                    <a:lnTo>
                      <a:pt x="140" y="34"/>
                    </a:lnTo>
                    <a:lnTo>
                      <a:pt x="144" y="45"/>
                    </a:lnTo>
                    <a:lnTo>
                      <a:pt x="148" y="57"/>
                    </a:lnTo>
                    <a:lnTo>
                      <a:pt x="148" y="62"/>
                    </a:lnTo>
                    <a:lnTo>
                      <a:pt x="142" y="68"/>
                    </a:lnTo>
                    <a:lnTo>
                      <a:pt x="134" y="79"/>
                    </a:lnTo>
                    <a:lnTo>
                      <a:pt x="134" y="87"/>
                    </a:lnTo>
                    <a:lnTo>
                      <a:pt x="136" y="95"/>
                    </a:lnTo>
                    <a:lnTo>
                      <a:pt x="138" y="104"/>
                    </a:lnTo>
                    <a:lnTo>
                      <a:pt x="137" y="109"/>
                    </a:lnTo>
                    <a:lnTo>
                      <a:pt x="136" y="111"/>
                    </a:lnTo>
                    <a:lnTo>
                      <a:pt x="130" y="111"/>
                    </a:lnTo>
                    <a:lnTo>
                      <a:pt x="125" y="108"/>
                    </a:lnTo>
                    <a:lnTo>
                      <a:pt x="124" y="107"/>
                    </a:lnTo>
                    <a:lnTo>
                      <a:pt x="120" y="107"/>
                    </a:lnTo>
                    <a:lnTo>
                      <a:pt x="118" y="108"/>
                    </a:lnTo>
                    <a:lnTo>
                      <a:pt x="118" y="111"/>
                    </a:lnTo>
                    <a:lnTo>
                      <a:pt x="117" y="114"/>
                    </a:lnTo>
                    <a:lnTo>
                      <a:pt x="117" y="119"/>
                    </a:lnTo>
                    <a:lnTo>
                      <a:pt x="116" y="122"/>
                    </a:lnTo>
                    <a:lnTo>
                      <a:pt x="114" y="123"/>
                    </a:lnTo>
                    <a:lnTo>
                      <a:pt x="110" y="126"/>
                    </a:lnTo>
                    <a:lnTo>
                      <a:pt x="106" y="130"/>
                    </a:lnTo>
                    <a:lnTo>
                      <a:pt x="101" y="132"/>
                    </a:lnTo>
                    <a:lnTo>
                      <a:pt x="95" y="136"/>
                    </a:lnTo>
                    <a:lnTo>
                      <a:pt x="90" y="134"/>
                    </a:lnTo>
                    <a:lnTo>
                      <a:pt x="89" y="134"/>
                    </a:lnTo>
                    <a:lnTo>
                      <a:pt x="86" y="132"/>
                    </a:lnTo>
                    <a:lnTo>
                      <a:pt x="78" y="132"/>
                    </a:lnTo>
                    <a:lnTo>
                      <a:pt x="74" y="134"/>
                    </a:lnTo>
                    <a:lnTo>
                      <a:pt x="69" y="134"/>
                    </a:lnTo>
                    <a:lnTo>
                      <a:pt x="62" y="135"/>
                    </a:lnTo>
                    <a:lnTo>
                      <a:pt x="63" y="131"/>
                    </a:lnTo>
                    <a:lnTo>
                      <a:pt x="63" y="127"/>
                    </a:lnTo>
                    <a:lnTo>
                      <a:pt x="66" y="119"/>
                    </a:lnTo>
                    <a:lnTo>
                      <a:pt x="67" y="116"/>
                    </a:lnTo>
                    <a:lnTo>
                      <a:pt x="69" y="108"/>
                    </a:lnTo>
                    <a:lnTo>
                      <a:pt x="67" y="100"/>
                    </a:lnTo>
                    <a:lnTo>
                      <a:pt x="63" y="95"/>
                    </a:lnTo>
                    <a:lnTo>
                      <a:pt x="56" y="91"/>
                    </a:lnTo>
                    <a:lnTo>
                      <a:pt x="48" y="88"/>
                    </a:lnTo>
                    <a:lnTo>
                      <a:pt x="40" y="83"/>
                    </a:lnTo>
                    <a:lnTo>
                      <a:pt x="36" y="77"/>
                    </a:lnTo>
                    <a:lnTo>
                      <a:pt x="35" y="72"/>
                    </a:lnTo>
                    <a:lnTo>
                      <a:pt x="35" y="69"/>
                    </a:lnTo>
                    <a:lnTo>
                      <a:pt x="34" y="66"/>
                    </a:lnTo>
                    <a:lnTo>
                      <a:pt x="32" y="65"/>
                    </a:lnTo>
                    <a:lnTo>
                      <a:pt x="31" y="65"/>
                    </a:lnTo>
                    <a:lnTo>
                      <a:pt x="26" y="68"/>
                    </a:lnTo>
                    <a:lnTo>
                      <a:pt x="20" y="69"/>
                    </a:lnTo>
                    <a:lnTo>
                      <a:pt x="13" y="70"/>
                    </a:lnTo>
                    <a:lnTo>
                      <a:pt x="9" y="65"/>
                    </a:lnTo>
                    <a:lnTo>
                      <a:pt x="8" y="62"/>
                    </a:lnTo>
                    <a:lnTo>
                      <a:pt x="0" y="54"/>
                    </a:lnTo>
                    <a:lnTo>
                      <a:pt x="11" y="46"/>
                    </a:lnTo>
                    <a:lnTo>
                      <a:pt x="19" y="38"/>
                    </a:lnTo>
                    <a:lnTo>
                      <a:pt x="27" y="31"/>
                    </a:lnTo>
                    <a:lnTo>
                      <a:pt x="30" y="27"/>
                    </a:lnTo>
                    <a:lnTo>
                      <a:pt x="32" y="18"/>
                    </a:lnTo>
                    <a:lnTo>
                      <a:pt x="35" y="7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0" name="Freeform 128">
                <a:extLst>
                  <a:ext uri="{FF2B5EF4-FFF2-40B4-BE49-F238E27FC236}">
                    <a16:creationId xmlns:a16="http://schemas.microsoft.com/office/drawing/2014/main" id="{F2F96F7A-6D71-E539-21C5-BDC42ADC4BE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339780" y="6473064"/>
                <a:ext cx="524637" cy="344873"/>
              </a:xfrm>
              <a:custGeom>
                <a:avLst/>
                <a:gdLst/>
                <a:ahLst/>
                <a:cxnLst>
                  <a:cxn ang="0">
                    <a:pos x="34" y="1"/>
                  </a:cxn>
                  <a:cxn ang="0">
                    <a:pos x="38" y="8"/>
                  </a:cxn>
                  <a:cxn ang="0">
                    <a:pos x="39" y="13"/>
                  </a:cxn>
                  <a:cxn ang="0">
                    <a:pos x="41" y="17"/>
                  </a:cxn>
                  <a:cxn ang="0">
                    <a:pos x="45" y="16"/>
                  </a:cxn>
                  <a:cxn ang="0">
                    <a:pos x="58" y="16"/>
                  </a:cxn>
                  <a:cxn ang="0">
                    <a:pos x="74" y="19"/>
                  </a:cxn>
                  <a:cxn ang="0">
                    <a:pos x="95" y="15"/>
                  </a:cxn>
                  <a:cxn ang="0">
                    <a:pos x="107" y="9"/>
                  </a:cxn>
                  <a:cxn ang="0">
                    <a:pos x="112" y="11"/>
                  </a:cxn>
                  <a:cxn ang="0">
                    <a:pos x="116" y="19"/>
                  </a:cxn>
                  <a:cxn ang="0">
                    <a:pos x="117" y="24"/>
                  </a:cxn>
                  <a:cxn ang="0">
                    <a:pos x="123" y="32"/>
                  </a:cxn>
                  <a:cxn ang="0">
                    <a:pos x="129" y="35"/>
                  </a:cxn>
                  <a:cxn ang="0">
                    <a:pos x="136" y="36"/>
                  </a:cxn>
                  <a:cxn ang="0">
                    <a:pos x="143" y="46"/>
                  </a:cxn>
                  <a:cxn ang="0">
                    <a:pos x="142" y="55"/>
                  </a:cxn>
                  <a:cxn ang="0">
                    <a:pos x="138" y="64"/>
                  </a:cxn>
                  <a:cxn ang="0">
                    <a:pos x="136" y="73"/>
                  </a:cxn>
                  <a:cxn ang="0">
                    <a:pos x="123" y="78"/>
                  </a:cxn>
                  <a:cxn ang="0">
                    <a:pos x="115" y="79"/>
                  </a:cxn>
                  <a:cxn ang="0">
                    <a:pos x="100" y="85"/>
                  </a:cxn>
                  <a:cxn ang="0">
                    <a:pos x="81" y="78"/>
                  </a:cxn>
                  <a:cxn ang="0">
                    <a:pos x="64" y="81"/>
                  </a:cxn>
                  <a:cxn ang="0">
                    <a:pos x="46" y="94"/>
                  </a:cxn>
                  <a:cxn ang="0">
                    <a:pos x="19" y="91"/>
                  </a:cxn>
                  <a:cxn ang="0">
                    <a:pos x="7" y="85"/>
                  </a:cxn>
                  <a:cxn ang="0">
                    <a:pos x="0" y="78"/>
                  </a:cxn>
                  <a:cxn ang="0">
                    <a:pos x="8" y="58"/>
                  </a:cxn>
                  <a:cxn ang="0">
                    <a:pos x="14" y="47"/>
                  </a:cxn>
                  <a:cxn ang="0">
                    <a:pos x="6" y="24"/>
                  </a:cxn>
                  <a:cxn ang="0">
                    <a:pos x="7" y="13"/>
                  </a:cxn>
                  <a:cxn ang="0">
                    <a:pos x="17" y="8"/>
                  </a:cxn>
                  <a:cxn ang="0">
                    <a:pos x="29" y="0"/>
                  </a:cxn>
                </a:cxnLst>
                <a:rect l="0" t="0" r="r" b="b"/>
                <a:pathLst>
                  <a:path w="143" h="94">
                    <a:moveTo>
                      <a:pt x="29" y="0"/>
                    </a:moveTo>
                    <a:lnTo>
                      <a:pt x="34" y="1"/>
                    </a:lnTo>
                    <a:lnTo>
                      <a:pt x="35" y="2"/>
                    </a:lnTo>
                    <a:lnTo>
                      <a:pt x="38" y="8"/>
                    </a:lnTo>
                    <a:lnTo>
                      <a:pt x="38" y="11"/>
                    </a:lnTo>
                    <a:lnTo>
                      <a:pt x="39" y="13"/>
                    </a:lnTo>
                    <a:lnTo>
                      <a:pt x="39" y="16"/>
                    </a:lnTo>
                    <a:lnTo>
                      <a:pt x="41" y="17"/>
                    </a:lnTo>
                    <a:lnTo>
                      <a:pt x="42" y="17"/>
                    </a:lnTo>
                    <a:lnTo>
                      <a:pt x="45" y="16"/>
                    </a:lnTo>
                    <a:lnTo>
                      <a:pt x="52" y="15"/>
                    </a:lnTo>
                    <a:lnTo>
                      <a:pt x="58" y="16"/>
                    </a:lnTo>
                    <a:lnTo>
                      <a:pt x="66" y="19"/>
                    </a:lnTo>
                    <a:lnTo>
                      <a:pt x="74" y="19"/>
                    </a:lnTo>
                    <a:lnTo>
                      <a:pt x="85" y="17"/>
                    </a:lnTo>
                    <a:lnTo>
                      <a:pt x="95" y="15"/>
                    </a:lnTo>
                    <a:lnTo>
                      <a:pt x="103" y="11"/>
                    </a:lnTo>
                    <a:lnTo>
                      <a:pt x="107" y="9"/>
                    </a:lnTo>
                    <a:lnTo>
                      <a:pt x="109" y="7"/>
                    </a:lnTo>
                    <a:lnTo>
                      <a:pt x="112" y="11"/>
                    </a:lnTo>
                    <a:lnTo>
                      <a:pt x="113" y="16"/>
                    </a:lnTo>
                    <a:lnTo>
                      <a:pt x="116" y="19"/>
                    </a:lnTo>
                    <a:lnTo>
                      <a:pt x="117" y="21"/>
                    </a:lnTo>
                    <a:lnTo>
                      <a:pt x="117" y="24"/>
                    </a:lnTo>
                    <a:lnTo>
                      <a:pt x="120" y="29"/>
                    </a:lnTo>
                    <a:lnTo>
                      <a:pt x="123" y="32"/>
                    </a:lnTo>
                    <a:lnTo>
                      <a:pt x="127" y="33"/>
                    </a:lnTo>
                    <a:lnTo>
                      <a:pt x="129" y="35"/>
                    </a:lnTo>
                    <a:lnTo>
                      <a:pt x="134" y="36"/>
                    </a:lnTo>
                    <a:lnTo>
                      <a:pt x="136" y="36"/>
                    </a:lnTo>
                    <a:lnTo>
                      <a:pt x="142" y="42"/>
                    </a:lnTo>
                    <a:lnTo>
                      <a:pt x="143" y="46"/>
                    </a:lnTo>
                    <a:lnTo>
                      <a:pt x="143" y="50"/>
                    </a:lnTo>
                    <a:lnTo>
                      <a:pt x="142" y="55"/>
                    </a:lnTo>
                    <a:lnTo>
                      <a:pt x="140" y="59"/>
                    </a:lnTo>
                    <a:lnTo>
                      <a:pt x="138" y="64"/>
                    </a:lnTo>
                    <a:lnTo>
                      <a:pt x="136" y="69"/>
                    </a:lnTo>
                    <a:lnTo>
                      <a:pt x="136" y="73"/>
                    </a:lnTo>
                    <a:lnTo>
                      <a:pt x="131" y="75"/>
                    </a:lnTo>
                    <a:lnTo>
                      <a:pt x="123" y="78"/>
                    </a:lnTo>
                    <a:lnTo>
                      <a:pt x="119" y="78"/>
                    </a:lnTo>
                    <a:lnTo>
                      <a:pt x="115" y="79"/>
                    </a:lnTo>
                    <a:lnTo>
                      <a:pt x="107" y="85"/>
                    </a:lnTo>
                    <a:lnTo>
                      <a:pt x="100" y="85"/>
                    </a:lnTo>
                    <a:lnTo>
                      <a:pt x="90" y="82"/>
                    </a:lnTo>
                    <a:lnTo>
                      <a:pt x="81" y="78"/>
                    </a:lnTo>
                    <a:lnTo>
                      <a:pt x="73" y="77"/>
                    </a:lnTo>
                    <a:lnTo>
                      <a:pt x="64" y="81"/>
                    </a:lnTo>
                    <a:lnTo>
                      <a:pt x="54" y="89"/>
                    </a:lnTo>
                    <a:lnTo>
                      <a:pt x="46" y="94"/>
                    </a:lnTo>
                    <a:lnTo>
                      <a:pt x="38" y="94"/>
                    </a:lnTo>
                    <a:lnTo>
                      <a:pt x="19" y="91"/>
                    </a:lnTo>
                    <a:lnTo>
                      <a:pt x="11" y="89"/>
                    </a:lnTo>
                    <a:lnTo>
                      <a:pt x="7" y="85"/>
                    </a:lnTo>
                    <a:lnTo>
                      <a:pt x="2" y="81"/>
                    </a:lnTo>
                    <a:lnTo>
                      <a:pt x="0" y="78"/>
                    </a:lnTo>
                    <a:lnTo>
                      <a:pt x="0" y="69"/>
                    </a:lnTo>
                    <a:lnTo>
                      <a:pt x="8" y="58"/>
                    </a:lnTo>
                    <a:lnTo>
                      <a:pt x="14" y="52"/>
                    </a:lnTo>
                    <a:lnTo>
                      <a:pt x="14" y="47"/>
                    </a:lnTo>
                    <a:lnTo>
                      <a:pt x="10" y="35"/>
                    </a:lnTo>
                    <a:lnTo>
                      <a:pt x="6" y="24"/>
                    </a:lnTo>
                    <a:lnTo>
                      <a:pt x="3" y="13"/>
                    </a:lnTo>
                    <a:lnTo>
                      <a:pt x="7" y="13"/>
                    </a:lnTo>
                    <a:lnTo>
                      <a:pt x="10" y="12"/>
                    </a:lnTo>
                    <a:lnTo>
                      <a:pt x="17" y="8"/>
                    </a:lnTo>
                    <a:lnTo>
                      <a:pt x="22" y="2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1" name="Freeform 129">
                <a:extLst>
                  <a:ext uri="{FF2B5EF4-FFF2-40B4-BE49-F238E27FC236}">
                    <a16:creationId xmlns:a16="http://schemas.microsoft.com/office/drawing/2014/main" id="{A4ED7FFF-40AA-AE53-1558-603EAE30C8A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146619" y="6737684"/>
                <a:ext cx="414578" cy="469612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6" y="4"/>
                  </a:cxn>
                  <a:cxn ang="0">
                    <a:pos x="50" y="8"/>
                  </a:cxn>
                  <a:cxn ang="0">
                    <a:pos x="58" y="10"/>
                  </a:cxn>
                  <a:cxn ang="0">
                    <a:pos x="77" y="13"/>
                  </a:cxn>
                  <a:cxn ang="0">
                    <a:pos x="85" y="13"/>
                  </a:cxn>
                  <a:cxn ang="0">
                    <a:pos x="85" y="12"/>
                  </a:cxn>
                  <a:cxn ang="0">
                    <a:pos x="86" y="12"/>
                  </a:cxn>
                  <a:cxn ang="0">
                    <a:pos x="91" y="33"/>
                  </a:cxn>
                  <a:cxn ang="0">
                    <a:pos x="95" y="52"/>
                  </a:cxn>
                  <a:cxn ang="0">
                    <a:pos x="100" y="60"/>
                  </a:cxn>
                  <a:cxn ang="0">
                    <a:pos x="103" y="63"/>
                  </a:cxn>
                  <a:cxn ang="0">
                    <a:pos x="113" y="68"/>
                  </a:cxn>
                  <a:cxn ang="0">
                    <a:pos x="113" y="72"/>
                  </a:cxn>
                  <a:cxn ang="0">
                    <a:pos x="111" y="83"/>
                  </a:cxn>
                  <a:cxn ang="0">
                    <a:pos x="111" y="91"/>
                  </a:cxn>
                  <a:cxn ang="0">
                    <a:pos x="105" y="97"/>
                  </a:cxn>
                  <a:cxn ang="0">
                    <a:pos x="100" y="106"/>
                  </a:cxn>
                  <a:cxn ang="0">
                    <a:pos x="92" y="116"/>
                  </a:cxn>
                  <a:cxn ang="0">
                    <a:pos x="86" y="122"/>
                  </a:cxn>
                  <a:cxn ang="0">
                    <a:pos x="81" y="126"/>
                  </a:cxn>
                  <a:cxn ang="0">
                    <a:pos x="74" y="128"/>
                  </a:cxn>
                  <a:cxn ang="0">
                    <a:pos x="61" y="128"/>
                  </a:cxn>
                  <a:cxn ang="0">
                    <a:pos x="56" y="125"/>
                  </a:cxn>
                  <a:cxn ang="0">
                    <a:pos x="52" y="118"/>
                  </a:cxn>
                  <a:cxn ang="0">
                    <a:pos x="46" y="107"/>
                  </a:cxn>
                  <a:cxn ang="0">
                    <a:pos x="42" y="97"/>
                  </a:cxn>
                  <a:cxn ang="0">
                    <a:pos x="41" y="86"/>
                  </a:cxn>
                  <a:cxn ang="0">
                    <a:pos x="39" y="79"/>
                  </a:cxn>
                  <a:cxn ang="0">
                    <a:pos x="35" y="75"/>
                  </a:cxn>
                  <a:cxn ang="0">
                    <a:pos x="30" y="71"/>
                  </a:cxn>
                  <a:cxn ang="0">
                    <a:pos x="27" y="64"/>
                  </a:cxn>
                  <a:cxn ang="0">
                    <a:pos x="25" y="59"/>
                  </a:cxn>
                  <a:cxn ang="0">
                    <a:pos x="17" y="55"/>
                  </a:cxn>
                  <a:cxn ang="0">
                    <a:pos x="13" y="52"/>
                  </a:cxn>
                  <a:cxn ang="0">
                    <a:pos x="4" y="48"/>
                  </a:cxn>
                  <a:cxn ang="0">
                    <a:pos x="2" y="45"/>
                  </a:cxn>
                  <a:cxn ang="0">
                    <a:pos x="0" y="45"/>
                  </a:cxn>
                  <a:cxn ang="0">
                    <a:pos x="6" y="41"/>
                  </a:cxn>
                  <a:cxn ang="0">
                    <a:pos x="11" y="39"/>
                  </a:cxn>
                  <a:cxn ang="0">
                    <a:pos x="15" y="35"/>
                  </a:cxn>
                  <a:cxn ang="0">
                    <a:pos x="19" y="32"/>
                  </a:cxn>
                  <a:cxn ang="0">
                    <a:pos x="21" y="31"/>
                  </a:cxn>
                  <a:cxn ang="0">
                    <a:pos x="22" y="28"/>
                  </a:cxn>
                  <a:cxn ang="0">
                    <a:pos x="22" y="23"/>
                  </a:cxn>
                  <a:cxn ang="0">
                    <a:pos x="23" y="20"/>
                  </a:cxn>
                  <a:cxn ang="0">
                    <a:pos x="23" y="17"/>
                  </a:cxn>
                  <a:cxn ang="0">
                    <a:pos x="25" y="16"/>
                  </a:cxn>
                  <a:cxn ang="0">
                    <a:pos x="29" y="16"/>
                  </a:cxn>
                  <a:cxn ang="0">
                    <a:pos x="30" y="17"/>
                  </a:cxn>
                  <a:cxn ang="0">
                    <a:pos x="35" y="20"/>
                  </a:cxn>
                  <a:cxn ang="0">
                    <a:pos x="41" y="20"/>
                  </a:cxn>
                  <a:cxn ang="0">
                    <a:pos x="42" y="18"/>
                  </a:cxn>
                  <a:cxn ang="0">
                    <a:pos x="43" y="16"/>
                  </a:cxn>
                  <a:cxn ang="0">
                    <a:pos x="43" y="13"/>
                  </a:cxn>
                  <a:cxn ang="0">
                    <a:pos x="42" y="9"/>
                  </a:cxn>
                  <a:cxn ang="0">
                    <a:pos x="42" y="5"/>
                  </a:cxn>
                  <a:cxn ang="0">
                    <a:pos x="41" y="0"/>
                  </a:cxn>
                </a:cxnLst>
                <a:rect l="0" t="0" r="r" b="b"/>
                <a:pathLst>
                  <a:path w="113" h="128">
                    <a:moveTo>
                      <a:pt x="41" y="0"/>
                    </a:moveTo>
                    <a:lnTo>
                      <a:pt x="46" y="4"/>
                    </a:lnTo>
                    <a:lnTo>
                      <a:pt x="50" y="8"/>
                    </a:lnTo>
                    <a:lnTo>
                      <a:pt x="58" y="10"/>
                    </a:lnTo>
                    <a:lnTo>
                      <a:pt x="77" y="13"/>
                    </a:lnTo>
                    <a:lnTo>
                      <a:pt x="85" y="13"/>
                    </a:lnTo>
                    <a:lnTo>
                      <a:pt x="85" y="12"/>
                    </a:lnTo>
                    <a:lnTo>
                      <a:pt x="86" y="12"/>
                    </a:lnTo>
                    <a:lnTo>
                      <a:pt x="91" y="33"/>
                    </a:lnTo>
                    <a:lnTo>
                      <a:pt x="95" y="52"/>
                    </a:lnTo>
                    <a:lnTo>
                      <a:pt x="100" y="60"/>
                    </a:lnTo>
                    <a:lnTo>
                      <a:pt x="103" y="63"/>
                    </a:lnTo>
                    <a:lnTo>
                      <a:pt x="113" y="68"/>
                    </a:lnTo>
                    <a:lnTo>
                      <a:pt x="113" y="72"/>
                    </a:lnTo>
                    <a:lnTo>
                      <a:pt x="111" y="83"/>
                    </a:lnTo>
                    <a:lnTo>
                      <a:pt x="111" y="91"/>
                    </a:lnTo>
                    <a:lnTo>
                      <a:pt x="105" y="97"/>
                    </a:lnTo>
                    <a:lnTo>
                      <a:pt x="100" y="106"/>
                    </a:lnTo>
                    <a:lnTo>
                      <a:pt x="92" y="116"/>
                    </a:lnTo>
                    <a:lnTo>
                      <a:pt x="86" y="122"/>
                    </a:lnTo>
                    <a:lnTo>
                      <a:pt x="81" y="126"/>
                    </a:lnTo>
                    <a:lnTo>
                      <a:pt x="74" y="128"/>
                    </a:lnTo>
                    <a:lnTo>
                      <a:pt x="61" y="128"/>
                    </a:lnTo>
                    <a:lnTo>
                      <a:pt x="56" y="125"/>
                    </a:lnTo>
                    <a:lnTo>
                      <a:pt x="52" y="118"/>
                    </a:lnTo>
                    <a:lnTo>
                      <a:pt x="46" y="107"/>
                    </a:lnTo>
                    <a:lnTo>
                      <a:pt x="42" y="97"/>
                    </a:lnTo>
                    <a:lnTo>
                      <a:pt x="41" y="86"/>
                    </a:lnTo>
                    <a:lnTo>
                      <a:pt x="39" y="79"/>
                    </a:lnTo>
                    <a:lnTo>
                      <a:pt x="35" y="75"/>
                    </a:lnTo>
                    <a:lnTo>
                      <a:pt x="30" y="71"/>
                    </a:lnTo>
                    <a:lnTo>
                      <a:pt x="27" y="64"/>
                    </a:lnTo>
                    <a:lnTo>
                      <a:pt x="25" y="59"/>
                    </a:lnTo>
                    <a:lnTo>
                      <a:pt x="17" y="55"/>
                    </a:lnTo>
                    <a:lnTo>
                      <a:pt x="13" y="52"/>
                    </a:lnTo>
                    <a:lnTo>
                      <a:pt x="4" y="48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6" y="41"/>
                    </a:lnTo>
                    <a:lnTo>
                      <a:pt x="11" y="39"/>
                    </a:lnTo>
                    <a:lnTo>
                      <a:pt x="15" y="35"/>
                    </a:lnTo>
                    <a:lnTo>
                      <a:pt x="19" y="32"/>
                    </a:lnTo>
                    <a:lnTo>
                      <a:pt x="21" y="31"/>
                    </a:lnTo>
                    <a:lnTo>
                      <a:pt x="22" y="28"/>
                    </a:lnTo>
                    <a:lnTo>
                      <a:pt x="22" y="23"/>
                    </a:lnTo>
                    <a:lnTo>
                      <a:pt x="23" y="20"/>
                    </a:lnTo>
                    <a:lnTo>
                      <a:pt x="23" y="17"/>
                    </a:lnTo>
                    <a:lnTo>
                      <a:pt x="25" y="16"/>
                    </a:lnTo>
                    <a:lnTo>
                      <a:pt x="29" y="16"/>
                    </a:lnTo>
                    <a:lnTo>
                      <a:pt x="30" y="17"/>
                    </a:lnTo>
                    <a:lnTo>
                      <a:pt x="35" y="20"/>
                    </a:lnTo>
                    <a:lnTo>
                      <a:pt x="41" y="20"/>
                    </a:lnTo>
                    <a:lnTo>
                      <a:pt x="42" y="18"/>
                    </a:lnTo>
                    <a:lnTo>
                      <a:pt x="43" y="16"/>
                    </a:lnTo>
                    <a:lnTo>
                      <a:pt x="43" y="13"/>
                    </a:lnTo>
                    <a:lnTo>
                      <a:pt x="42" y="9"/>
                    </a:lnTo>
                    <a:lnTo>
                      <a:pt x="42" y="5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2" name="Freeform 130">
                <a:extLst>
                  <a:ext uri="{FF2B5EF4-FFF2-40B4-BE49-F238E27FC236}">
                    <a16:creationId xmlns:a16="http://schemas.microsoft.com/office/drawing/2014/main" id="{91BEB1E3-24D9-5681-11F8-ACF6F42076FF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467166" y="6753124"/>
                <a:ext cx="392563" cy="414581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92" y="8"/>
                  </a:cxn>
                  <a:cxn ang="0">
                    <a:pos x="100" y="24"/>
                  </a:cxn>
                  <a:cxn ang="0">
                    <a:pos x="105" y="32"/>
                  </a:cxn>
                  <a:cxn ang="0">
                    <a:pos x="107" y="39"/>
                  </a:cxn>
                  <a:cxn ang="0">
                    <a:pos x="104" y="45"/>
                  </a:cxn>
                  <a:cxn ang="0">
                    <a:pos x="100" y="52"/>
                  </a:cxn>
                  <a:cxn ang="0">
                    <a:pos x="97" y="60"/>
                  </a:cxn>
                  <a:cxn ang="0">
                    <a:pos x="96" y="67"/>
                  </a:cxn>
                  <a:cxn ang="0">
                    <a:pos x="91" y="76"/>
                  </a:cxn>
                  <a:cxn ang="0">
                    <a:pos x="77" y="101"/>
                  </a:cxn>
                  <a:cxn ang="0">
                    <a:pos x="76" y="99"/>
                  </a:cxn>
                  <a:cxn ang="0">
                    <a:pos x="70" y="99"/>
                  </a:cxn>
                  <a:cxn ang="0">
                    <a:pos x="66" y="101"/>
                  </a:cxn>
                  <a:cxn ang="0">
                    <a:pos x="61" y="102"/>
                  </a:cxn>
                  <a:cxn ang="0">
                    <a:pos x="57" y="105"/>
                  </a:cxn>
                  <a:cxn ang="0">
                    <a:pos x="54" y="106"/>
                  </a:cxn>
                  <a:cxn ang="0">
                    <a:pos x="48" y="106"/>
                  </a:cxn>
                  <a:cxn ang="0">
                    <a:pos x="48" y="107"/>
                  </a:cxn>
                  <a:cxn ang="0">
                    <a:pos x="46" y="110"/>
                  </a:cxn>
                  <a:cxn ang="0">
                    <a:pos x="46" y="111"/>
                  </a:cxn>
                  <a:cxn ang="0">
                    <a:pos x="45" y="113"/>
                  </a:cxn>
                  <a:cxn ang="0">
                    <a:pos x="43" y="113"/>
                  </a:cxn>
                  <a:cxn ang="0">
                    <a:pos x="41" y="111"/>
                  </a:cxn>
                  <a:cxn ang="0">
                    <a:pos x="38" y="109"/>
                  </a:cxn>
                  <a:cxn ang="0">
                    <a:pos x="35" y="107"/>
                  </a:cxn>
                  <a:cxn ang="0">
                    <a:pos x="34" y="105"/>
                  </a:cxn>
                  <a:cxn ang="0">
                    <a:pos x="31" y="102"/>
                  </a:cxn>
                  <a:cxn ang="0">
                    <a:pos x="30" y="99"/>
                  </a:cxn>
                  <a:cxn ang="0">
                    <a:pos x="25" y="99"/>
                  </a:cxn>
                  <a:cxn ang="0">
                    <a:pos x="25" y="91"/>
                  </a:cxn>
                  <a:cxn ang="0">
                    <a:pos x="27" y="80"/>
                  </a:cxn>
                  <a:cxn ang="0">
                    <a:pos x="27" y="76"/>
                  </a:cxn>
                  <a:cxn ang="0">
                    <a:pos x="17" y="71"/>
                  </a:cxn>
                  <a:cxn ang="0">
                    <a:pos x="14" y="68"/>
                  </a:cxn>
                  <a:cxn ang="0">
                    <a:pos x="9" y="60"/>
                  </a:cxn>
                  <a:cxn ang="0">
                    <a:pos x="5" y="41"/>
                  </a:cxn>
                  <a:cxn ang="0">
                    <a:pos x="0" y="20"/>
                  </a:cxn>
                  <a:cxn ang="0">
                    <a:pos x="9" y="13"/>
                  </a:cxn>
                  <a:cxn ang="0">
                    <a:pos x="18" y="8"/>
                  </a:cxn>
                  <a:cxn ang="0">
                    <a:pos x="26" y="4"/>
                  </a:cxn>
                  <a:cxn ang="0">
                    <a:pos x="34" y="5"/>
                  </a:cxn>
                  <a:cxn ang="0">
                    <a:pos x="43" y="9"/>
                  </a:cxn>
                  <a:cxn ang="0">
                    <a:pos x="53" y="12"/>
                  </a:cxn>
                  <a:cxn ang="0">
                    <a:pos x="60" y="12"/>
                  </a:cxn>
                  <a:cxn ang="0">
                    <a:pos x="68" y="6"/>
                  </a:cxn>
                  <a:cxn ang="0">
                    <a:pos x="72" y="5"/>
                  </a:cxn>
                  <a:cxn ang="0">
                    <a:pos x="76" y="5"/>
                  </a:cxn>
                  <a:cxn ang="0">
                    <a:pos x="84" y="2"/>
                  </a:cxn>
                  <a:cxn ang="0">
                    <a:pos x="89" y="0"/>
                  </a:cxn>
                </a:cxnLst>
                <a:rect l="0" t="0" r="r" b="b"/>
                <a:pathLst>
                  <a:path w="107" h="113">
                    <a:moveTo>
                      <a:pt x="89" y="0"/>
                    </a:moveTo>
                    <a:lnTo>
                      <a:pt x="92" y="8"/>
                    </a:lnTo>
                    <a:lnTo>
                      <a:pt x="100" y="24"/>
                    </a:lnTo>
                    <a:lnTo>
                      <a:pt x="105" y="32"/>
                    </a:lnTo>
                    <a:lnTo>
                      <a:pt x="107" y="39"/>
                    </a:lnTo>
                    <a:lnTo>
                      <a:pt x="104" y="45"/>
                    </a:lnTo>
                    <a:lnTo>
                      <a:pt x="100" y="52"/>
                    </a:lnTo>
                    <a:lnTo>
                      <a:pt x="97" y="60"/>
                    </a:lnTo>
                    <a:lnTo>
                      <a:pt x="96" y="67"/>
                    </a:lnTo>
                    <a:lnTo>
                      <a:pt x="91" y="76"/>
                    </a:lnTo>
                    <a:lnTo>
                      <a:pt x="77" y="101"/>
                    </a:lnTo>
                    <a:lnTo>
                      <a:pt x="76" y="99"/>
                    </a:lnTo>
                    <a:lnTo>
                      <a:pt x="70" y="99"/>
                    </a:lnTo>
                    <a:lnTo>
                      <a:pt x="66" y="101"/>
                    </a:lnTo>
                    <a:lnTo>
                      <a:pt x="61" y="102"/>
                    </a:lnTo>
                    <a:lnTo>
                      <a:pt x="57" y="105"/>
                    </a:lnTo>
                    <a:lnTo>
                      <a:pt x="54" y="106"/>
                    </a:lnTo>
                    <a:lnTo>
                      <a:pt x="48" y="106"/>
                    </a:lnTo>
                    <a:lnTo>
                      <a:pt x="48" y="107"/>
                    </a:lnTo>
                    <a:lnTo>
                      <a:pt x="46" y="110"/>
                    </a:lnTo>
                    <a:lnTo>
                      <a:pt x="46" y="111"/>
                    </a:lnTo>
                    <a:lnTo>
                      <a:pt x="45" y="113"/>
                    </a:lnTo>
                    <a:lnTo>
                      <a:pt x="43" y="113"/>
                    </a:lnTo>
                    <a:lnTo>
                      <a:pt x="41" y="111"/>
                    </a:lnTo>
                    <a:lnTo>
                      <a:pt x="38" y="109"/>
                    </a:lnTo>
                    <a:lnTo>
                      <a:pt x="35" y="107"/>
                    </a:lnTo>
                    <a:lnTo>
                      <a:pt x="34" y="105"/>
                    </a:lnTo>
                    <a:lnTo>
                      <a:pt x="31" y="102"/>
                    </a:lnTo>
                    <a:lnTo>
                      <a:pt x="30" y="99"/>
                    </a:lnTo>
                    <a:lnTo>
                      <a:pt x="25" y="99"/>
                    </a:lnTo>
                    <a:lnTo>
                      <a:pt x="25" y="91"/>
                    </a:lnTo>
                    <a:lnTo>
                      <a:pt x="27" y="80"/>
                    </a:lnTo>
                    <a:lnTo>
                      <a:pt x="27" y="76"/>
                    </a:lnTo>
                    <a:lnTo>
                      <a:pt x="17" y="71"/>
                    </a:lnTo>
                    <a:lnTo>
                      <a:pt x="14" y="68"/>
                    </a:lnTo>
                    <a:lnTo>
                      <a:pt x="9" y="60"/>
                    </a:lnTo>
                    <a:lnTo>
                      <a:pt x="5" y="41"/>
                    </a:lnTo>
                    <a:lnTo>
                      <a:pt x="0" y="20"/>
                    </a:lnTo>
                    <a:lnTo>
                      <a:pt x="9" y="13"/>
                    </a:lnTo>
                    <a:lnTo>
                      <a:pt x="18" y="8"/>
                    </a:lnTo>
                    <a:lnTo>
                      <a:pt x="26" y="4"/>
                    </a:lnTo>
                    <a:lnTo>
                      <a:pt x="34" y="5"/>
                    </a:lnTo>
                    <a:lnTo>
                      <a:pt x="43" y="9"/>
                    </a:lnTo>
                    <a:lnTo>
                      <a:pt x="53" y="12"/>
                    </a:lnTo>
                    <a:lnTo>
                      <a:pt x="60" y="12"/>
                    </a:lnTo>
                    <a:lnTo>
                      <a:pt x="68" y="6"/>
                    </a:lnTo>
                    <a:lnTo>
                      <a:pt x="72" y="5"/>
                    </a:lnTo>
                    <a:lnTo>
                      <a:pt x="76" y="5"/>
                    </a:lnTo>
                    <a:lnTo>
                      <a:pt x="84" y="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3" name="Freeform 131">
                <a:extLst>
                  <a:ext uri="{FF2B5EF4-FFF2-40B4-BE49-F238E27FC236}">
                    <a16:creationId xmlns:a16="http://schemas.microsoft.com/office/drawing/2014/main" id="{E24731FB-32E2-9D2B-63F2-BCB6150849B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104381" y="7309205"/>
                <a:ext cx="645710" cy="627370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77" y="2"/>
                  </a:cxn>
                  <a:cxn ang="0">
                    <a:pos x="82" y="6"/>
                  </a:cxn>
                  <a:cxn ang="0">
                    <a:pos x="83" y="9"/>
                  </a:cxn>
                  <a:cxn ang="0">
                    <a:pos x="86" y="13"/>
                  </a:cxn>
                  <a:cxn ang="0">
                    <a:pos x="91" y="14"/>
                  </a:cxn>
                  <a:cxn ang="0">
                    <a:pos x="95" y="16"/>
                  </a:cxn>
                  <a:cxn ang="0">
                    <a:pos x="99" y="18"/>
                  </a:cxn>
                  <a:cxn ang="0">
                    <a:pos x="101" y="25"/>
                  </a:cxn>
                  <a:cxn ang="0">
                    <a:pos x="102" y="35"/>
                  </a:cxn>
                  <a:cxn ang="0">
                    <a:pos x="110" y="40"/>
                  </a:cxn>
                  <a:cxn ang="0">
                    <a:pos x="124" y="48"/>
                  </a:cxn>
                  <a:cxn ang="0">
                    <a:pos x="133" y="57"/>
                  </a:cxn>
                  <a:cxn ang="0">
                    <a:pos x="136" y="66"/>
                  </a:cxn>
                  <a:cxn ang="0">
                    <a:pos x="137" y="70"/>
                  </a:cxn>
                  <a:cxn ang="0">
                    <a:pos x="134" y="76"/>
                  </a:cxn>
                  <a:cxn ang="0">
                    <a:pos x="136" y="80"/>
                  </a:cxn>
                  <a:cxn ang="0">
                    <a:pos x="140" y="82"/>
                  </a:cxn>
                  <a:cxn ang="0">
                    <a:pos x="148" y="83"/>
                  </a:cxn>
                  <a:cxn ang="0">
                    <a:pos x="152" y="86"/>
                  </a:cxn>
                  <a:cxn ang="0">
                    <a:pos x="167" y="107"/>
                  </a:cxn>
                  <a:cxn ang="0">
                    <a:pos x="176" y="130"/>
                  </a:cxn>
                  <a:cxn ang="0">
                    <a:pos x="171" y="146"/>
                  </a:cxn>
                  <a:cxn ang="0">
                    <a:pos x="157" y="144"/>
                  </a:cxn>
                  <a:cxn ang="0">
                    <a:pos x="148" y="136"/>
                  </a:cxn>
                  <a:cxn ang="0">
                    <a:pos x="144" y="123"/>
                  </a:cxn>
                  <a:cxn ang="0">
                    <a:pos x="133" y="126"/>
                  </a:cxn>
                  <a:cxn ang="0">
                    <a:pos x="126" y="129"/>
                  </a:cxn>
                  <a:cxn ang="0">
                    <a:pos x="114" y="130"/>
                  </a:cxn>
                  <a:cxn ang="0">
                    <a:pos x="106" y="129"/>
                  </a:cxn>
                  <a:cxn ang="0">
                    <a:pos x="103" y="133"/>
                  </a:cxn>
                  <a:cxn ang="0">
                    <a:pos x="99" y="140"/>
                  </a:cxn>
                  <a:cxn ang="0">
                    <a:pos x="91" y="153"/>
                  </a:cxn>
                  <a:cxn ang="0">
                    <a:pos x="74" y="161"/>
                  </a:cxn>
                  <a:cxn ang="0">
                    <a:pos x="64" y="163"/>
                  </a:cxn>
                  <a:cxn ang="0">
                    <a:pos x="58" y="168"/>
                  </a:cxn>
                  <a:cxn ang="0">
                    <a:pos x="43" y="171"/>
                  </a:cxn>
                  <a:cxn ang="0">
                    <a:pos x="20" y="161"/>
                  </a:cxn>
                  <a:cxn ang="0">
                    <a:pos x="21" y="157"/>
                  </a:cxn>
                  <a:cxn ang="0">
                    <a:pos x="17" y="154"/>
                  </a:cxn>
                  <a:cxn ang="0">
                    <a:pos x="9" y="149"/>
                  </a:cxn>
                  <a:cxn ang="0">
                    <a:pos x="7" y="138"/>
                  </a:cxn>
                  <a:cxn ang="0">
                    <a:pos x="0" y="121"/>
                  </a:cxn>
                  <a:cxn ang="0">
                    <a:pos x="16" y="105"/>
                  </a:cxn>
                  <a:cxn ang="0">
                    <a:pos x="25" y="97"/>
                  </a:cxn>
                  <a:cxn ang="0">
                    <a:pos x="31" y="93"/>
                  </a:cxn>
                  <a:cxn ang="0">
                    <a:pos x="28" y="76"/>
                  </a:cxn>
                  <a:cxn ang="0">
                    <a:pos x="29" y="67"/>
                  </a:cxn>
                  <a:cxn ang="0">
                    <a:pos x="39" y="59"/>
                  </a:cxn>
                  <a:cxn ang="0">
                    <a:pos x="38" y="51"/>
                  </a:cxn>
                  <a:cxn ang="0">
                    <a:pos x="33" y="45"/>
                  </a:cxn>
                  <a:cxn ang="0">
                    <a:pos x="35" y="41"/>
                  </a:cxn>
                  <a:cxn ang="0">
                    <a:pos x="39" y="35"/>
                  </a:cxn>
                  <a:cxn ang="0">
                    <a:pos x="40" y="25"/>
                  </a:cxn>
                  <a:cxn ang="0">
                    <a:pos x="42" y="20"/>
                  </a:cxn>
                  <a:cxn ang="0">
                    <a:pos x="46" y="13"/>
                  </a:cxn>
                  <a:cxn ang="0">
                    <a:pos x="48" y="12"/>
                  </a:cxn>
                  <a:cxn ang="0">
                    <a:pos x="55" y="13"/>
                  </a:cxn>
                  <a:cxn ang="0">
                    <a:pos x="63" y="6"/>
                  </a:cxn>
                  <a:cxn ang="0">
                    <a:pos x="71" y="0"/>
                  </a:cxn>
                </a:cxnLst>
                <a:rect l="0" t="0" r="r" b="b"/>
                <a:pathLst>
                  <a:path w="176" h="171">
                    <a:moveTo>
                      <a:pt x="71" y="0"/>
                    </a:moveTo>
                    <a:lnTo>
                      <a:pt x="72" y="0"/>
                    </a:lnTo>
                    <a:lnTo>
                      <a:pt x="72" y="1"/>
                    </a:lnTo>
                    <a:lnTo>
                      <a:pt x="77" y="2"/>
                    </a:lnTo>
                    <a:lnTo>
                      <a:pt x="79" y="5"/>
                    </a:lnTo>
                    <a:lnTo>
                      <a:pt x="82" y="6"/>
                    </a:lnTo>
                    <a:lnTo>
                      <a:pt x="82" y="8"/>
                    </a:lnTo>
                    <a:lnTo>
                      <a:pt x="83" y="9"/>
                    </a:lnTo>
                    <a:lnTo>
                      <a:pt x="83" y="10"/>
                    </a:lnTo>
                    <a:lnTo>
                      <a:pt x="86" y="13"/>
                    </a:lnTo>
                    <a:lnTo>
                      <a:pt x="89" y="14"/>
                    </a:lnTo>
                    <a:lnTo>
                      <a:pt x="91" y="14"/>
                    </a:lnTo>
                    <a:lnTo>
                      <a:pt x="93" y="16"/>
                    </a:lnTo>
                    <a:lnTo>
                      <a:pt x="95" y="16"/>
                    </a:lnTo>
                    <a:lnTo>
                      <a:pt x="97" y="17"/>
                    </a:lnTo>
                    <a:lnTo>
                      <a:pt x="99" y="18"/>
                    </a:lnTo>
                    <a:lnTo>
                      <a:pt x="99" y="21"/>
                    </a:lnTo>
                    <a:lnTo>
                      <a:pt x="101" y="25"/>
                    </a:lnTo>
                    <a:lnTo>
                      <a:pt x="102" y="31"/>
                    </a:lnTo>
                    <a:lnTo>
                      <a:pt x="102" y="35"/>
                    </a:lnTo>
                    <a:lnTo>
                      <a:pt x="105" y="37"/>
                    </a:lnTo>
                    <a:lnTo>
                      <a:pt x="110" y="40"/>
                    </a:lnTo>
                    <a:lnTo>
                      <a:pt x="118" y="45"/>
                    </a:lnTo>
                    <a:lnTo>
                      <a:pt x="124" y="48"/>
                    </a:lnTo>
                    <a:lnTo>
                      <a:pt x="134" y="56"/>
                    </a:lnTo>
                    <a:lnTo>
                      <a:pt x="133" y="57"/>
                    </a:lnTo>
                    <a:lnTo>
                      <a:pt x="133" y="60"/>
                    </a:lnTo>
                    <a:lnTo>
                      <a:pt x="136" y="66"/>
                    </a:lnTo>
                    <a:lnTo>
                      <a:pt x="136" y="68"/>
                    </a:lnTo>
                    <a:lnTo>
                      <a:pt x="137" y="70"/>
                    </a:lnTo>
                    <a:lnTo>
                      <a:pt x="136" y="74"/>
                    </a:lnTo>
                    <a:lnTo>
                      <a:pt x="134" y="76"/>
                    </a:lnTo>
                    <a:lnTo>
                      <a:pt x="133" y="78"/>
                    </a:lnTo>
                    <a:lnTo>
                      <a:pt x="136" y="80"/>
                    </a:lnTo>
                    <a:lnTo>
                      <a:pt x="137" y="80"/>
                    </a:lnTo>
                    <a:lnTo>
                      <a:pt x="140" y="82"/>
                    </a:lnTo>
                    <a:lnTo>
                      <a:pt x="146" y="82"/>
                    </a:lnTo>
                    <a:lnTo>
                      <a:pt x="148" y="83"/>
                    </a:lnTo>
                    <a:lnTo>
                      <a:pt x="150" y="84"/>
                    </a:lnTo>
                    <a:lnTo>
                      <a:pt x="152" y="86"/>
                    </a:lnTo>
                    <a:lnTo>
                      <a:pt x="157" y="97"/>
                    </a:lnTo>
                    <a:lnTo>
                      <a:pt x="167" y="107"/>
                    </a:lnTo>
                    <a:lnTo>
                      <a:pt x="173" y="119"/>
                    </a:lnTo>
                    <a:lnTo>
                      <a:pt x="176" y="130"/>
                    </a:lnTo>
                    <a:lnTo>
                      <a:pt x="175" y="138"/>
                    </a:lnTo>
                    <a:lnTo>
                      <a:pt x="171" y="146"/>
                    </a:lnTo>
                    <a:lnTo>
                      <a:pt x="169" y="148"/>
                    </a:lnTo>
                    <a:lnTo>
                      <a:pt x="157" y="144"/>
                    </a:lnTo>
                    <a:lnTo>
                      <a:pt x="149" y="140"/>
                    </a:lnTo>
                    <a:lnTo>
                      <a:pt x="148" y="136"/>
                    </a:lnTo>
                    <a:lnTo>
                      <a:pt x="144" y="128"/>
                    </a:lnTo>
                    <a:lnTo>
                      <a:pt x="144" y="123"/>
                    </a:lnTo>
                    <a:lnTo>
                      <a:pt x="138" y="123"/>
                    </a:lnTo>
                    <a:lnTo>
                      <a:pt x="133" y="126"/>
                    </a:lnTo>
                    <a:lnTo>
                      <a:pt x="129" y="128"/>
                    </a:lnTo>
                    <a:lnTo>
                      <a:pt x="126" y="129"/>
                    </a:lnTo>
                    <a:lnTo>
                      <a:pt x="122" y="130"/>
                    </a:lnTo>
                    <a:lnTo>
                      <a:pt x="114" y="130"/>
                    </a:lnTo>
                    <a:lnTo>
                      <a:pt x="110" y="129"/>
                    </a:lnTo>
                    <a:lnTo>
                      <a:pt x="106" y="129"/>
                    </a:lnTo>
                    <a:lnTo>
                      <a:pt x="105" y="130"/>
                    </a:lnTo>
                    <a:lnTo>
                      <a:pt x="103" y="133"/>
                    </a:lnTo>
                    <a:lnTo>
                      <a:pt x="101" y="137"/>
                    </a:lnTo>
                    <a:lnTo>
                      <a:pt x="99" y="140"/>
                    </a:lnTo>
                    <a:lnTo>
                      <a:pt x="97" y="148"/>
                    </a:lnTo>
                    <a:lnTo>
                      <a:pt x="91" y="153"/>
                    </a:lnTo>
                    <a:lnTo>
                      <a:pt x="83" y="159"/>
                    </a:lnTo>
                    <a:lnTo>
                      <a:pt x="74" y="161"/>
                    </a:lnTo>
                    <a:lnTo>
                      <a:pt x="67" y="163"/>
                    </a:lnTo>
                    <a:lnTo>
                      <a:pt x="64" y="163"/>
                    </a:lnTo>
                    <a:lnTo>
                      <a:pt x="62" y="164"/>
                    </a:lnTo>
                    <a:lnTo>
                      <a:pt x="58" y="168"/>
                    </a:lnTo>
                    <a:lnTo>
                      <a:pt x="50" y="171"/>
                    </a:lnTo>
                    <a:lnTo>
                      <a:pt x="43" y="171"/>
                    </a:lnTo>
                    <a:lnTo>
                      <a:pt x="32" y="168"/>
                    </a:lnTo>
                    <a:lnTo>
                      <a:pt x="20" y="161"/>
                    </a:lnTo>
                    <a:lnTo>
                      <a:pt x="21" y="160"/>
                    </a:lnTo>
                    <a:lnTo>
                      <a:pt x="21" y="157"/>
                    </a:lnTo>
                    <a:lnTo>
                      <a:pt x="20" y="156"/>
                    </a:lnTo>
                    <a:lnTo>
                      <a:pt x="17" y="154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7" y="144"/>
                    </a:lnTo>
                    <a:lnTo>
                      <a:pt x="7" y="138"/>
                    </a:lnTo>
                    <a:lnTo>
                      <a:pt x="4" y="129"/>
                    </a:lnTo>
                    <a:lnTo>
                      <a:pt x="0" y="121"/>
                    </a:lnTo>
                    <a:lnTo>
                      <a:pt x="11" y="113"/>
                    </a:lnTo>
                    <a:lnTo>
                      <a:pt x="16" y="105"/>
                    </a:lnTo>
                    <a:lnTo>
                      <a:pt x="20" y="102"/>
                    </a:lnTo>
                    <a:lnTo>
                      <a:pt x="25" y="97"/>
                    </a:lnTo>
                    <a:lnTo>
                      <a:pt x="28" y="95"/>
                    </a:lnTo>
                    <a:lnTo>
                      <a:pt x="31" y="93"/>
                    </a:lnTo>
                    <a:lnTo>
                      <a:pt x="31" y="83"/>
                    </a:lnTo>
                    <a:lnTo>
                      <a:pt x="28" y="76"/>
                    </a:lnTo>
                    <a:lnTo>
                      <a:pt x="27" y="71"/>
                    </a:lnTo>
                    <a:lnTo>
                      <a:pt x="29" y="67"/>
                    </a:lnTo>
                    <a:lnTo>
                      <a:pt x="33" y="64"/>
                    </a:lnTo>
                    <a:lnTo>
                      <a:pt x="39" y="59"/>
                    </a:lnTo>
                    <a:lnTo>
                      <a:pt x="39" y="53"/>
                    </a:lnTo>
                    <a:lnTo>
                      <a:pt x="38" y="51"/>
                    </a:lnTo>
                    <a:lnTo>
                      <a:pt x="35" y="48"/>
                    </a:lnTo>
                    <a:lnTo>
                      <a:pt x="33" y="45"/>
                    </a:lnTo>
                    <a:lnTo>
                      <a:pt x="33" y="44"/>
                    </a:lnTo>
                    <a:lnTo>
                      <a:pt x="35" y="41"/>
                    </a:lnTo>
                    <a:lnTo>
                      <a:pt x="38" y="39"/>
                    </a:lnTo>
                    <a:lnTo>
                      <a:pt x="39" y="35"/>
                    </a:lnTo>
                    <a:lnTo>
                      <a:pt x="39" y="31"/>
                    </a:lnTo>
                    <a:lnTo>
                      <a:pt x="40" y="25"/>
                    </a:lnTo>
                    <a:lnTo>
                      <a:pt x="40" y="22"/>
                    </a:lnTo>
                    <a:lnTo>
                      <a:pt x="42" y="20"/>
                    </a:lnTo>
                    <a:lnTo>
                      <a:pt x="43" y="18"/>
                    </a:lnTo>
                    <a:lnTo>
                      <a:pt x="46" y="13"/>
                    </a:lnTo>
                    <a:lnTo>
                      <a:pt x="47" y="12"/>
                    </a:lnTo>
                    <a:lnTo>
                      <a:pt x="48" y="12"/>
                    </a:lnTo>
                    <a:lnTo>
                      <a:pt x="50" y="13"/>
                    </a:lnTo>
                    <a:lnTo>
                      <a:pt x="55" y="13"/>
                    </a:lnTo>
                    <a:lnTo>
                      <a:pt x="58" y="12"/>
                    </a:lnTo>
                    <a:lnTo>
                      <a:pt x="63" y="6"/>
                    </a:lnTo>
                    <a:lnTo>
                      <a:pt x="67" y="4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84" name="Freeform 132">
                <a:extLst>
                  <a:ext uri="{FF2B5EF4-FFF2-40B4-BE49-F238E27FC236}">
                    <a16:creationId xmlns:a16="http://schemas.microsoft.com/office/drawing/2014/main" id="{5C0D04D9-0B7D-9662-FA9B-E7DCD33B67D3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900592" y="6862670"/>
                <a:ext cx="535648" cy="498959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57" y="2"/>
                  </a:cxn>
                  <a:cxn ang="0">
                    <a:pos x="64" y="6"/>
                  </a:cxn>
                  <a:cxn ang="0">
                    <a:pos x="74" y="11"/>
                  </a:cxn>
                  <a:cxn ang="0">
                    <a:pos x="86" y="18"/>
                  </a:cxn>
                  <a:cxn ang="0">
                    <a:pos x="91" y="30"/>
                  </a:cxn>
                  <a:cxn ang="0">
                    <a:pos x="100" y="38"/>
                  </a:cxn>
                  <a:cxn ang="0">
                    <a:pos x="103" y="56"/>
                  </a:cxn>
                  <a:cxn ang="0">
                    <a:pos x="113" y="77"/>
                  </a:cxn>
                  <a:cxn ang="0">
                    <a:pos x="119" y="87"/>
                  </a:cxn>
                  <a:cxn ang="0">
                    <a:pos x="127" y="96"/>
                  </a:cxn>
                  <a:cxn ang="0">
                    <a:pos x="129" y="103"/>
                  </a:cxn>
                  <a:cxn ang="0">
                    <a:pos x="141" y="108"/>
                  </a:cxn>
                  <a:cxn ang="0">
                    <a:pos x="142" y="114"/>
                  </a:cxn>
                  <a:cxn ang="0">
                    <a:pos x="133" y="122"/>
                  </a:cxn>
                  <a:cxn ang="0">
                    <a:pos x="125" y="123"/>
                  </a:cxn>
                  <a:cxn ang="0">
                    <a:pos x="122" y="122"/>
                  </a:cxn>
                  <a:cxn ang="0">
                    <a:pos x="118" y="128"/>
                  </a:cxn>
                  <a:cxn ang="0">
                    <a:pos x="115" y="132"/>
                  </a:cxn>
                  <a:cxn ang="0">
                    <a:pos x="113" y="135"/>
                  </a:cxn>
                  <a:cxn ang="0">
                    <a:pos x="110" y="131"/>
                  </a:cxn>
                  <a:cxn ang="0">
                    <a:pos x="106" y="120"/>
                  </a:cxn>
                  <a:cxn ang="0">
                    <a:pos x="90" y="108"/>
                  </a:cxn>
                  <a:cxn ang="0">
                    <a:pos x="70" y="107"/>
                  </a:cxn>
                  <a:cxn ang="0">
                    <a:pos x="59" y="105"/>
                  </a:cxn>
                  <a:cxn ang="0">
                    <a:pos x="51" y="97"/>
                  </a:cxn>
                  <a:cxn ang="0">
                    <a:pos x="44" y="88"/>
                  </a:cxn>
                  <a:cxn ang="0">
                    <a:pos x="33" y="89"/>
                  </a:cxn>
                  <a:cxn ang="0">
                    <a:pos x="28" y="91"/>
                  </a:cxn>
                  <a:cxn ang="0">
                    <a:pos x="21" y="87"/>
                  </a:cxn>
                  <a:cxn ang="0">
                    <a:pos x="12" y="81"/>
                  </a:cxn>
                  <a:cxn ang="0">
                    <a:pos x="17" y="72"/>
                  </a:cxn>
                  <a:cxn ang="0">
                    <a:pos x="20" y="61"/>
                  </a:cxn>
                  <a:cxn ang="0">
                    <a:pos x="6" y="45"/>
                  </a:cxn>
                  <a:cxn ang="0">
                    <a:pos x="0" y="31"/>
                  </a:cxn>
                  <a:cxn ang="0">
                    <a:pos x="4" y="25"/>
                  </a:cxn>
                  <a:cxn ang="0">
                    <a:pos x="12" y="15"/>
                  </a:cxn>
                  <a:cxn ang="0">
                    <a:pos x="13" y="10"/>
                  </a:cxn>
                  <a:cxn ang="0">
                    <a:pos x="28" y="7"/>
                  </a:cxn>
                  <a:cxn ang="0">
                    <a:pos x="35" y="2"/>
                  </a:cxn>
                  <a:cxn ang="0">
                    <a:pos x="44" y="0"/>
                  </a:cxn>
                </a:cxnLst>
                <a:rect l="0" t="0" r="r" b="b"/>
                <a:pathLst>
                  <a:path w="146" h="136">
                    <a:moveTo>
                      <a:pt x="44" y="0"/>
                    </a:moveTo>
                    <a:lnTo>
                      <a:pt x="51" y="0"/>
                    </a:lnTo>
                    <a:lnTo>
                      <a:pt x="53" y="2"/>
                    </a:lnTo>
                    <a:lnTo>
                      <a:pt x="57" y="2"/>
                    </a:lnTo>
                    <a:lnTo>
                      <a:pt x="59" y="3"/>
                    </a:lnTo>
                    <a:lnTo>
                      <a:pt x="64" y="6"/>
                    </a:lnTo>
                    <a:lnTo>
                      <a:pt x="68" y="8"/>
                    </a:lnTo>
                    <a:lnTo>
                      <a:pt x="74" y="11"/>
                    </a:lnTo>
                    <a:lnTo>
                      <a:pt x="78" y="14"/>
                    </a:lnTo>
                    <a:lnTo>
                      <a:pt x="86" y="18"/>
                    </a:lnTo>
                    <a:lnTo>
                      <a:pt x="88" y="23"/>
                    </a:lnTo>
                    <a:lnTo>
                      <a:pt x="91" y="30"/>
                    </a:lnTo>
                    <a:lnTo>
                      <a:pt x="96" y="34"/>
                    </a:lnTo>
                    <a:lnTo>
                      <a:pt x="100" y="38"/>
                    </a:lnTo>
                    <a:lnTo>
                      <a:pt x="102" y="45"/>
                    </a:lnTo>
                    <a:lnTo>
                      <a:pt x="103" y="56"/>
                    </a:lnTo>
                    <a:lnTo>
                      <a:pt x="107" y="66"/>
                    </a:lnTo>
                    <a:lnTo>
                      <a:pt x="113" y="77"/>
                    </a:lnTo>
                    <a:lnTo>
                      <a:pt x="117" y="84"/>
                    </a:lnTo>
                    <a:lnTo>
                      <a:pt x="119" y="87"/>
                    </a:lnTo>
                    <a:lnTo>
                      <a:pt x="127" y="87"/>
                    </a:lnTo>
                    <a:lnTo>
                      <a:pt x="127" y="96"/>
                    </a:lnTo>
                    <a:lnTo>
                      <a:pt x="129" y="100"/>
                    </a:lnTo>
                    <a:lnTo>
                      <a:pt x="129" y="103"/>
                    </a:lnTo>
                    <a:lnTo>
                      <a:pt x="137" y="107"/>
                    </a:lnTo>
                    <a:lnTo>
                      <a:pt x="141" y="108"/>
                    </a:lnTo>
                    <a:lnTo>
                      <a:pt x="146" y="110"/>
                    </a:lnTo>
                    <a:lnTo>
                      <a:pt x="142" y="114"/>
                    </a:lnTo>
                    <a:lnTo>
                      <a:pt x="138" y="116"/>
                    </a:lnTo>
                    <a:lnTo>
                      <a:pt x="133" y="122"/>
                    </a:lnTo>
                    <a:lnTo>
                      <a:pt x="130" y="123"/>
                    </a:lnTo>
                    <a:lnTo>
                      <a:pt x="125" y="123"/>
                    </a:lnTo>
                    <a:lnTo>
                      <a:pt x="123" y="122"/>
                    </a:lnTo>
                    <a:lnTo>
                      <a:pt x="122" y="122"/>
                    </a:lnTo>
                    <a:lnTo>
                      <a:pt x="121" y="123"/>
                    </a:lnTo>
                    <a:lnTo>
                      <a:pt x="118" y="128"/>
                    </a:lnTo>
                    <a:lnTo>
                      <a:pt x="117" y="130"/>
                    </a:lnTo>
                    <a:lnTo>
                      <a:pt x="115" y="132"/>
                    </a:lnTo>
                    <a:lnTo>
                      <a:pt x="115" y="136"/>
                    </a:lnTo>
                    <a:lnTo>
                      <a:pt x="113" y="135"/>
                    </a:lnTo>
                    <a:lnTo>
                      <a:pt x="111" y="132"/>
                    </a:lnTo>
                    <a:lnTo>
                      <a:pt x="110" y="131"/>
                    </a:lnTo>
                    <a:lnTo>
                      <a:pt x="108" y="127"/>
                    </a:lnTo>
                    <a:lnTo>
                      <a:pt x="106" y="120"/>
                    </a:lnTo>
                    <a:lnTo>
                      <a:pt x="99" y="114"/>
                    </a:lnTo>
                    <a:lnTo>
                      <a:pt x="90" y="108"/>
                    </a:lnTo>
                    <a:lnTo>
                      <a:pt x="79" y="105"/>
                    </a:lnTo>
                    <a:lnTo>
                      <a:pt x="70" y="107"/>
                    </a:lnTo>
                    <a:lnTo>
                      <a:pt x="64" y="107"/>
                    </a:lnTo>
                    <a:lnTo>
                      <a:pt x="59" y="105"/>
                    </a:lnTo>
                    <a:lnTo>
                      <a:pt x="53" y="101"/>
                    </a:lnTo>
                    <a:lnTo>
                      <a:pt x="51" y="97"/>
                    </a:lnTo>
                    <a:lnTo>
                      <a:pt x="48" y="92"/>
                    </a:lnTo>
                    <a:lnTo>
                      <a:pt x="44" y="88"/>
                    </a:lnTo>
                    <a:lnTo>
                      <a:pt x="36" y="88"/>
                    </a:lnTo>
                    <a:lnTo>
                      <a:pt x="33" y="89"/>
                    </a:lnTo>
                    <a:lnTo>
                      <a:pt x="31" y="89"/>
                    </a:lnTo>
                    <a:lnTo>
                      <a:pt x="28" y="91"/>
                    </a:lnTo>
                    <a:lnTo>
                      <a:pt x="26" y="89"/>
                    </a:lnTo>
                    <a:lnTo>
                      <a:pt x="21" y="87"/>
                    </a:lnTo>
                    <a:lnTo>
                      <a:pt x="20" y="85"/>
                    </a:lnTo>
                    <a:lnTo>
                      <a:pt x="12" y="81"/>
                    </a:lnTo>
                    <a:lnTo>
                      <a:pt x="14" y="76"/>
                    </a:lnTo>
                    <a:lnTo>
                      <a:pt x="17" y="72"/>
                    </a:lnTo>
                    <a:lnTo>
                      <a:pt x="20" y="64"/>
                    </a:lnTo>
                    <a:lnTo>
                      <a:pt x="20" y="61"/>
                    </a:lnTo>
                    <a:lnTo>
                      <a:pt x="14" y="53"/>
                    </a:lnTo>
                    <a:lnTo>
                      <a:pt x="6" y="45"/>
                    </a:lnTo>
                    <a:lnTo>
                      <a:pt x="1" y="38"/>
                    </a:lnTo>
                    <a:lnTo>
                      <a:pt x="0" y="31"/>
                    </a:lnTo>
                    <a:lnTo>
                      <a:pt x="1" y="27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3" y="10"/>
                    </a:lnTo>
                    <a:lnTo>
                      <a:pt x="25" y="10"/>
                    </a:lnTo>
                    <a:lnTo>
                      <a:pt x="28" y="7"/>
                    </a:lnTo>
                    <a:lnTo>
                      <a:pt x="28" y="3"/>
                    </a:lnTo>
                    <a:lnTo>
                      <a:pt x="35" y="2"/>
                    </a:lnTo>
                    <a:lnTo>
                      <a:pt x="40" y="2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85" name="Freeform 133">
                <a:extLst>
                  <a:ext uri="{FF2B5EF4-FFF2-40B4-BE49-F238E27FC236}">
                    <a16:creationId xmlns:a16="http://schemas.microsoft.com/office/drawing/2014/main" id="{4DA48870-ED63-8EFE-C560-6135908B7176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847048" y="7147642"/>
                <a:ext cx="429248" cy="550324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28" y="8"/>
                  </a:cxn>
                  <a:cxn ang="0">
                    <a:pos x="33" y="8"/>
                  </a:cxn>
                  <a:cxn ang="0">
                    <a:pos x="38" y="7"/>
                  </a:cxn>
                  <a:cxn ang="0">
                    <a:pos x="50" y="11"/>
                  </a:cxn>
                  <a:cxn ang="0">
                    <a:pos x="55" y="20"/>
                  </a:cxn>
                  <a:cxn ang="0">
                    <a:pos x="66" y="26"/>
                  </a:cxn>
                  <a:cxn ang="0">
                    <a:pos x="81" y="24"/>
                  </a:cxn>
                  <a:cxn ang="0">
                    <a:pos x="101" y="33"/>
                  </a:cxn>
                  <a:cxn ang="0">
                    <a:pos x="110" y="46"/>
                  </a:cxn>
                  <a:cxn ang="0">
                    <a:pos x="113" y="51"/>
                  </a:cxn>
                  <a:cxn ang="0">
                    <a:pos x="117" y="55"/>
                  </a:cxn>
                  <a:cxn ang="0">
                    <a:pos x="116" y="64"/>
                  </a:cxn>
                  <a:cxn ang="0">
                    <a:pos x="112" y="70"/>
                  </a:cxn>
                  <a:cxn ang="0">
                    <a:pos x="110" y="74"/>
                  </a:cxn>
                  <a:cxn ang="0">
                    <a:pos x="115" y="80"/>
                  </a:cxn>
                  <a:cxn ang="0">
                    <a:pos x="116" y="88"/>
                  </a:cxn>
                  <a:cxn ang="0">
                    <a:pos x="106" y="96"/>
                  </a:cxn>
                  <a:cxn ang="0">
                    <a:pos x="105" y="105"/>
                  </a:cxn>
                  <a:cxn ang="0">
                    <a:pos x="108" y="122"/>
                  </a:cxn>
                  <a:cxn ang="0">
                    <a:pos x="102" y="126"/>
                  </a:cxn>
                  <a:cxn ang="0">
                    <a:pos x="93" y="134"/>
                  </a:cxn>
                  <a:cxn ang="0">
                    <a:pos x="77" y="150"/>
                  </a:cxn>
                  <a:cxn ang="0">
                    <a:pos x="72" y="143"/>
                  </a:cxn>
                  <a:cxn ang="0">
                    <a:pos x="62" y="127"/>
                  </a:cxn>
                  <a:cxn ang="0">
                    <a:pos x="57" y="115"/>
                  </a:cxn>
                  <a:cxn ang="0">
                    <a:pos x="47" y="104"/>
                  </a:cxn>
                  <a:cxn ang="0">
                    <a:pos x="49" y="93"/>
                  </a:cxn>
                  <a:cxn ang="0">
                    <a:pos x="53" y="86"/>
                  </a:cxn>
                  <a:cxn ang="0">
                    <a:pos x="50" y="76"/>
                  </a:cxn>
                  <a:cxn ang="0">
                    <a:pos x="26" y="65"/>
                  </a:cxn>
                  <a:cxn ang="0">
                    <a:pos x="20" y="47"/>
                  </a:cxn>
                  <a:cxn ang="0">
                    <a:pos x="18" y="43"/>
                  </a:cxn>
                  <a:cxn ang="0">
                    <a:pos x="7" y="34"/>
                  </a:cxn>
                  <a:cxn ang="0">
                    <a:pos x="3" y="29"/>
                  </a:cxn>
                  <a:cxn ang="0">
                    <a:pos x="0" y="22"/>
                  </a:cxn>
                  <a:cxn ang="0">
                    <a:pos x="7" y="10"/>
                  </a:cxn>
                </a:cxnLst>
                <a:rect l="0" t="0" r="r" b="b"/>
                <a:pathLst>
                  <a:path w="117" h="150">
                    <a:moveTo>
                      <a:pt x="14" y="0"/>
                    </a:moveTo>
                    <a:lnTo>
                      <a:pt x="22" y="4"/>
                    </a:lnTo>
                    <a:lnTo>
                      <a:pt x="23" y="6"/>
                    </a:lnTo>
                    <a:lnTo>
                      <a:pt x="28" y="8"/>
                    </a:lnTo>
                    <a:lnTo>
                      <a:pt x="30" y="10"/>
                    </a:lnTo>
                    <a:lnTo>
                      <a:pt x="33" y="8"/>
                    </a:lnTo>
                    <a:lnTo>
                      <a:pt x="35" y="8"/>
                    </a:lnTo>
                    <a:lnTo>
                      <a:pt x="38" y="7"/>
                    </a:lnTo>
                    <a:lnTo>
                      <a:pt x="46" y="7"/>
                    </a:lnTo>
                    <a:lnTo>
                      <a:pt x="50" y="11"/>
                    </a:lnTo>
                    <a:lnTo>
                      <a:pt x="53" y="16"/>
                    </a:lnTo>
                    <a:lnTo>
                      <a:pt x="55" y="20"/>
                    </a:lnTo>
                    <a:lnTo>
                      <a:pt x="61" y="24"/>
                    </a:lnTo>
                    <a:lnTo>
                      <a:pt x="66" y="26"/>
                    </a:lnTo>
                    <a:lnTo>
                      <a:pt x="72" y="26"/>
                    </a:lnTo>
                    <a:lnTo>
                      <a:pt x="81" y="24"/>
                    </a:lnTo>
                    <a:lnTo>
                      <a:pt x="92" y="27"/>
                    </a:lnTo>
                    <a:lnTo>
                      <a:pt x="101" y="33"/>
                    </a:lnTo>
                    <a:lnTo>
                      <a:pt x="108" y="39"/>
                    </a:lnTo>
                    <a:lnTo>
                      <a:pt x="110" y="46"/>
                    </a:lnTo>
                    <a:lnTo>
                      <a:pt x="112" y="50"/>
                    </a:lnTo>
                    <a:lnTo>
                      <a:pt x="113" y="51"/>
                    </a:lnTo>
                    <a:lnTo>
                      <a:pt x="115" y="54"/>
                    </a:lnTo>
                    <a:lnTo>
                      <a:pt x="117" y="55"/>
                    </a:lnTo>
                    <a:lnTo>
                      <a:pt x="116" y="60"/>
                    </a:lnTo>
                    <a:lnTo>
                      <a:pt x="116" y="64"/>
                    </a:lnTo>
                    <a:lnTo>
                      <a:pt x="115" y="68"/>
                    </a:lnTo>
                    <a:lnTo>
                      <a:pt x="112" y="70"/>
                    </a:lnTo>
                    <a:lnTo>
                      <a:pt x="110" y="73"/>
                    </a:lnTo>
                    <a:lnTo>
                      <a:pt x="110" y="74"/>
                    </a:lnTo>
                    <a:lnTo>
                      <a:pt x="112" y="77"/>
                    </a:lnTo>
                    <a:lnTo>
                      <a:pt x="115" y="80"/>
                    </a:lnTo>
                    <a:lnTo>
                      <a:pt x="116" y="82"/>
                    </a:lnTo>
                    <a:lnTo>
                      <a:pt x="116" y="88"/>
                    </a:lnTo>
                    <a:lnTo>
                      <a:pt x="110" y="93"/>
                    </a:lnTo>
                    <a:lnTo>
                      <a:pt x="106" y="96"/>
                    </a:lnTo>
                    <a:lnTo>
                      <a:pt x="104" y="100"/>
                    </a:lnTo>
                    <a:lnTo>
                      <a:pt x="105" y="105"/>
                    </a:lnTo>
                    <a:lnTo>
                      <a:pt x="108" y="112"/>
                    </a:lnTo>
                    <a:lnTo>
                      <a:pt x="108" y="122"/>
                    </a:lnTo>
                    <a:lnTo>
                      <a:pt x="105" y="124"/>
                    </a:lnTo>
                    <a:lnTo>
                      <a:pt x="102" y="126"/>
                    </a:lnTo>
                    <a:lnTo>
                      <a:pt x="97" y="131"/>
                    </a:lnTo>
                    <a:lnTo>
                      <a:pt x="93" y="134"/>
                    </a:lnTo>
                    <a:lnTo>
                      <a:pt x="88" y="142"/>
                    </a:lnTo>
                    <a:lnTo>
                      <a:pt x="77" y="150"/>
                    </a:lnTo>
                    <a:lnTo>
                      <a:pt x="74" y="144"/>
                    </a:lnTo>
                    <a:lnTo>
                      <a:pt x="72" y="143"/>
                    </a:lnTo>
                    <a:lnTo>
                      <a:pt x="66" y="136"/>
                    </a:lnTo>
                    <a:lnTo>
                      <a:pt x="62" y="127"/>
                    </a:lnTo>
                    <a:lnTo>
                      <a:pt x="59" y="119"/>
                    </a:lnTo>
                    <a:lnTo>
                      <a:pt x="57" y="115"/>
                    </a:lnTo>
                    <a:lnTo>
                      <a:pt x="55" y="112"/>
                    </a:lnTo>
                    <a:lnTo>
                      <a:pt x="47" y="104"/>
                    </a:lnTo>
                    <a:lnTo>
                      <a:pt x="47" y="97"/>
                    </a:lnTo>
                    <a:lnTo>
                      <a:pt x="49" y="93"/>
                    </a:lnTo>
                    <a:lnTo>
                      <a:pt x="51" y="89"/>
                    </a:lnTo>
                    <a:lnTo>
                      <a:pt x="53" y="86"/>
                    </a:lnTo>
                    <a:lnTo>
                      <a:pt x="53" y="78"/>
                    </a:lnTo>
                    <a:lnTo>
                      <a:pt x="50" y="76"/>
                    </a:lnTo>
                    <a:lnTo>
                      <a:pt x="42" y="73"/>
                    </a:lnTo>
                    <a:lnTo>
                      <a:pt x="26" y="65"/>
                    </a:lnTo>
                    <a:lnTo>
                      <a:pt x="20" y="60"/>
                    </a:lnTo>
                    <a:lnTo>
                      <a:pt x="20" y="47"/>
                    </a:lnTo>
                    <a:lnTo>
                      <a:pt x="19" y="46"/>
                    </a:lnTo>
                    <a:lnTo>
                      <a:pt x="18" y="43"/>
                    </a:lnTo>
                    <a:lnTo>
                      <a:pt x="11" y="37"/>
                    </a:lnTo>
                    <a:lnTo>
                      <a:pt x="7" y="34"/>
                    </a:lnTo>
                    <a:lnTo>
                      <a:pt x="4" y="31"/>
                    </a:lnTo>
                    <a:lnTo>
                      <a:pt x="3" y="29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2" y="16"/>
                    </a:lnTo>
                    <a:lnTo>
                      <a:pt x="7" y="1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86" name="Freeform 134">
                <a:extLst>
                  <a:ext uri="{FF2B5EF4-FFF2-40B4-BE49-F238E27FC236}">
                    <a16:creationId xmlns:a16="http://schemas.microsoft.com/office/drawing/2014/main" id="{7CA4C176-13CA-6D1A-811A-6315891035A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641341" y="7752076"/>
                <a:ext cx="986911" cy="939218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74" y="28"/>
                  </a:cxn>
                  <a:cxn ang="0">
                    <a:pos x="101" y="35"/>
                  </a:cxn>
                  <a:cxn ang="0">
                    <a:pos x="114" y="42"/>
                  </a:cxn>
                  <a:cxn ang="0">
                    <a:pos x="112" y="58"/>
                  </a:cxn>
                  <a:cxn ang="0">
                    <a:pos x="118" y="57"/>
                  </a:cxn>
                  <a:cxn ang="0">
                    <a:pos x="133" y="62"/>
                  </a:cxn>
                  <a:cxn ang="0">
                    <a:pos x="140" y="66"/>
                  </a:cxn>
                  <a:cxn ang="0">
                    <a:pos x="165" y="70"/>
                  </a:cxn>
                  <a:cxn ang="0">
                    <a:pos x="188" y="93"/>
                  </a:cxn>
                  <a:cxn ang="0">
                    <a:pos x="222" y="100"/>
                  </a:cxn>
                  <a:cxn ang="0">
                    <a:pos x="230" y="103"/>
                  </a:cxn>
                  <a:cxn ang="0">
                    <a:pos x="226" y="109"/>
                  </a:cxn>
                  <a:cxn ang="0">
                    <a:pos x="235" y="127"/>
                  </a:cxn>
                  <a:cxn ang="0">
                    <a:pos x="250" y="143"/>
                  </a:cxn>
                  <a:cxn ang="0">
                    <a:pos x="258" y="167"/>
                  </a:cxn>
                  <a:cxn ang="0">
                    <a:pos x="269" y="198"/>
                  </a:cxn>
                  <a:cxn ang="0">
                    <a:pos x="245" y="213"/>
                  </a:cxn>
                  <a:cxn ang="0">
                    <a:pos x="214" y="214"/>
                  </a:cxn>
                  <a:cxn ang="0">
                    <a:pos x="202" y="213"/>
                  </a:cxn>
                  <a:cxn ang="0">
                    <a:pos x="198" y="221"/>
                  </a:cxn>
                  <a:cxn ang="0">
                    <a:pos x="185" y="228"/>
                  </a:cxn>
                  <a:cxn ang="0">
                    <a:pos x="165" y="225"/>
                  </a:cxn>
                  <a:cxn ang="0">
                    <a:pos x="148" y="249"/>
                  </a:cxn>
                  <a:cxn ang="0">
                    <a:pos x="132" y="256"/>
                  </a:cxn>
                  <a:cxn ang="0">
                    <a:pos x="124" y="241"/>
                  </a:cxn>
                  <a:cxn ang="0">
                    <a:pos x="124" y="212"/>
                  </a:cxn>
                  <a:cxn ang="0">
                    <a:pos x="116" y="202"/>
                  </a:cxn>
                  <a:cxn ang="0">
                    <a:pos x="109" y="201"/>
                  </a:cxn>
                  <a:cxn ang="0">
                    <a:pos x="101" y="181"/>
                  </a:cxn>
                  <a:cxn ang="0">
                    <a:pos x="91" y="169"/>
                  </a:cxn>
                  <a:cxn ang="0">
                    <a:pos x="79" y="170"/>
                  </a:cxn>
                  <a:cxn ang="0">
                    <a:pos x="77" y="151"/>
                  </a:cxn>
                  <a:cxn ang="0">
                    <a:pos x="63" y="151"/>
                  </a:cxn>
                  <a:cxn ang="0">
                    <a:pos x="54" y="146"/>
                  </a:cxn>
                  <a:cxn ang="0">
                    <a:pos x="62" y="131"/>
                  </a:cxn>
                  <a:cxn ang="0">
                    <a:pos x="54" y="104"/>
                  </a:cxn>
                  <a:cxn ang="0">
                    <a:pos x="30" y="88"/>
                  </a:cxn>
                  <a:cxn ang="0">
                    <a:pos x="3" y="68"/>
                  </a:cxn>
                  <a:cxn ang="0">
                    <a:pos x="8" y="39"/>
                  </a:cxn>
                  <a:cxn ang="0">
                    <a:pos x="3" y="24"/>
                  </a:cxn>
                  <a:cxn ang="0">
                    <a:pos x="30" y="6"/>
                  </a:cxn>
                </a:cxnLst>
                <a:rect l="0" t="0" r="r" b="b"/>
                <a:pathLst>
                  <a:path w="269" h="256">
                    <a:moveTo>
                      <a:pt x="52" y="0"/>
                    </a:moveTo>
                    <a:lnTo>
                      <a:pt x="56" y="3"/>
                    </a:lnTo>
                    <a:lnTo>
                      <a:pt x="63" y="10"/>
                    </a:lnTo>
                    <a:lnTo>
                      <a:pt x="66" y="14"/>
                    </a:lnTo>
                    <a:lnTo>
                      <a:pt x="70" y="26"/>
                    </a:lnTo>
                    <a:lnTo>
                      <a:pt x="74" y="28"/>
                    </a:lnTo>
                    <a:lnTo>
                      <a:pt x="81" y="31"/>
                    </a:lnTo>
                    <a:lnTo>
                      <a:pt x="90" y="32"/>
                    </a:lnTo>
                    <a:lnTo>
                      <a:pt x="101" y="35"/>
                    </a:lnTo>
                    <a:lnTo>
                      <a:pt x="109" y="38"/>
                    </a:lnTo>
                    <a:lnTo>
                      <a:pt x="113" y="41"/>
                    </a:lnTo>
                    <a:lnTo>
                      <a:pt x="114" y="42"/>
                    </a:lnTo>
                    <a:lnTo>
                      <a:pt x="114" y="46"/>
                    </a:lnTo>
                    <a:lnTo>
                      <a:pt x="112" y="51"/>
                    </a:lnTo>
                    <a:lnTo>
                      <a:pt x="112" y="58"/>
                    </a:lnTo>
                    <a:lnTo>
                      <a:pt x="113" y="61"/>
                    </a:lnTo>
                    <a:lnTo>
                      <a:pt x="117" y="57"/>
                    </a:lnTo>
                    <a:lnTo>
                      <a:pt x="118" y="57"/>
                    </a:lnTo>
                    <a:lnTo>
                      <a:pt x="121" y="55"/>
                    </a:lnTo>
                    <a:lnTo>
                      <a:pt x="129" y="58"/>
                    </a:lnTo>
                    <a:lnTo>
                      <a:pt x="133" y="62"/>
                    </a:lnTo>
                    <a:lnTo>
                      <a:pt x="134" y="62"/>
                    </a:lnTo>
                    <a:lnTo>
                      <a:pt x="137" y="65"/>
                    </a:lnTo>
                    <a:lnTo>
                      <a:pt x="140" y="66"/>
                    </a:lnTo>
                    <a:lnTo>
                      <a:pt x="148" y="69"/>
                    </a:lnTo>
                    <a:lnTo>
                      <a:pt x="157" y="69"/>
                    </a:lnTo>
                    <a:lnTo>
                      <a:pt x="165" y="70"/>
                    </a:lnTo>
                    <a:lnTo>
                      <a:pt x="172" y="72"/>
                    </a:lnTo>
                    <a:lnTo>
                      <a:pt x="180" y="81"/>
                    </a:lnTo>
                    <a:lnTo>
                      <a:pt x="188" y="93"/>
                    </a:lnTo>
                    <a:lnTo>
                      <a:pt x="195" y="97"/>
                    </a:lnTo>
                    <a:lnTo>
                      <a:pt x="214" y="100"/>
                    </a:lnTo>
                    <a:lnTo>
                      <a:pt x="222" y="100"/>
                    </a:lnTo>
                    <a:lnTo>
                      <a:pt x="224" y="101"/>
                    </a:lnTo>
                    <a:lnTo>
                      <a:pt x="227" y="101"/>
                    </a:lnTo>
                    <a:lnTo>
                      <a:pt x="230" y="103"/>
                    </a:lnTo>
                    <a:lnTo>
                      <a:pt x="234" y="104"/>
                    </a:lnTo>
                    <a:lnTo>
                      <a:pt x="226" y="108"/>
                    </a:lnTo>
                    <a:lnTo>
                      <a:pt x="226" y="109"/>
                    </a:lnTo>
                    <a:lnTo>
                      <a:pt x="227" y="112"/>
                    </a:lnTo>
                    <a:lnTo>
                      <a:pt x="230" y="116"/>
                    </a:lnTo>
                    <a:lnTo>
                      <a:pt x="235" y="127"/>
                    </a:lnTo>
                    <a:lnTo>
                      <a:pt x="241" y="134"/>
                    </a:lnTo>
                    <a:lnTo>
                      <a:pt x="245" y="139"/>
                    </a:lnTo>
                    <a:lnTo>
                      <a:pt x="250" y="143"/>
                    </a:lnTo>
                    <a:lnTo>
                      <a:pt x="251" y="150"/>
                    </a:lnTo>
                    <a:lnTo>
                      <a:pt x="254" y="159"/>
                    </a:lnTo>
                    <a:lnTo>
                      <a:pt x="258" y="167"/>
                    </a:lnTo>
                    <a:lnTo>
                      <a:pt x="261" y="174"/>
                    </a:lnTo>
                    <a:lnTo>
                      <a:pt x="269" y="196"/>
                    </a:lnTo>
                    <a:lnTo>
                      <a:pt x="269" y="198"/>
                    </a:lnTo>
                    <a:lnTo>
                      <a:pt x="266" y="206"/>
                    </a:lnTo>
                    <a:lnTo>
                      <a:pt x="255" y="208"/>
                    </a:lnTo>
                    <a:lnTo>
                      <a:pt x="245" y="213"/>
                    </a:lnTo>
                    <a:lnTo>
                      <a:pt x="234" y="217"/>
                    </a:lnTo>
                    <a:lnTo>
                      <a:pt x="223" y="217"/>
                    </a:lnTo>
                    <a:lnTo>
                      <a:pt x="214" y="214"/>
                    </a:lnTo>
                    <a:lnTo>
                      <a:pt x="207" y="212"/>
                    </a:lnTo>
                    <a:lnTo>
                      <a:pt x="204" y="212"/>
                    </a:lnTo>
                    <a:lnTo>
                      <a:pt x="202" y="213"/>
                    </a:lnTo>
                    <a:lnTo>
                      <a:pt x="200" y="216"/>
                    </a:lnTo>
                    <a:lnTo>
                      <a:pt x="198" y="218"/>
                    </a:lnTo>
                    <a:lnTo>
                      <a:pt x="198" y="221"/>
                    </a:lnTo>
                    <a:lnTo>
                      <a:pt x="195" y="227"/>
                    </a:lnTo>
                    <a:lnTo>
                      <a:pt x="191" y="228"/>
                    </a:lnTo>
                    <a:lnTo>
                      <a:pt x="185" y="228"/>
                    </a:lnTo>
                    <a:lnTo>
                      <a:pt x="177" y="227"/>
                    </a:lnTo>
                    <a:lnTo>
                      <a:pt x="171" y="225"/>
                    </a:lnTo>
                    <a:lnTo>
                      <a:pt x="165" y="225"/>
                    </a:lnTo>
                    <a:lnTo>
                      <a:pt x="159" y="231"/>
                    </a:lnTo>
                    <a:lnTo>
                      <a:pt x="152" y="240"/>
                    </a:lnTo>
                    <a:lnTo>
                      <a:pt x="148" y="249"/>
                    </a:lnTo>
                    <a:lnTo>
                      <a:pt x="145" y="255"/>
                    </a:lnTo>
                    <a:lnTo>
                      <a:pt x="142" y="256"/>
                    </a:lnTo>
                    <a:lnTo>
                      <a:pt x="132" y="256"/>
                    </a:lnTo>
                    <a:lnTo>
                      <a:pt x="128" y="252"/>
                    </a:lnTo>
                    <a:lnTo>
                      <a:pt x="125" y="244"/>
                    </a:lnTo>
                    <a:lnTo>
                      <a:pt x="124" y="241"/>
                    </a:lnTo>
                    <a:lnTo>
                      <a:pt x="128" y="229"/>
                    </a:lnTo>
                    <a:lnTo>
                      <a:pt x="126" y="221"/>
                    </a:lnTo>
                    <a:lnTo>
                      <a:pt x="124" y="212"/>
                    </a:lnTo>
                    <a:lnTo>
                      <a:pt x="120" y="205"/>
                    </a:lnTo>
                    <a:lnTo>
                      <a:pt x="118" y="204"/>
                    </a:lnTo>
                    <a:lnTo>
                      <a:pt x="116" y="202"/>
                    </a:lnTo>
                    <a:lnTo>
                      <a:pt x="114" y="204"/>
                    </a:lnTo>
                    <a:lnTo>
                      <a:pt x="109" y="206"/>
                    </a:lnTo>
                    <a:lnTo>
                      <a:pt x="109" y="201"/>
                    </a:lnTo>
                    <a:lnTo>
                      <a:pt x="107" y="200"/>
                    </a:lnTo>
                    <a:lnTo>
                      <a:pt x="105" y="190"/>
                    </a:lnTo>
                    <a:lnTo>
                      <a:pt x="101" y="181"/>
                    </a:lnTo>
                    <a:lnTo>
                      <a:pt x="98" y="173"/>
                    </a:lnTo>
                    <a:lnTo>
                      <a:pt x="95" y="169"/>
                    </a:lnTo>
                    <a:lnTo>
                      <a:pt x="91" y="169"/>
                    </a:lnTo>
                    <a:lnTo>
                      <a:pt x="90" y="170"/>
                    </a:lnTo>
                    <a:lnTo>
                      <a:pt x="85" y="173"/>
                    </a:lnTo>
                    <a:lnTo>
                      <a:pt x="79" y="170"/>
                    </a:lnTo>
                    <a:lnTo>
                      <a:pt x="78" y="167"/>
                    </a:lnTo>
                    <a:lnTo>
                      <a:pt x="77" y="163"/>
                    </a:lnTo>
                    <a:lnTo>
                      <a:pt x="77" y="151"/>
                    </a:lnTo>
                    <a:lnTo>
                      <a:pt x="74" y="150"/>
                    </a:lnTo>
                    <a:lnTo>
                      <a:pt x="66" y="150"/>
                    </a:lnTo>
                    <a:lnTo>
                      <a:pt x="63" y="151"/>
                    </a:lnTo>
                    <a:lnTo>
                      <a:pt x="60" y="151"/>
                    </a:lnTo>
                    <a:lnTo>
                      <a:pt x="55" y="148"/>
                    </a:lnTo>
                    <a:lnTo>
                      <a:pt x="54" y="146"/>
                    </a:lnTo>
                    <a:lnTo>
                      <a:pt x="54" y="140"/>
                    </a:lnTo>
                    <a:lnTo>
                      <a:pt x="58" y="136"/>
                    </a:lnTo>
                    <a:lnTo>
                      <a:pt x="62" y="131"/>
                    </a:lnTo>
                    <a:lnTo>
                      <a:pt x="64" y="123"/>
                    </a:lnTo>
                    <a:lnTo>
                      <a:pt x="60" y="113"/>
                    </a:lnTo>
                    <a:lnTo>
                      <a:pt x="54" y="104"/>
                    </a:lnTo>
                    <a:lnTo>
                      <a:pt x="46" y="97"/>
                    </a:lnTo>
                    <a:lnTo>
                      <a:pt x="40" y="93"/>
                    </a:lnTo>
                    <a:lnTo>
                      <a:pt x="30" y="88"/>
                    </a:lnTo>
                    <a:lnTo>
                      <a:pt x="15" y="80"/>
                    </a:lnTo>
                    <a:lnTo>
                      <a:pt x="7" y="74"/>
                    </a:lnTo>
                    <a:lnTo>
                      <a:pt x="3" y="68"/>
                    </a:lnTo>
                    <a:lnTo>
                      <a:pt x="0" y="61"/>
                    </a:lnTo>
                    <a:lnTo>
                      <a:pt x="7" y="47"/>
                    </a:lnTo>
                    <a:lnTo>
                      <a:pt x="8" y="39"/>
                    </a:lnTo>
                    <a:lnTo>
                      <a:pt x="5" y="28"/>
                    </a:lnTo>
                    <a:lnTo>
                      <a:pt x="4" y="27"/>
                    </a:lnTo>
                    <a:lnTo>
                      <a:pt x="3" y="24"/>
                    </a:lnTo>
                    <a:lnTo>
                      <a:pt x="12" y="18"/>
                    </a:lnTo>
                    <a:lnTo>
                      <a:pt x="23" y="10"/>
                    </a:lnTo>
                    <a:lnTo>
                      <a:pt x="30" y="6"/>
                    </a:lnTo>
                    <a:lnTo>
                      <a:pt x="36" y="3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87" name="Freeform 135">
                <a:extLst>
                  <a:ext uri="{FF2B5EF4-FFF2-40B4-BE49-F238E27FC236}">
                    <a16:creationId xmlns:a16="http://schemas.microsoft.com/office/drawing/2014/main" id="{F65089D0-0281-3686-D73E-F8C771019010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903750" y="7426760"/>
                <a:ext cx="550321" cy="609025"/>
              </a:xfrm>
              <a:custGeom>
                <a:avLst/>
                <a:gdLst/>
                <a:ahLst/>
                <a:cxnLst>
                  <a:cxn ang="0">
                    <a:pos x="38" y="11"/>
                  </a:cxn>
                  <a:cxn ang="0">
                    <a:pos x="58" y="26"/>
                  </a:cxn>
                  <a:cxn ang="0">
                    <a:pos x="73" y="33"/>
                  </a:cxn>
                  <a:cxn ang="0">
                    <a:pos x="81" y="47"/>
                  </a:cxn>
                  <a:cxn ang="0">
                    <a:pos x="90" y="62"/>
                  </a:cxn>
                  <a:cxn ang="0">
                    <a:pos x="94" y="62"/>
                  </a:cxn>
                  <a:cxn ang="0">
                    <a:pos x="98" y="58"/>
                  </a:cxn>
                  <a:cxn ang="0">
                    <a:pos x="107" y="55"/>
                  </a:cxn>
                  <a:cxn ang="0">
                    <a:pos x="111" y="57"/>
                  </a:cxn>
                  <a:cxn ang="0">
                    <a:pos x="120" y="64"/>
                  </a:cxn>
                  <a:cxn ang="0">
                    <a:pos x="121" y="69"/>
                  </a:cxn>
                  <a:cxn ang="0">
                    <a:pos x="132" y="77"/>
                  </a:cxn>
                  <a:cxn ang="0">
                    <a:pos x="144" y="74"/>
                  </a:cxn>
                  <a:cxn ang="0">
                    <a:pos x="150" y="100"/>
                  </a:cxn>
                  <a:cxn ang="0">
                    <a:pos x="147" y="115"/>
                  </a:cxn>
                  <a:cxn ang="0">
                    <a:pos x="146" y="124"/>
                  </a:cxn>
                  <a:cxn ang="0">
                    <a:pos x="147" y="135"/>
                  </a:cxn>
                  <a:cxn ang="0">
                    <a:pos x="136" y="155"/>
                  </a:cxn>
                  <a:cxn ang="0">
                    <a:pos x="124" y="163"/>
                  </a:cxn>
                  <a:cxn ang="0">
                    <a:pos x="120" y="161"/>
                  </a:cxn>
                  <a:cxn ang="0">
                    <a:pos x="105" y="158"/>
                  </a:cxn>
                  <a:cxn ang="0">
                    <a:pos x="88" y="155"/>
                  </a:cxn>
                  <a:cxn ang="0">
                    <a:pos x="82" y="151"/>
                  </a:cxn>
                  <a:cxn ang="0">
                    <a:pos x="77" y="147"/>
                  </a:cxn>
                  <a:cxn ang="0">
                    <a:pos x="66" y="146"/>
                  </a:cxn>
                  <a:cxn ang="0">
                    <a:pos x="61" y="150"/>
                  </a:cxn>
                  <a:cxn ang="0">
                    <a:pos x="60" y="140"/>
                  </a:cxn>
                  <a:cxn ang="0">
                    <a:pos x="62" y="131"/>
                  </a:cxn>
                  <a:cxn ang="0">
                    <a:pos x="57" y="127"/>
                  </a:cxn>
                  <a:cxn ang="0">
                    <a:pos x="38" y="121"/>
                  </a:cxn>
                  <a:cxn ang="0">
                    <a:pos x="22" y="117"/>
                  </a:cxn>
                  <a:cxn ang="0">
                    <a:pos x="14" y="103"/>
                  </a:cxn>
                  <a:cxn ang="0">
                    <a:pos x="4" y="92"/>
                  </a:cxn>
                  <a:cxn ang="0">
                    <a:pos x="6" y="89"/>
                  </a:cxn>
                  <a:cxn ang="0">
                    <a:pos x="12" y="86"/>
                  </a:cxn>
                  <a:cxn ang="0">
                    <a:pos x="15" y="77"/>
                  </a:cxn>
                  <a:cxn ang="0">
                    <a:pos x="12" y="46"/>
                  </a:cxn>
                  <a:cxn ang="0">
                    <a:pos x="15" y="26"/>
                  </a:cxn>
                  <a:cxn ang="0">
                    <a:pos x="27" y="0"/>
                  </a:cxn>
                </a:cxnLst>
                <a:rect l="0" t="0" r="r" b="b"/>
                <a:pathLst>
                  <a:path w="150" h="166">
                    <a:moveTo>
                      <a:pt x="27" y="0"/>
                    </a:moveTo>
                    <a:lnTo>
                      <a:pt x="38" y="11"/>
                    </a:lnTo>
                    <a:lnTo>
                      <a:pt x="50" y="22"/>
                    </a:lnTo>
                    <a:lnTo>
                      <a:pt x="58" y="26"/>
                    </a:lnTo>
                    <a:lnTo>
                      <a:pt x="65" y="29"/>
                    </a:lnTo>
                    <a:lnTo>
                      <a:pt x="73" y="33"/>
                    </a:lnTo>
                    <a:lnTo>
                      <a:pt x="77" y="38"/>
                    </a:lnTo>
                    <a:lnTo>
                      <a:pt x="81" y="47"/>
                    </a:lnTo>
                    <a:lnTo>
                      <a:pt x="85" y="55"/>
                    </a:lnTo>
                    <a:lnTo>
                      <a:pt x="90" y="62"/>
                    </a:lnTo>
                    <a:lnTo>
                      <a:pt x="93" y="64"/>
                    </a:lnTo>
                    <a:lnTo>
                      <a:pt x="94" y="62"/>
                    </a:lnTo>
                    <a:lnTo>
                      <a:pt x="97" y="61"/>
                    </a:lnTo>
                    <a:lnTo>
                      <a:pt x="98" y="58"/>
                    </a:lnTo>
                    <a:lnTo>
                      <a:pt x="104" y="55"/>
                    </a:lnTo>
                    <a:lnTo>
                      <a:pt x="107" y="55"/>
                    </a:lnTo>
                    <a:lnTo>
                      <a:pt x="109" y="57"/>
                    </a:lnTo>
                    <a:lnTo>
                      <a:pt x="111" y="57"/>
                    </a:lnTo>
                    <a:lnTo>
                      <a:pt x="116" y="60"/>
                    </a:lnTo>
                    <a:lnTo>
                      <a:pt x="120" y="64"/>
                    </a:lnTo>
                    <a:lnTo>
                      <a:pt x="121" y="66"/>
                    </a:lnTo>
                    <a:lnTo>
                      <a:pt x="121" y="69"/>
                    </a:lnTo>
                    <a:lnTo>
                      <a:pt x="127" y="74"/>
                    </a:lnTo>
                    <a:lnTo>
                      <a:pt x="132" y="77"/>
                    </a:lnTo>
                    <a:lnTo>
                      <a:pt x="137" y="76"/>
                    </a:lnTo>
                    <a:lnTo>
                      <a:pt x="144" y="74"/>
                    </a:lnTo>
                    <a:lnTo>
                      <a:pt x="150" y="73"/>
                    </a:lnTo>
                    <a:lnTo>
                      <a:pt x="150" y="100"/>
                    </a:lnTo>
                    <a:lnTo>
                      <a:pt x="148" y="109"/>
                    </a:lnTo>
                    <a:lnTo>
                      <a:pt x="147" y="115"/>
                    </a:lnTo>
                    <a:lnTo>
                      <a:pt x="146" y="116"/>
                    </a:lnTo>
                    <a:lnTo>
                      <a:pt x="146" y="124"/>
                    </a:lnTo>
                    <a:lnTo>
                      <a:pt x="147" y="130"/>
                    </a:lnTo>
                    <a:lnTo>
                      <a:pt x="147" y="135"/>
                    </a:lnTo>
                    <a:lnTo>
                      <a:pt x="144" y="144"/>
                    </a:lnTo>
                    <a:lnTo>
                      <a:pt x="136" y="155"/>
                    </a:lnTo>
                    <a:lnTo>
                      <a:pt x="125" y="166"/>
                    </a:lnTo>
                    <a:lnTo>
                      <a:pt x="124" y="163"/>
                    </a:lnTo>
                    <a:lnTo>
                      <a:pt x="121" y="162"/>
                    </a:lnTo>
                    <a:lnTo>
                      <a:pt x="120" y="161"/>
                    </a:lnTo>
                    <a:lnTo>
                      <a:pt x="113" y="159"/>
                    </a:lnTo>
                    <a:lnTo>
                      <a:pt x="105" y="158"/>
                    </a:lnTo>
                    <a:lnTo>
                      <a:pt x="96" y="158"/>
                    </a:lnTo>
                    <a:lnTo>
                      <a:pt x="88" y="155"/>
                    </a:lnTo>
                    <a:lnTo>
                      <a:pt x="85" y="154"/>
                    </a:lnTo>
                    <a:lnTo>
                      <a:pt x="82" y="151"/>
                    </a:lnTo>
                    <a:lnTo>
                      <a:pt x="81" y="151"/>
                    </a:lnTo>
                    <a:lnTo>
                      <a:pt x="77" y="147"/>
                    </a:lnTo>
                    <a:lnTo>
                      <a:pt x="69" y="144"/>
                    </a:lnTo>
                    <a:lnTo>
                      <a:pt x="66" y="146"/>
                    </a:lnTo>
                    <a:lnTo>
                      <a:pt x="65" y="146"/>
                    </a:lnTo>
                    <a:lnTo>
                      <a:pt x="61" y="150"/>
                    </a:lnTo>
                    <a:lnTo>
                      <a:pt x="60" y="147"/>
                    </a:lnTo>
                    <a:lnTo>
                      <a:pt x="60" y="140"/>
                    </a:lnTo>
                    <a:lnTo>
                      <a:pt x="62" y="135"/>
                    </a:lnTo>
                    <a:lnTo>
                      <a:pt x="62" y="131"/>
                    </a:lnTo>
                    <a:lnTo>
                      <a:pt x="61" y="130"/>
                    </a:lnTo>
                    <a:lnTo>
                      <a:pt x="57" y="127"/>
                    </a:lnTo>
                    <a:lnTo>
                      <a:pt x="49" y="124"/>
                    </a:lnTo>
                    <a:lnTo>
                      <a:pt x="38" y="121"/>
                    </a:lnTo>
                    <a:lnTo>
                      <a:pt x="29" y="120"/>
                    </a:lnTo>
                    <a:lnTo>
                      <a:pt x="22" y="117"/>
                    </a:lnTo>
                    <a:lnTo>
                      <a:pt x="18" y="115"/>
                    </a:lnTo>
                    <a:lnTo>
                      <a:pt x="14" y="103"/>
                    </a:lnTo>
                    <a:lnTo>
                      <a:pt x="11" y="99"/>
                    </a:lnTo>
                    <a:lnTo>
                      <a:pt x="4" y="92"/>
                    </a:lnTo>
                    <a:lnTo>
                      <a:pt x="0" y="89"/>
                    </a:lnTo>
                    <a:lnTo>
                      <a:pt x="6" y="89"/>
                    </a:lnTo>
                    <a:lnTo>
                      <a:pt x="8" y="88"/>
                    </a:lnTo>
                    <a:lnTo>
                      <a:pt x="12" y="86"/>
                    </a:lnTo>
                    <a:lnTo>
                      <a:pt x="14" y="84"/>
                    </a:lnTo>
                    <a:lnTo>
                      <a:pt x="15" y="77"/>
                    </a:lnTo>
                    <a:lnTo>
                      <a:pt x="15" y="68"/>
                    </a:lnTo>
                    <a:lnTo>
                      <a:pt x="12" y="46"/>
                    </a:lnTo>
                    <a:lnTo>
                      <a:pt x="12" y="37"/>
                    </a:lnTo>
                    <a:lnTo>
                      <a:pt x="15" y="26"/>
                    </a:lnTo>
                    <a:lnTo>
                      <a:pt x="19" y="14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88" name="Freeform 136">
                <a:extLst>
                  <a:ext uri="{FF2B5EF4-FFF2-40B4-BE49-F238E27FC236}">
                    <a16:creationId xmlns:a16="http://schemas.microsoft.com/office/drawing/2014/main" id="{EC2E5445-B663-D665-CDA8-9EB67D66F085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10335419" y="7696961"/>
                <a:ext cx="598017" cy="506297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77" y="14"/>
                  </a:cxn>
                  <a:cxn ang="0">
                    <a:pos x="84" y="19"/>
                  </a:cxn>
                  <a:cxn ang="0">
                    <a:pos x="81" y="27"/>
                  </a:cxn>
                  <a:cxn ang="0">
                    <a:pos x="111" y="29"/>
                  </a:cxn>
                  <a:cxn ang="0">
                    <a:pos x="113" y="33"/>
                  </a:cxn>
                  <a:cxn ang="0">
                    <a:pos x="116" y="40"/>
                  </a:cxn>
                  <a:cxn ang="0">
                    <a:pos x="124" y="49"/>
                  </a:cxn>
                  <a:cxn ang="0">
                    <a:pos x="136" y="48"/>
                  </a:cxn>
                  <a:cxn ang="0">
                    <a:pos x="148" y="49"/>
                  </a:cxn>
                  <a:cxn ang="0">
                    <a:pos x="150" y="54"/>
                  </a:cxn>
                  <a:cxn ang="0">
                    <a:pos x="148" y="61"/>
                  </a:cxn>
                  <a:cxn ang="0">
                    <a:pos x="148" y="71"/>
                  </a:cxn>
                  <a:cxn ang="0">
                    <a:pos x="159" y="80"/>
                  </a:cxn>
                  <a:cxn ang="0">
                    <a:pos x="162" y="88"/>
                  </a:cxn>
                  <a:cxn ang="0">
                    <a:pos x="152" y="100"/>
                  </a:cxn>
                  <a:cxn ang="0">
                    <a:pos x="136" y="112"/>
                  </a:cxn>
                  <a:cxn ang="0">
                    <a:pos x="125" y="110"/>
                  </a:cxn>
                  <a:cxn ang="0">
                    <a:pos x="111" y="100"/>
                  </a:cxn>
                  <a:cxn ang="0">
                    <a:pos x="94" y="97"/>
                  </a:cxn>
                  <a:cxn ang="0">
                    <a:pos x="81" y="95"/>
                  </a:cxn>
                  <a:cxn ang="0">
                    <a:pos x="68" y="99"/>
                  </a:cxn>
                  <a:cxn ang="0">
                    <a:pos x="54" y="106"/>
                  </a:cxn>
                  <a:cxn ang="0">
                    <a:pos x="53" y="110"/>
                  </a:cxn>
                  <a:cxn ang="0">
                    <a:pos x="54" y="114"/>
                  </a:cxn>
                  <a:cxn ang="0">
                    <a:pos x="56" y="118"/>
                  </a:cxn>
                  <a:cxn ang="0">
                    <a:pos x="53" y="123"/>
                  </a:cxn>
                  <a:cxn ang="0">
                    <a:pos x="58" y="130"/>
                  </a:cxn>
                  <a:cxn ang="0">
                    <a:pos x="57" y="138"/>
                  </a:cxn>
                  <a:cxn ang="0">
                    <a:pos x="50" y="135"/>
                  </a:cxn>
                  <a:cxn ang="0">
                    <a:pos x="45" y="134"/>
                  </a:cxn>
                  <a:cxn ang="0">
                    <a:pos x="18" y="131"/>
                  </a:cxn>
                  <a:cxn ang="0">
                    <a:pos x="0" y="111"/>
                  </a:cxn>
                  <a:cxn ang="0">
                    <a:pos x="19" y="89"/>
                  </a:cxn>
                  <a:cxn ang="0">
                    <a:pos x="22" y="75"/>
                  </a:cxn>
                  <a:cxn ang="0">
                    <a:pos x="21" y="61"/>
                  </a:cxn>
                  <a:cxn ang="0">
                    <a:pos x="23" y="54"/>
                  </a:cxn>
                  <a:cxn ang="0">
                    <a:pos x="25" y="18"/>
                  </a:cxn>
                  <a:cxn ang="0">
                    <a:pos x="30" y="19"/>
                  </a:cxn>
                  <a:cxn ang="0">
                    <a:pos x="56" y="23"/>
                  </a:cxn>
                  <a:cxn ang="0">
                    <a:pos x="57" y="10"/>
                  </a:cxn>
                  <a:cxn ang="0">
                    <a:pos x="65" y="0"/>
                  </a:cxn>
                </a:cxnLst>
                <a:rect l="0" t="0" r="r" b="b"/>
                <a:pathLst>
                  <a:path w="163" h="138">
                    <a:moveTo>
                      <a:pt x="65" y="0"/>
                    </a:moveTo>
                    <a:lnTo>
                      <a:pt x="68" y="5"/>
                    </a:lnTo>
                    <a:lnTo>
                      <a:pt x="72" y="10"/>
                    </a:lnTo>
                    <a:lnTo>
                      <a:pt x="77" y="14"/>
                    </a:lnTo>
                    <a:lnTo>
                      <a:pt x="78" y="17"/>
                    </a:lnTo>
                    <a:lnTo>
                      <a:pt x="84" y="19"/>
                    </a:lnTo>
                    <a:lnTo>
                      <a:pt x="81" y="22"/>
                    </a:lnTo>
                    <a:lnTo>
                      <a:pt x="81" y="27"/>
                    </a:lnTo>
                    <a:lnTo>
                      <a:pt x="86" y="29"/>
                    </a:lnTo>
                    <a:lnTo>
                      <a:pt x="111" y="29"/>
                    </a:lnTo>
                    <a:lnTo>
                      <a:pt x="113" y="31"/>
                    </a:lnTo>
                    <a:lnTo>
                      <a:pt x="113" y="33"/>
                    </a:lnTo>
                    <a:lnTo>
                      <a:pt x="115" y="36"/>
                    </a:lnTo>
                    <a:lnTo>
                      <a:pt x="116" y="40"/>
                    </a:lnTo>
                    <a:lnTo>
                      <a:pt x="119" y="44"/>
                    </a:lnTo>
                    <a:lnTo>
                      <a:pt x="124" y="49"/>
                    </a:lnTo>
                    <a:lnTo>
                      <a:pt x="131" y="50"/>
                    </a:lnTo>
                    <a:lnTo>
                      <a:pt x="136" y="48"/>
                    </a:lnTo>
                    <a:lnTo>
                      <a:pt x="144" y="48"/>
                    </a:lnTo>
                    <a:lnTo>
                      <a:pt x="148" y="49"/>
                    </a:lnTo>
                    <a:lnTo>
                      <a:pt x="150" y="50"/>
                    </a:lnTo>
                    <a:lnTo>
                      <a:pt x="150" y="54"/>
                    </a:lnTo>
                    <a:lnTo>
                      <a:pt x="148" y="57"/>
                    </a:lnTo>
                    <a:lnTo>
                      <a:pt x="148" y="61"/>
                    </a:lnTo>
                    <a:lnTo>
                      <a:pt x="147" y="64"/>
                    </a:lnTo>
                    <a:lnTo>
                      <a:pt x="148" y="71"/>
                    </a:lnTo>
                    <a:lnTo>
                      <a:pt x="152" y="75"/>
                    </a:lnTo>
                    <a:lnTo>
                      <a:pt x="159" y="80"/>
                    </a:lnTo>
                    <a:lnTo>
                      <a:pt x="162" y="85"/>
                    </a:lnTo>
                    <a:lnTo>
                      <a:pt x="162" y="88"/>
                    </a:lnTo>
                    <a:lnTo>
                      <a:pt x="163" y="89"/>
                    </a:lnTo>
                    <a:lnTo>
                      <a:pt x="152" y="100"/>
                    </a:lnTo>
                    <a:lnTo>
                      <a:pt x="143" y="107"/>
                    </a:lnTo>
                    <a:lnTo>
                      <a:pt x="136" y="112"/>
                    </a:lnTo>
                    <a:lnTo>
                      <a:pt x="131" y="112"/>
                    </a:lnTo>
                    <a:lnTo>
                      <a:pt x="125" y="110"/>
                    </a:lnTo>
                    <a:lnTo>
                      <a:pt x="117" y="104"/>
                    </a:lnTo>
                    <a:lnTo>
                      <a:pt x="111" y="100"/>
                    </a:lnTo>
                    <a:lnTo>
                      <a:pt x="104" y="99"/>
                    </a:lnTo>
                    <a:lnTo>
                      <a:pt x="94" y="97"/>
                    </a:lnTo>
                    <a:lnTo>
                      <a:pt x="88" y="95"/>
                    </a:lnTo>
                    <a:lnTo>
                      <a:pt x="81" y="95"/>
                    </a:lnTo>
                    <a:lnTo>
                      <a:pt x="73" y="97"/>
                    </a:lnTo>
                    <a:lnTo>
                      <a:pt x="68" y="99"/>
                    </a:lnTo>
                    <a:lnTo>
                      <a:pt x="56" y="103"/>
                    </a:lnTo>
                    <a:lnTo>
                      <a:pt x="54" y="106"/>
                    </a:lnTo>
                    <a:lnTo>
                      <a:pt x="53" y="107"/>
                    </a:lnTo>
                    <a:lnTo>
                      <a:pt x="53" y="110"/>
                    </a:lnTo>
                    <a:lnTo>
                      <a:pt x="54" y="111"/>
                    </a:lnTo>
                    <a:lnTo>
                      <a:pt x="54" y="114"/>
                    </a:lnTo>
                    <a:lnTo>
                      <a:pt x="56" y="115"/>
                    </a:lnTo>
                    <a:lnTo>
                      <a:pt x="56" y="118"/>
                    </a:lnTo>
                    <a:lnTo>
                      <a:pt x="53" y="120"/>
                    </a:lnTo>
                    <a:lnTo>
                      <a:pt x="53" y="123"/>
                    </a:lnTo>
                    <a:lnTo>
                      <a:pt x="57" y="127"/>
                    </a:lnTo>
                    <a:lnTo>
                      <a:pt x="58" y="130"/>
                    </a:lnTo>
                    <a:lnTo>
                      <a:pt x="58" y="135"/>
                    </a:lnTo>
                    <a:lnTo>
                      <a:pt x="57" y="138"/>
                    </a:lnTo>
                    <a:lnTo>
                      <a:pt x="53" y="137"/>
                    </a:lnTo>
                    <a:lnTo>
                      <a:pt x="50" y="135"/>
                    </a:lnTo>
                    <a:lnTo>
                      <a:pt x="47" y="135"/>
                    </a:lnTo>
                    <a:lnTo>
                      <a:pt x="45" y="134"/>
                    </a:lnTo>
                    <a:lnTo>
                      <a:pt x="37" y="134"/>
                    </a:lnTo>
                    <a:lnTo>
                      <a:pt x="18" y="131"/>
                    </a:lnTo>
                    <a:lnTo>
                      <a:pt x="11" y="127"/>
                    </a:lnTo>
                    <a:lnTo>
                      <a:pt x="0" y="111"/>
                    </a:lnTo>
                    <a:lnTo>
                      <a:pt x="11" y="100"/>
                    </a:lnTo>
                    <a:lnTo>
                      <a:pt x="19" y="89"/>
                    </a:lnTo>
                    <a:lnTo>
                      <a:pt x="22" y="80"/>
                    </a:lnTo>
                    <a:lnTo>
                      <a:pt x="22" y="75"/>
                    </a:lnTo>
                    <a:lnTo>
                      <a:pt x="21" y="69"/>
                    </a:lnTo>
                    <a:lnTo>
                      <a:pt x="21" y="61"/>
                    </a:lnTo>
                    <a:lnTo>
                      <a:pt x="22" y="60"/>
                    </a:lnTo>
                    <a:lnTo>
                      <a:pt x="23" y="54"/>
                    </a:lnTo>
                    <a:lnTo>
                      <a:pt x="25" y="45"/>
                    </a:lnTo>
                    <a:lnTo>
                      <a:pt x="25" y="18"/>
                    </a:lnTo>
                    <a:lnTo>
                      <a:pt x="27" y="18"/>
                    </a:lnTo>
                    <a:lnTo>
                      <a:pt x="30" y="19"/>
                    </a:lnTo>
                    <a:lnTo>
                      <a:pt x="41" y="23"/>
                    </a:lnTo>
                    <a:lnTo>
                      <a:pt x="56" y="23"/>
                    </a:lnTo>
                    <a:lnTo>
                      <a:pt x="56" y="11"/>
                    </a:lnTo>
                    <a:lnTo>
                      <a:pt x="57" y="10"/>
                    </a:lnTo>
                    <a:lnTo>
                      <a:pt x="58" y="7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89" name="Freeform 137">
                <a:extLst>
                  <a:ext uri="{FF2B5EF4-FFF2-40B4-BE49-F238E27FC236}">
                    <a16:creationId xmlns:a16="http://schemas.microsoft.com/office/drawing/2014/main" id="{6E9BF8E2-B158-6FE8-E306-DE8BCE06E12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463707" y="7821996"/>
                <a:ext cx="858505" cy="920875"/>
              </a:xfrm>
              <a:custGeom>
                <a:avLst/>
                <a:gdLst/>
                <a:ahLst/>
                <a:cxnLst>
                  <a:cxn ang="0">
                    <a:pos x="234" y="41"/>
                  </a:cxn>
                  <a:cxn ang="0">
                    <a:pos x="217" y="60"/>
                  </a:cxn>
                  <a:cxn ang="0">
                    <a:pos x="217" y="79"/>
                  </a:cxn>
                  <a:cxn ang="0">
                    <a:pos x="213" y="109"/>
                  </a:cxn>
                  <a:cxn ang="0">
                    <a:pos x="186" y="107"/>
                  </a:cxn>
                  <a:cxn ang="0">
                    <a:pos x="170" y="118"/>
                  </a:cxn>
                  <a:cxn ang="0">
                    <a:pos x="171" y="126"/>
                  </a:cxn>
                  <a:cxn ang="0">
                    <a:pos x="180" y="136"/>
                  </a:cxn>
                  <a:cxn ang="0">
                    <a:pos x="182" y="152"/>
                  </a:cxn>
                  <a:cxn ang="0">
                    <a:pos x="183" y="172"/>
                  </a:cxn>
                  <a:cxn ang="0">
                    <a:pos x="194" y="185"/>
                  </a:cxn>
                  <a:cxn ang="0">
                    <a:pos x="197" y="204"/>
                  </a:cxn>
                  <a:cxn ang="0">
                    <a:pos x="218" y="204"/>
                  </a:cxn>
                  <a:cxn ang="0">
                    <a:pos x="210" y="223"/>
                  </a:cxn>
                  <a:cxn ang="0">
                    <a:pos x="179" y="234"/>
                  </a:cxn>
                  <a:cxn ang="0">
                    <a:pos x="168" y="245"/>
                  </a:cxn>
                  <a:cxn ang="0">
                    <a:pos x="163" y="251"/>
                  </a:cxn>
                  <a:cxn ang="0">
                    <a:pos x="137" y="242"/>
                  </a:cxn>
                  <a:cxn ang="0">
                    <a:pos x="131" y="219"/>
                  </a:cxn>
                  <a:cxn ang="0">
                    <a:pos x="120" y="211"/>
                  </a:cxn>
                  <a:cxn ang="0">
                    <a:pos x="105" y="196"/>
                  </a:cxn>
                  <a:cxn ang="0">
                    <a:pos x="100" y="207"/>
                  </a:cxn>
                  <a:cxn ang="0">
                    <a:pos x="86" y="200"/>
                  </a:cxn>
                  <a:cxn ang="0">
                    <a:pos x="69" y="214"/>
                  </a:cxn>
                  <a:cxn ang="0">
                    <a:pos x="62" y="203"/>
                  </a:cxn>
                  <a:cxn ang="0">
                    <a:pos x="58" y="195"/>
                  </a:cxn>
                  <a:cxn ang="0">
                    <a:pos x="55" y="176"/>
                  </a:cxn>
                  <a:cxn ang="0">
                    <a:pos x="43" y="146"/>
                  </a:cxn>
                  <a:cxn ang="0">
                    <a:pos x="42" y="117"/>
                  </a:cxn>
                  <a:cxn ang="0">
                    <a:pos x="22" y="106"/>
                  </a:cxn>
                  <a:cxn ang="0">
                    <a:pos x="8" y="102"/>
                  </a:cxn>
                  <a:cxn ang="0">
                    <a:pos x="14" y="94"/>
                  </a:cxn>
                  <a:cxn ang="0">
                    <a:pos x="30" y="88"/>
                  </a:cxn>
                  <a:cxn ang="0">
                    <a:pos x="39" y="80"/>
                  </a:cxn>
                  <a:cxn ang="0">
                    <a:pos x="30" y="74"/>
                  </a:cxn>
                  <a:cxn ang="0">
                    <a:pos x="18" y="66"/>
                  </a:cxn>
                  <a:cxn ang="0">
                    <a:pos x="2" y="66"/>
                  </a:cxn>
                  <a:cxn ang="0">
                    <a:pos x="12" y="51"/>
                  </a:cxn>
                  <a:cxn ang="0">
                    <a:pos x="34" y="47"/>
                  </a:cxn>
                  <a:cxn ang="0">
                    <a:pos x="64" y="45"/>
                  </a:cxn>
                  <a:cxn ang="0">
                    <a:pos x="85" y="70"/>
                  </a:cxn>
                  <a:cxn ang="0">
                    <a:pos x="101" y="62"/>
                  </a:cxn>
                  <a:cxn ang="0">
                    <a:pos x="112" y="35"/>
                  </a:cxn>
                  <a:cxn ang="0">
                    <a:pos x="124" y="29"/>
                  </a:cxn>
                  <a:cxn ang="0">
                    <a:pos x="133" y="24"/>
                  </a:cxn>
                  <a:cxn ang="0">
                    <a:pos x="156" y="13"/>
                  </a:cxn>
                  <a:cxn ang="0">
                    <a:pos x="167" y="2"/>
                  </a:cxn>
                  <a:cxn ang="0">
                    <a:pos x="205" y="9"/>
                  </a:cxn>
                  <a:cxn ang="0">
                    <a:pos x="219" y="2"/>
                  </a:cxn>
                </a:cxnLst>
                <a:rect l="0" t="0" r="r" b="b"/>
                <a:pathLst>
                  <a:path w="234" h="251">
                    <a:moveTo>
                      <a:pt x="229" y="0"/>
                    </a:moveTo>
                    <a:lnTo>
                      <a:pt x="230" y="16"/>
                    </a:lnTo>
                    <a:lnTo>
                      <a:pt x="233" y="31"/>
                    </a:lnTo>
                    <a:lnTo>
                      <a:pt x="234" y="41"/>
                    </a:lnTo>
                    <a:lnTo>
                      <a:pt x="233" y="48"/>
                    </a:lnTo>
                    <a:lnTo>
                      <a:pt x="229" y="52"/>
                    </a:lnTo>
                    <a:lnTo>
                      <a:pt x="224" y="56"/>
                    </a:lnTo>
                    <a:lnTo>
                      <a:pt x="217" y="60"/>
                    </a:lnTo>
                    <a:lnTo>
                      <a:pt x="213" y="63"/>
                    </a:lnTo>
                    <a:lnTo>
                      <a:pt x="211" y="67"/>
                    </a:lnTo>
                    <a:lnTo>
                      <a:pt x="213" y="72"/>
                    </a:lnTo>
                    <a:lnTo>
                      <a:pt x="217" y="79"/>
                    </a:lnTo>
                    <a:lnTo>
                      <a:pt x="218" y="86"/>
                    </a:lnTo>
                    <a:lnTo>
                      <a:pt x="218" y="94"/>
                    </a:lnTo>
                    <a:lnTo>
                      <a:pt x="217" y="102"/>
                    </a:lnTo>
                    <a:lnTo>
                      <a:pt x="213" y="109"/>
                    </a:lnTo>
                    <a:lnTo>
                      <a:pt x="206" y="111"/>
                    </a:lnTo>
                    <a:lnTo>
                      <a:pt x="199" y="109"/>
                    </a:lnTo>
                    <a:lnTo>
                      <a:pt x="190" y="107"/>
                    </a:lnTo>
                    <a:lnTo>
                      <a:pt x="186" y="107"/>
                    </a:lnTo>
                    <a:lnTo>
                      <a:pt x="183" y="109"/>
                    </a:lnTo>
                    <a:lnTo>
                      <a:pt x="179" y="110"/>
                    </a:lnTo>
                    <a:lnTo>
                      <a:pt x="174" y="115"/>
                    </a:lnTo>
                    <a:lnTo>
                      <a:pt x="170" y="118"/>
                    </a:lnTo>
                    <a:lnTo>
                      <a:pt x="167" y="121"/>
                    </a:lnTo>
                    <a:lnTo>
                      <a:pt x="167" y="123"/>
                    </a:lnTo>
                    <a:lnTo>
                      <a:pt x="168" y="125"/>
                    </a:lnTo>
                    <a:lnTo>
                      <a:pt x="171" y="126"/>
                    </a:lnTo>
                    <a:lnTo>
                      <a:pt x="174" y="129"/>
                    </a:lnTo>
                    <a:lnTo>
                      <a:pt x="176" y="130"/>
                    </a:lnTo>
                    <a:lnTo>
                      <a:pt x="178" y="133"/>
                    </a:lnTo>
                    <a:lnTo>
                      <a:pt x="180" y="136"/>
                    </a:lnTo>
                    <a:lnTo>
                      <a:pt x="182" y="141"/>
                    </a:lnTo>
                    <a:lnTo>
                      <a:pt x="183" y="145"/>
                    </a:lnTo>
                    <a:lnTo>
                      <a:pt x="183" y="149"/>
                    </a:lnTo>
                    <a:lnTo>
                      <a:pt x="182" y="152"/>
                    </a:lnTo>
                    <a:lnTo>
                      <a:pt x="179" y="156"/>
                    </a:lnTo>
                    <a:lnTo>
                      <a:pt x="179" y="163"/>
                    </a:lnTo>
                    <a:lnTo>
                      <a:pt x="182" y="168"/>
                    </a:lnTo>
                    <a:lnTo>
                      <a:pt x="183" y="172"/>
                    </a:lnTo>
                    <a:lnTo>
                      <a:pt x="183" y="176"/>
                    </a:lnTo>
                    <a:lnTo>
                      <a:pt x="186" y="181"/>
                    </a:lnTo>
                    <a:lnTo>
                      <a:pt x="190" y="184"/>
                    </a:lnTo>
                    <a:lnTo>
                      <a:pt x="194" y="185"/>
                    </a:lnTo>
                    <a:lnTo>
                      <a:pt x="199" y="188"/>
                    </a:lnTo>
                    <a:lnTo>
                      <a:pt x="198" y="191"/>
                    </a:lnTo>
                    <a:lnTo>
                      <a:pt x="197" y="195"/>
                    </a:lnTo>
                    <a:lnTo>
                      <a:pt x="197" y="204"/>
                    </a:lnTo>
                    <a:lnTo>
                      <a:pt x="198" y="208"/>
                    </a:lnTo>
                    <a:lnTo>
                      <a:pt x="203" y="207"/>
                    </a:lnTo>
                    <a:lnTo>
                      <a:pt x="210" y="206"/>
                    </a:lnTo>
                    <a:lnTo>
                      <a:pt x="218" y="204"/>
                    </a:lnTo>
                    <a:lnTo>
                      <a:pt x="221" y="206"/>
                    </a:lnTo>
                    <a:lnTo>
                      <a:pt x="219" y="211"/>
                    </a:lnTo>
                    <a:lnTo>
                      <a:pt x="215" y="216"/>
                    </a:lnTo>
                    <a:lnTo>
                      <a:pt x="210" y="223"/>
                    </a:lnTo>
                    <a:lnTo>
                      <a:pt x="201" y="233"/>
                    </a:lnTo>
                    <a:lnTo>
                      <a:pt x="194" y="235"/>
                    </a:lnTo>
                    <a:lnTo>
                      <a:pt x="187" y="235"/>
                    </a:lnTo>
                    <a:lnTo>
                      <a:pt x="179" y="234"/>
                    </a:lnTo>
                    <a:lnTo>
                      <a:pt x="175" y="234"/>
                    </a:lnTo>
                    <a:lnTo>
                      <a:pt x="171" y="238"/>
                    </a:lnTo>
                    <a:lnTo>
                      <a:pt x="170" y="241"/>
                    </a:lnTo>
                    <a:lnTo>
                      <a:pt x="168" y="245"/>
                    </a:lnTo>
                    <a:lnTo>
                      <a:pt x="167" y="246"/>
                    </a:lnTo>
                    <a:lnTo>
                      <a:pt x="167" y="249"/>
                    </a:lnTo>
                    <a:lnTo>
                      <a:pt x="166" y="250"/>
                    </a:lnTo>
                    <a:lnTo>
                      <a:pt x="163" y="251"/>
                    </a:lnTo>
                    <a:lnTo>
                      <a:pt x="147" y="251"/>
                    </a:lnTo>
                    <a:lnTo>
                      <a:pt x="142" y="249"/>
                    </a:lnTo>
                    <a:lnTo>
                      <a:pt x="139" y="245"/>
                    </a:lnTo>
                    <a:lnTo>
                      <a:pt x="137" y="242"/>
                    </a:lnTo>
                    <a:lnTo>
                      <a:pt x="135" y="234"/>
                    </a:lnTo>
                    <a:lnTo>
                      <a:pt x="133" y="231"/>
                    </a:lnTo>
                    <a:lnTo>
                      <a:pt x="133" y="227"/>
                    </a:lnTo>
                    <a:lnTo>
                      <a:pt x="131" y="219"/>
                    </a:lnTo>
                    <a:lnTo>
                      <a:pt x="128" y="216"/>
                    </a:lnTo>
                    <a:lnTo>
                      <a:pt x="124" y="215"/>
                    </a:lnTo>
                    <a:lnTo>
                      <a:pt x="121" y="214"/>
                    </a:lnTo>
                    <a:lnTo>
                      <a:pt x="120" y="211"/>
                    </a:lnTo>
                    <a:lnTo>
                      <a:pt x="116" y="199"/>
                    </a:lnTo>
                    <a:lnTo>
                      <a:pt x="112" y="195"/>
                    </a:lnTo>
                    <a:lnTo>
                      <a:pt x="108" y="195"/>
                    </a:lnTo>
                    <a:lnTo>
                      <a:pt x="105" y="196"/>
                    </a:lnTo>
                    <a:lnTo>
                      <a:pt x="104" y="199"/>
                    </a:lnTo>
                    <a:lnTo>
                      <a:pt x="104" y="202"/>
                    </a:lnTo>
                    <a:lnTo>
                      <a:pt x="103" y="204"/>
                    </a:lnTo>
                    <a:lnTo>
                      <a:pt x="100" y="207"/>
                    </a:lnTo>
                    <a:lnTo>
                      <a:pt x="97" y="207"/>
                    </a:lnTo>
                    <a:lnTo>
                      <a:pt x="92" y="204"/>
                    </a:lnTo>
                    <a:lnTo>
                      <a:pt x="89" y="202"/>
                    </a:lnTo>
                    <a:lnTo>
                      <a:pt x="86" y="200"/>
                    </a:lnTo>
                    <a:lnTo>
                      <a:pt x="84" y="200"/>
                    </a:lnTo>
                    <a:lnTo>
                      <a:pt x="78" y="206"/>
                    </a:lnTo>
                    <a:lnTo>
                      <a:pt x="73" y="210"/>
                    </a:lnTo>
                    <a:lnTo>
                      <a:pt x="69" y="214"/>
                    </a:lnTo>
                    <a:lnTo>
                      <a:pt x="66" y="211"/>
                    </a:lnTo>
                    <a:lnTo>
                      <a:pt x="65" y="207"/>
                    </a:lnTo>
                    <a:lnTo>
                      <a:pt x="64" y="206"/>
                    </a:lnTo>
                    <a:lnTo>
                      <a:pt x="62" y="203"/>
                    </a:lnTo>
                    <a:lnTo>
                      <a:pt x="59" y="203"/>
                    </a:lnTo>
                    <a:lnTo>
                      <a:pt x="59" y="202"/>
                    </a:lnTo>
                    <a:lnTo>
                      <a:pt x="57" y="202"/>
                    </a:lnTo>
                    <a:lnTo>
                      <a:pt x="58" y="195"/>
                    </a:lnTo>
                    <a:lnTo>
                      <a:pt x="58" y="190"/>
                    </a:lnTo>
                    <a:lnTo>
                      <a:pt x="59" y="184"/>
                    </a:lnTo>
                    <a:lnTo>
                      <a:pt x="59" y="181"/>
                    </a:lnTo>
                    <a:lnTo>
                      <a:pt x="55" y="176"/>
                    </a:lnTo>
                    <a:lnTo>
                      <a:pt x="47" y="169"/>
                    </a:lnTo>
                    <a:lnTo>
                      <a:pt x="41" y="161"/>
                    </a:lnTo>
                    <a:lnTo>
                      <a:pt x="39" y="153"/>
                    </a:lnTo>
                    <a:lnTo>
                      <a:pt x="43" y="146"/>
                    </a:lnTo>
                    <a:lnTo>
                      <a:pt x="49" y="140"/>
                    </a:lnTo>
                    <a:lnTo>
                      <a:pt x="51" y="133"/>
                    </a:lnTo>
                    <a:lnTo>
                      <a:pt x="50" y="126"/>
                    </a:lnTo>
                    <a:lnTo>
                      <a:pt x="42" y="117"/>
                    </a:lnTo>
                    <a:lnTo>
                      <a:pt x="33" y="109"/>
                    </a:lnTo>
                    <a:lnTo>
                      <a:pt x="26" y="105"/>
                    </a:lnTo>
                    <a:lnTo>
                      <a:pt x="25" y="105"/>
                    </a:lnTo>
                    <a:lnTo>
                      <a:pt x="22" y="106"/>
                    </a:lnTo>
                    <a:lnTo>
                      <a:pt x="21" y="109"/>
                    </a:lnTo>
                    <a:lnTo>
                      <a:pt x="19" y="110"/>
                    </a:lnTo>
                    <a:lnTo>
                      <a:pt x="16" y="110"/>
                    </a:lnTo>
                    <a:lnTo>
                      <a:pt x="8" y="102"/>
                    </a:lnTo>
                    <a:lnTo>
                      <a:pt x="8" y="99"/>
                    </a:lnTo>
                    <a:lnTo>
                      <a:pt x="10" y="99"/>
                    </a:lnTo>
                    <a:lnTo>
                      <a:pt x="12" y="97"/>
                    </a:lnTo>
                    <a:lnTo>
                      <a:pt x="14" y="94"/>
                    </a:lnTo>
                    <a:lnTo>
                      <a:pt x="14" y="87"/>
                    </a:lnTo>
                    <a:lnTo>
                      <a:pt x="12" y="83"/>
                    </a:lnTo>
                    <a:lnTo>
                      <a:pt x="22" y="86"/>
                    </a:lnTo>
                    <a:lnTo>
                      <a:pt x="30" y="88"/>
                    </a:lnTo>
                    <a:lnTo>
                      <a:pt x="35" y="88"/>
                    </a:lnTo>
                    <a:lnTo>
                      <a:pt x="38" y="86"/>
                    </a:lnTo>
                    <a:lnTo>
                      <a:pt x="39" y="83"/>
                    </a:lnTo>
                    <a:lnTo>
                      <a:pt x="39" y="80"/>
                    </a:lnTo>
                    <a:lnTo>
                      <a:pt x="38" y="78"/>
                    </a:lnTo>
                    <a:lnTo>
                      <a:pt x="37" y="76"/>
                    </a:lnTo>
                    <a:lnTo>
                      <a:pt x="34" y="75"/>
                    </a:lnTo>
                    <a:lnTo>
                      <a:pt x="30" y="74"/>
                    </a:lnTo>
                    <a:lnTo>
                      <a:pt x="27" y="72"/>
                    </a:lnTo>
                    <a:lnTo>
                      <a:pt x="23" y="70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6" y="64"/>
                    </a:lnTo>
                    <a:lnTo>
                      <a:pt x="12" y="64"/>
                    </a:lnTo>
                    <a:lnTo>
                      <a:pt x="10" y="66"/>
                    </a:lnTo>
                    <a:lnTo>
                      <a:pt x="2" y="66"/>
                    </a:lnTo>
                    <a:lnTo>
                      <a:pt x="0" y="64"/>
                    </a:lnTo>
                    <a:lnTo>
                      <a:pt x="4" y="60"/>
                    </a:lnTo>
                    <a:lnTo>
                      <a:pt x="8" y="55"/>
                    </a:lnTo>
                    <a:lnTo>
                      <a:pt x="12" y="51"/>
                    </a:lnTo>
                    <a:lnTo>
                      <a:pt x="16" y="48"/>
                    </a:lnTo>
                    <a:lnTo>
                      <a:pt x="21" y="44"/>
                    </a:lnTo>
                    <a:lnTo>
                      <a:pt x="27" y="44"/>
                    </a:lnTo>
                    <a:lnTo>
                      <a:pt x="34" y="47"/>
                    </a:lnTo>
                    <a:lnTo>
                      <a:pt x="42" y="47"/>
                    </a:lnTo>
                    <a:lnTo>
                      <a:pt x="49" y="44"/>
                    </a:lnTo>
                    <a:lnTo>
                      <a:pt x="57" y="43"/>
                    </a:lnTo>
                    <a:lnTo>
                      <a:pt x="64" y="45"/>
                    </a:lnTo>
                    <a:lnTo>
                      <a:pt x="69" y="51"/>
                    </a:lnTo>
                    <a:lnTo>
                      <a:pt x="74" y="57"/>
                    </a:lnTo>
                    <a:lnTo>
                      <a:pt x="80" y="66"/>
                    </a:lnTo>
                    <a:lnTo>
                      <a:pt x="85" y="70"/>
                    </a:lnTo>
                    <a:lnTo>
                      <a:pt x="89" y="70"/>
                    </a:lnTo>
                    <a:lnTo>
                      <a:pt x="93" y="66"/>
                    </a:lnTo>
                    <a:lnTo>
                      <a:pt x="97" y="64"/>
                    </a:lnTo>
                    <a:lnTo>
                      <a:pt x="101" y="62"/>
                    </a:lnTo>
                    <a:lnTo>
                      <a:pt x="107" y="56"/>
                    </a:lnTo>
                    <a:lnTo>
                      <a:pt x="108" y="53"/>
                    </a:lnTo>
                    <a:lnTo>
                      <a:pt x="109" y="44"/>
                    </a:lnTo>
                    <a:lnTo>
                      <a:pt x="112" y="35"/>
                    </a:lnTo>
                    <a:lnTo>
                      <a:pt x="115" y="28"/>
                    </a:lnTo>
                    <a:lnTo>
                      <a:pt x="119" y="28"/>
                    </a:lnTo>
                    <a:lnTo>
                      <a:pt x="121" y="29"/>
                    </a:lnTo>
                    <a:lnTo>
                      <a:pt x="124" y="29"/>
                    </a:lnTo>
                    <a:lnTo>
                      <a:pt x="127" y="31"/>
                    </a:lnTo>
                    <a:lnTo>
                      <a:pt x="129" y="31"/>
                    </a:lnTo>
                    <a:lnTo>
                      <a:pt x="131" y="29"/>
                    </a:lnTo>
                    <a:lnTo>
                      <a:pt x="133" y="24"/>
                    </a:lnTo>
                    <a:lnTo>
                      <a:pt x="133" y="16"/>
                    </a:lnTo>
                    <a:lnTo>
                      <a:pt x="136" y="14"/>
                    </a:lnTo>
                    <a:lnTo>
                      <a:pt x="148" y="14"/>
                    </a:lnTo>
                    <a:lnTo>
                      <a:pt x="156" y="13"/>
                    </a:lnTo>
                    <a:lnTo>
                      <a:pt x="160" y="12"/>
                    </a:lnTo>
                    <a:lnTo>
                      <a:pt x="162" y="9"/>
                    </a:lnTo>
                    <a:lnTo>
                      <a:pt x="166" y="5"/>
                    </a:lnTo>
                    <a:lnTo>
                      <a:pt x="167" y="2"/>
                    </a:lnTo>
                    <a:lnTo>
                      <a:pt x="179" y="9"/>
                    </a:lnTo>
                    <a:lnTo>
                      <a:pt x="190" y="12"/>
                    </a:lnTo>
                    <a:lnTo>
                      <a:pt x="197" y="12"/>
                    </a:lnTo>
                    <a:lnTo>
                      <a:pt x="205" y="9"/>
                    </a:lnTo>
                    <a:lnTo>
                      <a:pt x="209" y="5"/>
                    </a:lnTo>
                    <a:lnTo>
                      <a:pt x="211" y="4"/>
                    </a:lnTo>
                    <a:lnTo>
                      <a:pt x="217" y="4"/>
                    </a:lnTo>
                    <a:lnTo>
                      <a:pt x="219" y="2"/>
                    </a:lnTo>
                    <a:lnTo>
                      <a:pt x="224" y="1"/>
                    </a:lnTo>
                    <a:lnTo>
                      <a:pt x="229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90" name="Freeform 138">
                <a:extLst>
                  <a:ext uri="{FF2B5EF4-FFF2-40B4-BE49-F238E27FC236}">
                    <a16:creationId xmlns:a16="http://schemas.microsoft.com/office/drawing/2014/main" id="{89787DC3-0779-C075-661D-01BB315DDB1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091025" y="7786522"/>
                <a:ext cx="942884" cy="887856"/>
              </a:xfrm>
              <a:custGeom>
                <a:avLst/>
                <a:gdLst/>
                <a:ahLst/>
                <a:cxnLst>
                  <a:cxn ang="0">
                    <a:pos x="124" y="5"/>
                  </a:cxn>
                  <a:cxn ang="0">
                    <a:pos x="137" y="21"/>
                  </a:cxn>
                  <a:cxn ang="0">
                    <a:pos x="151" y="37"/>
                  </a:cxn>
                  <a:cxn ang="0">
                    <a:pos x="178" y="56"/>
                  </a:cxn>
                  <a:cxn ang="0">
                    <a:pos x="202" y="72"/>
                  </a:cxn>
                  <a:cxn ang="0">
                    <a:pos x="210" y="99"/>
                  </a:cxn>
                  <a:cxn ang="0">
                    <a:pos x="202" y="114"/>
                  </a:cxn>
                  <a:cxn ang="0">
                    <a:pos x="211" y="119"/>
                  </a:cxn>
                  <a:cxn ang="0">
                    <a:pos x="225" y="119"/>
                  </a:cxn>
                  <a:cxn ang="0">
                    <a:pos x="227" y="138"/>
                  </a:cxn>
                  <a:cxn ang="0">
                    <a:pos x="239" y="137"/>
                  </a:cxn>
                  <a:cxn ang="0">
                    <a:pos x="249" y="149"/>
                  </a:cxn>
                  <a:cxn ang="0">
                    <a:pos x="257" y="169"/>
                  </a:cxn>
                  <a:cxn ang="0">
                    <a:pos x="251" y="181"/>
                  </a:cxn>
                  <a:cxn ang="0">
                    <a:pos x="245" y="188"/>
                  </a:cxn>
                  <a:cxn ang="0">
                    <a:pos x="227" y="190"/>
                  </a:cxn>
                  <a:cxn ang="0">
                    <a:pos x="206" y="204"/>
                  </a:cxn>
                  <a:cxn ang="0">
                    <a:pos x="208" y="213"/>
                  </a:cxn>
                  <a:cxn ang="0">
                    <a:pos x="212" y="228"/>
                  </a:cxn>
                  <a:cxn ang="0">
                    <a:pos x="191" y="232"/>
                  </a:cxn>
                  <a:cxn ang="0">
                    <a:pos x="178" y="238"/>
                  </a:cxn>
                  <a:cxn ang="0">
                    <a:pos x="161" y="220"/>
                  </a:cxn>
                  <a:cxn ang="0">
                    <a:pos x="153" y="217"/>
                  </a:cxn>
                  <a:cxn ang="0">
                    <a:pos x="147" y="221"/>
                  </a:cxn>
                  <a:cxn ang="0">
                    <a:pos x="126" y="219"/>
                  </a:cxn>
                  <a:cxn ang="0">
                    <a:pos x="105" y="220"/>
                  </a:cxn>
                  <a:cxn ang="0">
                    <a:pos x="94" y="228"/>
                  </a:cxn>
                  <a:cxn ang="0">
                    <a:pos x="83" y="223"/>
                  </a:cxn>
                  <a:cxn ang="0">
                    <a:pos x="79" y="209"/>
                  </a:cxn>
                  <a:cxn ang="0">
                    <a:pos x="75" y="213"/>
                  </a:cxn>
                  <a:cxn ang="0">
                    <a:pos x="73" y="223"/>
                  </a:cxn>
                  <a:cxn ang="0">
                    <a:pos x="59" y="217"/>
                  </a:cxn>
                  <a:cxn ang="0">
                    <a:pos x="32" y="224"/>
                  </a:cxn>
                  <a:cxn ang="0">
                    <a:pos x="19" y="217"/>
                  </a:cxn>
                  <a:cxn ang="0">
                    <a:pos x="15" y="204"/>
                  </a:cxn>
                  <a:cxn ang="0">
                    <a:pos x="15" y="188"/>
                  </a:cxn>
                  <a:cxn ang="0">
                    <a:pos x="15" y="177"/>
                  </a:cxn>
                  <a:cxn ang="0">
                    <a:pos x="9" y="166"/>
                  </a:cxn>
                  <a:cxn ang="0">
                    <a:pos x="1" y="161"/>
                  </a:cxn>
                  <a:cxn ang="0">
                    <a:pos x="3" y="154"/>
                  </a:cxn>
                  <a:cxn ang="0">
                    <a:pos x="16" y="145"/>
                  </a:cxn>
                  <a:cxn ang="0">
                    <a:pos x="32" y="145"/>
                  </a:cxn>
                  <a:cxn ang="0">
                    <a:pos x="50" y="138"/>
                  </a:cxn>
                  <a:cxn ang="0">
                    <a:pos x="50" y="115"/>
                  </a:cxn>
                  <a:cxn ang="0">
                    <a:pos x="46" y="99"/>
                  </a:cxn>
                  <a:cxn ang="0">
                    <a:pos x="62" y="88"/>
                  </a:cxn>
                  <a:cxn ang="0">
                    <a:pos x="66" y="67"/>
                  </a:cxn>
                  <a:cxn ang="0">
                    <a:pos x="74" y="27"/>
                  </a:cxn>
                  <a:cxn ang="0">
                    <a:pos x="81" y="14"/>
                  </a:cxn>
                  <a:cxn ang="0">
                    <a:pos x="86" y="6"/>
                  </a:cxn>
                  <a:cxn ang="0">
                    <a:pos x="102" y="7"/>
                  </a:cxn>
                  <a:cxn ang="0">
                    <a:pos x="113" y="3"/>
                  </a:cxn>
                </a:cxnLst>
                <a:rect l="0" t="0" r="r" b="b"/>
                <a:pathLst>
                  <a:path w="257" h="242">
                    <a:moveTo>
                      <a:pt x="118" y="0"/>
                    </a:moveTo>
                    <a:lnTo>
                      <a:pt x="124" y="0"/>
                    </a:lnTo>
                    <a:lnTo>
                      <a:pt x="124" y="5"/>
                    </a:lnTo>
                    <a:lnTo>
                      <a:pt x="128" y="13"/>
                    </a:lnTo>
                    <a:lnTo>
                      <a:pt x="129" y="17"/>
                    </a:lnTo>
                    <a:lnTo>
                      <a:pt x="137" y="21"/>
                    </a:lnTo>
                    <a:lnTo>
                      <a:pt x="149" y="25"/>
                    </a:lnTo>
                    <a:lnTo>
                      <a:pt x="148" y="30"/>
                    </a:lnTo>
                    <a:lnTo>
                      <a:pt x="151" y="37"/>
                    </a:lnTo>
                    <a:lnTo>
                      <a:pt x="155" y="44"/>
                    </a:lnTo>
                    <a:lnTo>
                      <a:pt x="163" y="48"/>
                    </a:lnTo>
                    <a:lnTo>
                      <a:pt x="178" y="56"/>
                    </a:lnTo>
                    <a:lnTo>
                      <a:pt x="188" y="61"/>
                    </a:lnTo>
                    <a:lnTo>
                      <a:pt x="194" y="65"/>
                    </a:lnTo>
                    <a:lnTo>
                      <a:pt x="202" y="72"/>
                    </a:lnTo>
                    <a:lnTo>
                      <a:pt x="208" y="81"/>
                    </a:lnTo>
                    <a:lnTo>
                      <a:pt x="212" y="91"/>
                    </a:lnTo>
                    <a:lnTo>
                      <a:pt x="210" y="99"/>
                    </a:lnTo>
                    <a:lnTo>
                      <a:pt x="206" y="104"/>
                    </a:lnTo>
                    <a:lnTo>
                      <a:pt x="202" y="108"/>
                    </a:lnTo>
                    <a:lnTo>
                      <a:pt x="202" y="114"/>
                    </a:lnTo>
                    <a:lnTo>
                      <a:pt x="203" y="116"/>
                    </a:lnTo>
                    <a:lnTo>
                      <a:pt x="208" y="119"/>
                    </a:lnTo>
                    <a:lnTo>
                      <a:pt x="211" y="119"/>
                    </a:lnTo>
                    <a:lnTo>
                      <a:pt x="214" y="118"/>
                    </a:lnTo>
                    <a:lnTo>
                      <a:pt x="222" y="118"/>
                    </a:lnTo>
                    <a:lnTo>
                      <a:pt x="225" y="119"/>
                    </a:lnTo>
                    <a:lnTo>
                      <a:pt x="225" y="131"/>
                    </a:lnTo>
                    <a:lnTo>
                      <a:pt x="226" y="135"/>
                    </a:lnTo>
                    <a:lnTo>
                      <a:pt x="227" y="138"/>
                    </a:lnTo>
                    <a:lnTo>
                      <a:pt x="233" y="141"/>
                    </a:lnTo>
                    <a:lnTo>
                      <a:pt x="238" y="138"/>
                    </a:lnTo>
                    <a:lnTo>
                      <a:pt x="239" y="137"/>
                    </a:lnTo>
                    <a:lnTo>
                      <a:pt x="243" y="137"/>
                    </a:lnTo>
                    <a:lnTo>
                      <a:pt x="246" y="141"/>
                    </a:lnTo>
                    <a:lnTo>
                      <a:pt x="249" y="149"/>
                    </a:lnTo>
                    <a:lnTo>
                      <a:pt x="253" y="158"/>
                    </a:lnTo>
                    <a:lnTo>
                      <a:pt x="255" y="168"/>
                    </a:lnTo>
                    <a:lnTo>
                      <a:pt x="257" y="169"/>
                    </a:lnTo>
                    <a:lnTo>
                      <a:pt x="257" y="174"/>
                    </a:lnTo>
                    <a:lnTo>
                      <a:pt x="255" y="177"/>
                    </a:lnTo>
                    <a:lnTo>
                      <a:pt x="251" y="181"/>
                    </a:lnTo>
                    <a:lnTo>
                      <a:pt x="250" y="184"/>
                    </a:lnTo>
                    <a:lnTo>
                      <a:pt x="247" y="185"/>
                    </a:lnTo>
                    <a:lnTo>
                      <a:pt x="245" y="188"/>
                    </a:lnTo>
                    <a:lnTo>
                      <a:pt x="241" y="189"/>
                    </a:lnTo>
                    <a:lnTo>
                      <a:pt x="237" y="189"/>
                    </a:lnTo>
                    <a:lnTo>
                      <a:pt x="227" y="190"/>
                    </a:lnTo>
                    <a:lnTo>
                      <a:pt x="218" y="195"/>
                    </a:lnTo>
                    <a:lnTo>
                      <a:pt x="208" y="201"/>
                    </a:lnTo>
                    <a:lnTo>
                      <a:pt x="206" y="204"/>
                    </a:lnTo>
                    <a:lnTo>
                      <a:pt x="206" y="209"/>
                    </a:lnTo>
                    <a:lnTo>
                      <a:pt x="207" y="211"/>
                    </a:lnTo>
                    <a:lnTo>
                      <a:pt x="208" y="213"/>
                    </a:lnTo>
                    <a:lnTo>
                      <a:pt x="211" y="217"/>
                    </a:lnTo>
                    <a:lnTo>
                      <a:pt x="212" y="221"/>
                    </a:lnTo>
                    <a:lnTo>
                      <a:pt x="212" y="228"/>
                    </a:lnTo>
                    <a:lnTo>
                      <a:pt x="210" y="231"/>
                    </a:lnTo>
                    <a:lnTo>
                      <a:pt x="204" y="232"/>
                    </a:lnTo>
                    <a:lnTo>
                      <a:pt x="191" y="232"/>
                    </a:lnTo>
                    <a:lnTo>
                      <a:pt x="186" y="234"/>
                    </a:lnTo>
                    <a:lnTo>
                      <a:pt x="182" y="235"/>
                    </a:lnTo>
                    <a:lnTo>
                      <a:pt x="178" y="238"/>
                    </a:lnTo>
                    <a:lnTo>
                      <a:pt x="175" y="242"/>
                    </a:lnTo>
                    <a:lnTo>
                      <a:pt x="168" y="228"/>
                    </a:lnTo>
                    <a:lnTo>
                      <a:pt x="161" y="220"/>
                    </a:lnTo>
                    <a:lnTo>
                      <a:pt x="157" y="219"/>
                    </a:lnTo>
                    <a:lnTo>
                      <a:pt x="155" y="217"/>
                    </a:lnTo>
                    <a:lnTo>
                      <a:pt x="153" y="217"/>
                    </a:lnTo>
                    <a:lnTo>
                      <a:pt x="151" y="219"/>
                    </a:lnTo>
                    <a:lnTo>
                      <a:pt x="149" y="219"/>
                    </a:lnTo>
                    <a:lnTo>
                      <a:pt x="147" y="221"/>
                    </a:lnTo>
                    <a:lnTo>
                      <a:pt x="143" y="221"/>
                    </a:lnTo>
                    <a:lnTo>
                      <a:pt x="136" y="220"/>
                    </a:lnTo>
                    <a:lnTo>
                      <a:pt x="126" y="219"/>
                    </a:lnTo>
                    <a:lnTo>
                      <a:pt x="116" y="217"/>
                    </a:lnTo>
                    <a:lnTo>
                      <a:pt x="108" y="219"/>
                    </a:lnTo>
                    <a:lnTo>
                      <a:pt x="105" y="220"/>
                    </a:lnTo>
                    <a:lnTo>
                      <a:pt x="104" y="223"/>
                    </a:lnTo>
                    <a:lnTo>
                      <a:pt x="104" y="228"/>
                    </a:lnTo>
                    <a:lnTo>
                      <a:pt x="94" y="228"/>
                    </a:lnTo>
                    <a:lnTo>
                      <a:pt x="90" y="227"/>
                    </a:lnTo>
                    <a:lnTo>
                      <a:pt x="87" y="227"/>
                    </a:lnTo>
                    <a:lnTo>
                      <a:pt x="83" y="223"/>
                    </a:lnTo>
                    <a:lnTo>
                      <a:pt x="83" y="219"/>
                    </a:lnTo>
                    <a:lnTo>
                      <a:pt x="82" y="215"/>
                    </a:lnTo>
                    <a:lnTo>
                      <a:pt x="79" y="209"/>
                    </a:lnTo>
                    <a:lnTo>
                      <a:pt x="78" y="208"/>
                    </a:lnTo>
                    <a:lnTo>
                      <a:pt x="75" y="211"/>
                    </a:lnTo>
                    <a:lnTo>
                      <a:pt x="75" y="213"/>
                    </a:lnTo>
                    <a:lnTo>
                      <a:pt x="74" y="216"/>
                    </a:lnTo>
                    <a:lnTo>
                      <a:pt x="74" y="221"/>
                    </a:lnTo>
                    <a:lnTo>
                      <a:pt x="73" y="223"/>
                    </a:lnTo>
                    <a:lnTo>
                      <a:pt x="71" y="223"/>
                    </a:lnTo>
                    <a:lnTo>
                      <a:pt x="63" y="219"/>
                    </a:lnTo>
                    <a:lnTo>
                      <a:pt x="59" y="217"/>
                    </a:lnTo>
                    <a:lnTo>
                      <a:pt x="47" y="217"/>
                    </a:lnTo>
                    <a:lnTo>
                      <a:pt x="36" y="220"/>
                    </a:lnTo>
                    <a:lnTo>
                      <a:pt x="32" y="224"/>
                    </a:lnTo>
                    <a:lnTo>
                      <a:pt x="27" y="221"/>
                    </a:lnTo>
                    <a:lnTo>
                      <a:pt x="23" y="220"/>
                    </a:lnTo>
                    <a:lnTo>
                      <a:pt x="19" y="217"/>
                    </a:lnTo>
                    <a:lnTo>
                      <a:pt x="16" y="212"/>
                    </a:lnTo>
                    <a:lnTo>
                      <a:pt x="16" y="208"/>
                    </a:lnTo>
                    <a:lnTo>
                      <a:pt x="15" y="204"/>
                    </a:lnTo>
                    <a:lnTo>
                      <a:pt x="12" y="199"/>
                    </a:lnTo>
                    <a:lnTo>
                      <a:pt x="12" y="192"/>
                    </a:lnTo>
                    <a:lnTo>
                      <a:pt x="15" y="188"/>
                    </a:lnTo>
                    <a:lnTo>
                      <a:pt x="16" y="185"/>
                    </a:lnTo>
                    <a:lnTo>
                      <a:pt x="16" y="181"/>
                    </a:lnTo>
                    <a:lnTo>
                      <a:pt x="15" y="177"/>
                    </a:lnTo>
                    <a:lnTo>
                      <a:pt x="13" y="172"/>
                    </a:lnTo>
                    <a:lnTo>
                      <a:pt x="11" y="169"/>
                    </a:lnTo>
                    <a:lnTo>
                      <a:pt x="9" y="166"/>
                    </a:lnTo>
                    <a:lnTo>
                      <a:pt x="7" y="165"/>
                    </a:lnTo>
                    <a:lnTo>
                      <a:pt x="4" y="162"/>
                    </a:lnTo>
                    <a:lnTo>
                      <a:pt x="1" y="161"/>
                    </a:lnTo>
                    <a:lnTo>
                      <a:pt x="0" y="159"/>
                    </a:lnTo>
                    <a:lnTo>
                      <a:pt x="0" y="157"/>
                    </a:lnTo>
                    <a:lnTo>
                      <a:pt x="3" y="154"/>
                    </a:lnTo>
                    <a:lnTo>
                      <a:pt x="7" y="151"/>
                    </a:lnTo>
                    <a:lnTo>
                      <a:pt x="12" y="146"/>
                    </a:lnTo>
                    <a:lnTo>
                      <a:pt x="16" y="145"/>
                    </a:lnTo>
                    <a:lnTo>
                      <a:pt x="19" y="143"/>
                    </a:lnTo>
                    <a:lnTo>
                      <a:pt x="23" y="143"/>
                    </a:lnTo>
                    <a:lnTo>
                      <a:pt x="32" y="145"/>
                    </a:lnTo>
                    <a:lnTo>
                      <a:pt x="39" y="147"/>
                    </a:lnTo>
                    <a:lnTo>
                      <a:pt x="46" y="145"/>
                    </a:lnTo>
                    <a:lnTo>
                      <a:pt x="50" y="138"/>
                    </a:lnTo>
                    <a:lnTo>
                      <a:pt x="51" y="130"/>
                    </a:lnTo>
                    <a:lnTo>
                      <a:pt x="51" y="122"/>
                    </a:lnTo>
                    <a:lnTo>
                      <a:pt x="50" y="115"/>
                    </a:lnTo>
                    <a:lnTo>
                      <a:pt x="46" y="108"/>
                    </a:lnTo>
                    <a:lnTo>
                      <a:pt x="44" y="103"/>
                    </a:lnTo>
                    <a:lnTo>
                      <a:pt x="46" y="99"/>
                    </a:lnTo>
                    <a:lnTo>
                      <a:pt x="50" y="96"/>
                    </a:lnTo>
                    <a:lnTo>
                      <a:pt x="57" y="92"/>
                    </a:lnTo>
                    <a:lnTo>
                      <a:pt x="62" y="88"/>
                    </a:lnTo>
                    <a:lnTo>
                      <a:pt x="66" y="84"/>
                    </a:lnTo>
                    <a:lnTo>
                      <a:pt x="67" y="77"/>
                    </a:lnTo>
                    <a:lnTo>
                      <a:pt x="66" y="67"/>
                    </a:lnTo>
                    <a:lnTo>
                      <a:pt x="63" y="52"/>
                    </a:lnTo>
                    <a:lnTo>
                      <a:pt x="62" y="36"/>
                    </a:lnTo>
                    <a:lnTo>
                      <a:pt x="74" y="27"/>
                    </a:lnTo>
                    <a:lnTo>
                      <a:pt x="77" y="25"/>
                    </a:lnTo>
                    <a:lnTo>
                      <a:pt x="79" y="17"/>
                    </a:lnTo>
                    <a:lnTo>
                      <a:pt x="81" y="14"/>
                    </a:lnTo>
                    <a:lnTo>
                      <a:pt x="83" y="10"/>
                    </a:lnTo>
                    <a:lnTo>
                      <a:pt x="85" y="7"/>
                    </a:lnTo>
                    <a:lnTo>
                      <a:pt x="86" y="6"/>
                    </a:lnTo>
                    <a:lnTo>
                      <a:pt x="90" y="6"/>
                    </a:lnTo>
                    <a:lnTo>
                      <a:pt x="94" y="7"/>
                    </a:lnTo>
                    <a:lnTo>
                      <a:pt x="102" y="7"/>
                    </a:lnTo>
                    <a:lnTo>
                      <a:pt x="106" y="6"/>
                    </a:lnTo>
                    <a:lnTo>
                      <a:pt x="109" y="5"/>
                    </a:lnTo>
                    <a:lnTo>
                      <a:pt x="113" y="3"/>
                    </a:lnTo>
                    <a:lnTo>
                      <a:pt x="118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91" name="Freeform 139">
                <a:extLst>
                  <a:ext uri="{FF2B5EF4-FFF2-40B4-BE49-F238E27FC236}">
                    <a16:creationId xmlns:a16="http://schemas.microsoft.com/office/drawing/2014/main" id="{8AB285A2-06C8-8D86-1A5F-A5820EAC24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287827" y="9038975"/>
                <a:ext cx="359543" cy="24214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46" y="0"/>
                  </a:cxn>
                  <a:cxn ang="0">
                    <a:pos x="53" y="2"/>
                  </a:cxn>
                  <a:cxn ang="0">
                    <a:pos x="55" y="7"/>
                  </a:cxn>
                  <a:cxn ang="0">
                    <a:pos x="55" y="11"/>
                  </a:cxn>
                  <a:cxn ang="0">
                    <a:pos x="58" y="16"/>
                  </a:cxn>
                  <a:cxn ang="0">
                    <a:pos x="61" y="17"/>
                  </a:cxn>
                  <a:cxn ang="0">
                    <a:pos x="67" y="24"/>
                  </a:cxn>
                  <a:cxn ang="0">
                    <a:pos x="76" y="28"/>
                  </a:cxn>
                  <a:cxn ang="0">
                    <a:pos x="84" y="29"/>
                  </a:cxn>
                  <a:cxn ang="0">
                    <a:pos x="93" y="32"/>
                  </a:cxn>
                  <a:cxn ang="0">
                    <a:pos x="97" y="35"/>
                  </a:cxn>
                  <a:cxn ang="0">
                    <a:pos x="98" y="38"/>
                  </a:cxn>
                  <a:cxn ang="0">
                    <a:pos x="98" y="39"/>
                  </a:cxn>
                  <a:cxn ang="0">
                    <a:pos x="97" y="40"/>
                  </a:cxn>
                  <a:cxn ang="0">
                    <a:pos x="92" y="43"/>
                  </a:cxn>
                  <a:cxn ang="0">
                    <a:pos x="88" y="46"/>
                  </a:cxn>
                  <a:cxn ang="0">
                    <a:pos x="85" y="54"/>
                  </a:cxn>
                  <a:cxn ang="0">
                    <a:pos x="85" y="64"/>
                  </a:cxn>
                  <a:cxn ang="0">
                    <a:pos x="81" y="62"/>
                  </a:cxn>
                  <a:cxn ang="0">
                    <a:pos x="63" y="62"/>
                  </a:cxn>
                  <a:cxn ang="0">
                    <a:pos x="59" y="60"/>
                  </a:cxn>
                  <a:cxn ang="0">
                    <a:pos x="54" y="58"/>
                  </a:cxn>
                  <a:cxn ang="0">
                    <a:pos x="49" y="56"/>
                  </a:cxn>
                  <a:cxn ang="0">
                    <a:pos x="43" y="58"/>
                  </a:cxn>
                  <a:cxn ang="0">
                    <a:pos x="35" y="60"/>
                  </a:cxn>
                  <a:cxn ang="0">
                    <a:pos x="26" y="66"/>
                  </a:cxn>
                  <a:cxn ang="0">
                    <a:pos x="20" y="56"/>
                  </a:cxn>
                  <a:cxn ang="0">
                    <a:pos x="15" y="48"/>
                  </a:cxn>
                  <a:cxn ang="0">
                    <a:pos x="12" y="35"/>
                  </a:cxn>
                  <a:cxn ang="0">
                    <a:pos x="3" y="25"/>
                  </a:cxn>
                  <a:cxn ang="0">
                    <a:pos x="0" y="20"/>
                  </a:cxn>
                  <a:cxn ang="0">
                    <a:pos x="0" y="19"/>
                  </a:cxn>
                  <a:cxn ang="0">
                    <a:pos x="8" y="11"/>
                  </a:cxn>
                  <a:cxn ang="0">
                    <a:pos x="16" y="5"/>
                  </a:cxn>
                  <a:cxn ang="0">
                    <a:pos x="19" y="2"/>
                  </a:cxn>
                  <a:cxn ang="0">
                    <a:pos x="27" y="0"/>
                  </a:cxn>
                </a:cxnLst>
                <a:rect l="0" t="0" r="r" b="b"/>
                <a:pathLst>
                  <a:path w="98" h="66">
                    <a:moveTo>
                      <a:pt x="27" y="0"/>
                    </a:moveTo>
                    <a:lnTo>
                      <a:pt x="46" y="0"/>
                    </a:lnTo>
                    <a:lnTo>
                      <a:pt x="53" y="2"/>
                    </a:lnTo>
                    <a:lnTo>
                      <a:pt x="55" y="7"/>
                    </a:lnTo>
                    <a:lnTo>
                      <a:pt x="55" y="11"/>
                    </a:lnTo>
                    <a:lnTo>
                      <a:pt x="58" y="16"/>
                    </a:lnTo>
                    <a:lnTo>
                      <a:pt x="61" y="17"/>
                    </a:lnTo>
                    <a:lnTo>
                      <a:pt x="67" y="24"/>
                    </a:lnTo>
                    <a:lnTo>
                      <a:pt x="76" y="28"/>
                    </a:lnTo>
                    <a:lnTo>
                      <a:pt x="84" y="29"/>
                    </a:lnTo>
                    <a:lnTo>
                      <a:pt x="93" y="32"/>
                    </a:lnTo>
                    <a:lnTo>
                      <a:pt x="97" y="35"/>
                    </a:lnTo>
                    <a:lnTo>
                      <a:pt x="98" y="38"/>
                    </a:lnTo>
                    <a:lnTo>
                      <a:pt x="98" y="39"/>
                    </a:lnTo>
                    <a:lnTo>
                      <a:pt x="97" y="40"/>
                    </a:lnTo>
                    <a:lnTo>
                      <a:pt x="92" y="43"/>
                    </a:lnTo>
                    <a:lnTo>
                      <a:pt x="88" y="46"/>
                    </a:lnTo>
                    <a:lnTo>
                      <a:pt x="85" y="54"/>
                    </a:lnTo>
                    <a:lnTo>
                      <a:pt x="85" y="64"/>
                    </a:lnTo>
                    <a:lnTo>
                      <a:pt x="81" y="62"/>
                    </a:lnTo>
                    <a:lnTo>
                      <a:pt x="63" y="62"/>
                    </a:lnTo>
                    <a:lnTo>
                      <a:pt x="59" y="60"/>
                    </a:lnTo>
                    <a:lnTo>
                      <a:pt x="54" y="58"/>
                    </a:lnTo>
                    <a:lnTo>
                      <a:pt x="49" y="56"/>
                    </a:lnTo>
                    <a:lnTo>
                      <a:pt x="43" y="58"/>
                    </a:lnTo>
                    <a:lnTo>
                      <a:pt x="35" y="60"/>
                    </a:lnTo>
                    <a:lnTo>
                      <a:pt x="26" y="66"/>
                    </a:lnTo>
                    <a:lnTo>
                      <a:pt x="20" y="56"/>
                    </a:lnTo>
                    <a:lnTo>
                      <a:pt x="15" y="48"/>
                    </a:lnTo>
                    <a:lnTo>
                      <a:pt x="12" y="35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8" y="11"/>
                    </a:lnTo>
                    <a:lnTo>
                      <a:pt x="16" y="5"/>
                    </a:lnTo>
                    <a:lnTo>
                      <a:pt x="19" y="2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92" name="Freeform 140">
                <a:extLst>
                  <a:ext uri="{FF2B5EF4-FFF2-40B4-BE49-F238E27FC236}">
                    <a16:creationId xmlns:a16="http://schemas.microsoft.com/office/drawing/2014/main" id="{DF882242-D0B3-7D7D-1280-FA33A07AA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144601" y="8760663"/>
                <a:ext cx="333862" cy="322855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9" y="0"/>
                  </a:cxn>
                  <a:cxn ang="0">
                    <a:pos x="36" y="7"/>
                  </a:cxn>
                  <a:cxn ang="0">
                    <a:pos x="44" y="19"/>
                  </a:cxn>
                  <a:cxn ang="0">
                    <a:pos x="47" y="20"/>
                  </a:cxn>
                  <a:cxn ang="0">
                    <a:pos x="48" y="22"/>
                  </a:cxn>
                  <a:cxn ang="0">
                    <a:pos x="51" y="22"/>
                  </a:cxn>
                  <a:cxn ang="0">
                    <a:pos x="55" y="20"/>
                  </a:cxn>
                  <a:cxn ang="0">
                    <a:pos x="60" y="18"/>
                  </a:cxn>
                  <a:cxn ang="0">
                    <a:pos x="64" y="15"/>
                  </a:cxn>
                  <a:cxn ang="0">
                    <a:pos x="67" y="12"/>
                  </a:cxn>
                  <a:cxn ang="0">
                    <a:pos x="68" y="10"/>
                  </a:cxn>
                  <a:cxn ang="0">
                    <a:pos x="68" y="7"/>
                  </a:cxn>
                  <a:cxn ang="0">
                    <a:pos x="76" y="12"/>
                  </a:cxn>
                  <a:cxn ang="0">
                    <a:pos x="78" y="15"/>
                  </a:cxn>
                  <a:cxn ang="0">
                    <a:pos x="79" y="16"/>
                  </a:cxn>
                  <a:cxn ang="0">
                    <a:pos x="82" y="22"/>
                  </a:cxn>
                  <a:cxn ang="0">
                    <a:pos x="89" y="28"/>
                  </a:cxn>
                  <a:cxn ang="0">
                    <a:pos x="91" y="36"/>
                  </a:cxn>
                  <a:cxn ang="0">
                    <a:pos x="91" y="42"/>
                  </a:cxn>
                  <a:cxn ang="0">
                    <a:pos x="89" y="42"/>
                  </a:cxn>
                  <a:cxn ang="0">
                    <a:pos x="86" y="41"/>
                  </a:cxn>
                  <a:cxn ang="0">
                    <a:pos x="85" y="41"/>
                  </a:cxn>
                  <a:cxn ang="0">
                    <a:pos x="83" y="39"/>
                  </a:cxn>
                  <a:cxn ang="0">
                    <a:pos x="81" y="39"/>
                  </a:cxn>
                  <a:cxn ang="0">
                    <a:pos x="78" y="42"/>
                  </a:cxn>
                  <a:cxn ang="0">
                    <a:pos x="78" y="47"/>
                  </a:cxn>
                  <a:cxn ang="0">
                    <a:pos x="81" y="49"/>
                  </a:cxn>
                  <a:cxn ang="0">
                    <a:pos x="82" y="53"/>
                  </a:cxn>
                  <a:cxn ang="0">
                    <a:pos x="85" y="57"/>
                  </a:cxn>
                  <a:cxn ang="0">
                    <a:pos x="86" y="61"/>
                  </a:cxn>
                  <a:cxn ang="0">
                    <a:pos x="86" y="69"/>
                  </a:cxn>
                  <a:cxn ang="0">
                    <a:pos x="75" y="69"/>
                  </a:cxn>
                  <a:cxn ang="0">
                    <a:pos x="67" y="71"/>
                  </a:cxn>
                  <a:cxn ang="0">
                    <a:pos x="64" y="74"/>
                  </a:cxn>
                  <a:cxn ang="0">
                    <a:pos x="56" y="80"/>
                  </a:cxn>
                  <a:cxn ang="0">
                    <a:pos x="48" y="88"/>
                  </a:cxn>
                  <a:cxn ang="0">
                    <a:pos x="44" y="85"/>
                  </a:cxn>
                  <a:cxn ang="0">
                    <a:pos x="37" y="82"/>
                  </a:cxn>
                  <a:cxn ang="0">
                    <a:pos x="29" y="78"/>
                  </a:cxn>
                  <a:cxn ang="0">
                    <a:pos x="23" y="71"/>
                  </a:cxn>
                  <a:cxn ang="0">
                    <a:pos x="17" y="61"/>
                  </a:cxn>
                  <a:cxn ang="0">
                    <a:pos x="11" y="49"/>
                  </a:cxn>
                  <a:cxn ang="0">
                    <a:pos x="5" y="36"/>
                  </a:cxn>
                  <a:cxn ang="0">
                    <a:pos x="1" y="26"/>
                  </a:cxn>
                  <a:cxn ang="0">
                    <a:pos x="0" y="22"/>
                  </a:cxn>
                  <a:cxn ang="0">
                    <a:pos x="0" y="18"/>
                  </a:cxn>
                  <a:cxn ang="0">
                    <a:pos x="5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5" y="11"/>
                  </a:cxn>
                  <a:cxn ang="0">
                    <a:pos x="27" y="11"/>
                  </a:cxn>
                  <a:cxn ang="0">
                    <a:pos x="28" y="10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7" y="0"/>
                  </a:cxn>
                </a:cxnLst>
                <a:rect l="0" t="0" r="r" b="b"/>
                <a:pathLst>
                  <a:path w="91" h="88">
                    <a:moveTo>
                      <a:pt x="27" y="0"/>
                    </a:moveTo>
                    <a:lnTo>
                      <a:pt x="29" y="0"/>
                    </a:lnTo>
                    <a:lnTo>
                      <a:pt x="36" y="7"/>
                    </a:lnTo>
                    <a:lnTo>
                      <a:pt x="44" y="19"/>
                    </a:lnTo>
                    <a:lnTo>
                      <a:pt x="47" y="20"/>
                    </a:lnTo>
                    <a:lnTo>
                      <a:pt x="48" y="22"/>
                    </a:lnTo>
                    <a:lnTo>
                      <a:pt x="51" y="22"/>
                    </a:lnTo>
                    <a:lnTo>
                      <a:pt x="55" y="20"/>
                    </a:lnTo>
                    <a:lnTo>
                      <a:pt x="60" y="18"/>
                    </a:lnTo>
                    <a:lnTo>
                      <a:pt x="64" y="15"/>
                    </a:lnTo>
                    <a:lnTo>
                      <a:pt x="67" y="12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76" y="12"/>
                    </a:lnTo>
                    <a:lnTo>
                      <a:pt x="78" y="15"/>
                    </a:lnTo>
                    <a:lnTo>
                      <a:pt x="79" y="16"/>
                    </a:lnTo>
                    <a:lnTo>
                      <a:pt x="82" y="22"/>
                    </a:lnTo>
                    <a:lnTo>
                      <a:pt x="89" y="28"/>
                    </a:lnTo>
                    <a:lnTo>
                      <a:pt x="91" y="36"/>
                    </a:lnTo>
                    <a:lnTo>
                      <a:pt x="91" y="42"/>
                    </a:lnTo>
                    <a:lnTo>
                      <a:pt x="89" y="42"/>
                    </a:lnTo>
                    <a:lnTo>
                      <a:pt x="86" y="41"/>
                    </a:lnTo>
                    <a:lnTo>
                      <a:pt x="85" y="41"/>
                    </a:lnTo>
                    <a:lnTo>
                      <a:pt x="83" y="39"/>
                    </a:lnTo>
                    <a:lnTo>
                      <a:pt x="81" y="39"/>
                    </a:lnTo>
                    <a:lnTo>
                      <a:pt x="78" y="42"/>
                    </a:lnTo>
                    <a:lnTo>
                      <a:pt x="78" y="47"/>
                    </a:lnTo>
                    <a:lnTo>
                      <a:pt x="81" y="49"/>
                    </a:lnTo>
                    <a:lnTo>
                      <a:pt x="82" y="53"/>
                    </a:lnTo>
                    <a:lnTo>
                      <a:pt x="85" y="57"/>
                    </a:lnTo>
                    <a:lnTo>
                      <a:pt x="86" y="61"/>
                    </a:lnTo>
                    <a:lnTo>
                      <a:pt x="86" y="69"/>
                    </a:lnTo>
                    <a:lnTo>
                      <a:pt x="75" y="69"/>
                    </a:lnTo>
                    <a:lnTo>
                      <a:pt x="67" y="71"/>
                    </a:lnTo>
                    <a:lnTo>
                      <a:pt x="64" y="74"/>
                    </a:lnTo>
                    <a:lnTo>
                      <a:pt x="56" y="80"/>
                    </a:lnTo>
                    <a:lnTo>
                      <a:pt x="48" y="88"/>
                    </a:lnTo>
                    <a:lnTo>
                      <a:pt x="44" y="85"/>
                    </a:lnTo>
                    <a:lnTo>
                      <a:pt x="37" y="82"/>
                    </a:lnTo>
                    <a:lnTo>
                      <a:pt x="29" y="78"/>
                    </a:lnTo>
                    <a:lnTo>
                      <a:pt x="23" y="71"/>
                    </a:lnTo>
                    <a:lnTo>
                      <a:pt x="17" y="61"/>
                    </a:lnTo>
                    <a:lnTo>
                      <a:pt x="11" y="49"/>
                    </a:lnTo>
                    <a:lnTo>
                      <a:pt x="5" y="36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5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5" y="11"/>
                    </a:lnTo>
                    <a:lnTo>
                      <a:pt x="27" y="11"/>
                    </a:lnTo>
                    <a:lnTo>
                      <a:pt x="28" y="10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93" name="Freeform 141">
                <a:extLst>
                  <a:ext uri="{FF2B5EF4-FFF2-40B4-BE49-F238E27FC236}">
                    <a16:creationId xmlns:a16="http://schemas.microsoft.com/office/drawing/2014/main" id="{AED5D7F6-B1E0-4C5A-9BFE-B383213C2B2D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584642" y="9230461"/>
                <a:ext cx="62370" cy="8805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4" y="0"/>
                  </a:cxn>
                  <a:cxn ang="0">
                    <a:pos x="12" y="5"/>
                  </a:cxn>
                  <a:cxn ang="0">
                    <a:pos x="16" y="6"/>
                  </a:cxn>
                  <a:cxn ang="0">
                    <a:pos x="17" y="8"/>
                  </a:cxn>
                  <a:cxn ang="0">
                    <a:pos x="17" y="24"/>
                  </a:cxn>
                  <a:cxn ang="0">
                    <a:pos x="15" y="23"/>
                  </a:cxn>
                  <a:cxn ang="0">
                    <a:pos x="12" y="23"/>
                  </a:cxn>
                  <a:cxn ang="0">
                    <a:pos x="0" y="18"/>
                  </a:cxn>
                  <a:cxn ang="0">
                    <a:pos x="0" y="8"/>
                  </a:cxn>
                  <a:cxn ang="0">
                    <a:pos x="3" y="0"/>
                  </a:cxn>
                </a:cxnLst>
                <a:rect l="0" t="0" r="r" b="b"/>
                <a:pathLst>
                  <a:path w="17" h="24">
                    <a:moveTo>
                      <a:pt x="3" y="0"/>
                    </a:moveTo>
                    <a:lnTo>
                      <a:pt x="4" y="0"/>
                    </a:lnTo>
                    <a:lnTo>
                      <a:pt x="12" y="5"/>
                    </a:lnTo>
                    <a:lnTo>
                      <a:pt x="16" y="6"/>
                    </a:lnTo>
                    <a:lnTo>
                      <a:pt x="17" y="8"/>
                    </a:lnTo>
                    <a:lnTo>
                      <a:pt x="17" y="24"/>
                    </a:lnTo>
                    <a:lnTo>
                      <a:pt x="15" y="23"/>
                    </a:lnTo>
                    <a:lnTo>
                      <a:pt x="12" y="23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94" name="Freeform 142">
                <a:extLst>
                  <a:ext uri="{FF2B5EF4-FFF2-40B4-BE49-F238E27FC236}">
                    <a16:creationId xmlns:a16="http://schemas.microsoft.com/office/drawing/2014/main" id="{604B9F7A-2CAC-9046-B6A6-7A5500D63C9A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395555" y="8542341"/>
                <a:ext cx="612691" cy="796136"/>
              </a:xfrm>
              <a:custGeom>
                <a:avLst/>
                <a:gdLst/>
                <a:ahLst/>
                <a:cxnLst>
                  <a:cxn ang="0">
                    <a:pos x="53" y="2"/>
                  </a:cxn>
                  <a:cxn ang="0">
                    <a:pos x="65" y="16"/>
                  </a:cxn>
                  <a:cxn ang="0">
                    <a:pos x="76" y="18"/>
                  </a:cxn>
                  <a:cxn ang="0">
                    <a:pos x="86" y="27"/>
                  </a:cxn>
                  <a:cxn ang="0">
                    <a:pos x="113" y="31"/>
                  </a:cxn>
                  <a:cxn ang="0">
                    <a:pos x="121" y="51"/>
                  </a:cxn>
                  <a:cxn ang="0">
                    <a:pos x="135" y="78"/>
                  </a:cxn>
                  <a:cxn ang="0">
                    <a:pos x="139" y="99"/>
                  </a:cxn>
                  <a:cxn ang="0">
                    <a:pos x="152" y="120"/>
                  </a:cxn>
                  <a:cxn ang="0">
                    <a:pos x="164" y="152"/>
                  </a:cxn>
                  <a:cxn ang="0">
                    <a:pos x="167" y="167"/>
                  </a:cxn>
                  <a:cxn ang="0">
                    <a:pos x="147" y="176"/>
                  </a:cxn>
                  <a:cxn ang="0">
                    <a:pos x="135" y="173"/>
                  </a:cxn>
                  <a:cxn ang="0">
                    <a:pos x="119" y="191"/>
                  </a:cxn>
                  <a:cxn ang="0">
                    <a:pos x="117" y="196"/>
                  </a:cxn>
                  <a:cxn ang="0">
                    <a:pos x="125" y="204"/>
                  </a:cxn>
                  <a:cxn ang="0">
                    <a:pos x="123" y="211"/>
                  </a:cxn>
                  <a:cxn ang="0">
                    <a:pos x="112" y="217"/>
                  </a:cxn>
                  <a:cxn ang="0">
                    <a:pos x="99" y="210"/>
                  </a:cxn>
                  <a:cxn ang="0">
                    <a:pos x="93" y="215"/>
                  </a:cxn>
                  <a:cxn ang="0">
                    <a:pos x="82" y="198"/>
                  </a:cxn>
                  <a:cxn ang="0">
                    <a:pos x="69" y="190"/>
                  </a:cxn>
                  <a:cxn ang="0">
                    <a:pos x="77" y="183"/>
                  </a:cxn>
                  <a:cxn ang="0">
                    <a:pos x="73" y="176"/>
                  </a:cxn>
                  <a:cxn ang="0">
                    <a:pos x="47" y="168"/>
                  </a:cxn>
                  <a:cxn ang="0">
                    <a:pos x="35" y="155"/>
                  </a:cxn>
                  <a:cxn ang="0">
                    <a:pos x="29" y="145"/>
                  </a:cxn>
                  <a:cxn ang="0">
                    <a:pos x="18" y="136"/>
                  </a:cxn>
                  <a:cxn ang="0">
                    <a:pos x="13" y="124"/>
                  </a:cxn>
                  <a:cxn ang="0">
                    <a:pos x="13" y="114"/>
                  </a:cxn>
                  <a:cxn ang="0">
                    <a:pos x="18" y="116"/>
                  </a:cxn>
                  <a:cxn ang="0">
                    <a:pos x="23" y="111"/>
                  </a:cxn>
                  <a:cxn ang="0">
                    <a:pos x="11" y="91"/>
                  </a:cxn>
                  <a:cxn ang="0">
                    <a:pos x="0" y="82"/>
                  </a:cxn>
                  <a:cxn ang="0">
                    <a:pos x="2" y="70"/>
                  </a:cxn>
                  <a:cxn ang="0">
                    <a:pos x="14" y="63"/>
                  </a:cxn>
                  <a:cxn ang="0">
                    <a:pos x="22" y="58"/>
                  </a:cxn>
                  <a:cxn ang="0">
                    <a:pos x="18" y="49"/>
                  </a:cxn>
                  <a:cxn ang="0">
                    <a:pos x="21" y="40"/>
                  </a:cxn>
                  <a:cxn ang="0">
                    <a:pos x="17" y="31"/>
                  </a:cxn>
                  <a:cxn ang="0">
                    <a:pos x="15" y="6"/>
                  </a:cxn>
                  <a:cxn ang="0">
                    <a:pos x="27" y="8"/>
                  </a:cxn>
                  <a:cxn ang="0">
                    <a:pos x="34" y="10"/>
                  </a:cxn>
                  <a:cxn ang="0">
                    <a:pos x="46" y="1"/>
                  </a:cxn>
                </a:cxnLst>
                <a:rect l="0" t="0" r="r" b="b"/>
                <a:pathLst>
                  <a:path w="167" h="217">
                    <a:moveTo>
                      <a:pt x="49" y="0"/>
                    </a:moveTo>
                    <a:lnTo>
                      <a:pt x="51" y="1"/>
                    </a:lnTo>
                    <a:lnTo>
                      <a:pt x="53" y="2"/>
                    </a:lnTo>
                    <a:lnTo>
                      <a:pt x="56" y="4"/>
                    </a:lnTo>
                    <a:lnTo>
                      <a:pt x="57" y="8"/>
                    </a:lnTo>
                    <a:lnTo>
                      <a:pt x="65" y="16"/>
                    </a:lnTo>
                    <a:lnTo>
                      <a:pt x="68" y="17"/>
                    </a:lnTo>
                    <a:lnTo>
                      <a:pt x="72" y="18"/>
                    </a:lnTo>
                    <a:lnTo>
                      <a:pt x="76" y="18"/>
                    </a:lnTo>
                    <a:lnTo>
                      <a:pt x="78" y="20"/>
                    </a:lnTo>
                    <a:lnTo>
                      <a:pt x="84" y="25"/>
                    </a:lnTo>
                    <a:lnTo>
                      <a:pt x="86" y="27"/>
                    </a:lnTo>
                    <a:lnTo>
                      <a:pt x="97" y="27"/>
                    </a:lnTo>
                    <a:lnTo>
                      <a:pt x="105" y="28"/>
                    </a:lnTo>
                    <a:lnTo>
                      <a:pt x="113" y="31"/>
                    </a:lnTo>
                    <a:lnTo>
                      <a:pt x="116" y="36"/>
                    </a:lnTo>
                    <a:lnTo>
                      <a:pt x="117" y="44"/>
                    </a:lnTo>
                    <a:lnTo>
                      <a:pt x="121" y="51"/>
                    </a:lnTo>
                    <a:lnTo>
                      <a:pt x="127" y="59"/>
                    </a:lnTo>
                    <a:lnTo>
                      <a:pt x="132" y="68"/>
                    </a:lnTo>
                    <a:lnTo>
                      <a:pt x="135" y="78"/>
                    </a:lnTo>
                    <a:lnTo>
                      <a:pt x="135" y="86"/>
                    </a:lnTo>
                    <a:lnTo>
                      <a:pt x="136" y="91"/>
                    </a:lnTo>
                    <a:lnTo>
                      <a:pt x="139" y="99"/>
                    </a:lnTo>
                    <a:lnTo>
                      <a:pt x="143" y="106"/>
                    </a:lnTo>
                    <a:lnTo>
                      <a:pt x="148" y="113"/>
                    </a:lnTo>
                    <a:lnTo>
                      <a:pt x="152" y="120"/>
                    </a:lnTo>
                    <a:lnTo>
                      <a:pt x="156" y="129"/>
                    </a:lnTo>
                    <a:lnTo>
                      <a:pt x="162" y="141"/>
                    </a:lnTo>
                    <a:lnTo>
                      <a:pt x="164" y="152"/>
                    </a:lnTo>
                    <a:lnTo>
                      <a:pt x="166" y="160"/>
                    </a:lnTo>
                    <a:lnTo>
                      <a:pt x="166" y="165"/>
                    </a:lnTo>
                    <a:lnTo>
                      <a:pt x="167" y="167"/>
                    </a:lnTo>
                    <a:lnTo>
                      <a:pt x="162" y="171"/>
                    </a:lnTo>
                    <a:lnTo>
                      <a:pt x="154" y="176"/>
                    </a:lnTo>
                    <a:lnTo>
                      <a:pt x="147" y="176"/>
                    </a:lnTo>
                    <a:lnTo>
                      <a:pt x="144" y="175"/>
                    </a:lnTo>
                    <a:lnTo>
                      <a:pt x="140" y="173"/>
                    </a:lnTo>
                    <a:lnTo>
                      <a:pt x="135" y="173"/>
                    </a:lnTo>
                    <a:lnTo>
                      <a:pt x="134" y="175"/>
                    </a:lnTo>
                    <a:lnTo>
                      <a:pt x="134" y="191"/>
                    </a:lnTo>
                    <a:lnTo>
                      <a:pt x="119" y="191"/>
                    </a:lnTo>
                    <a:lnTo>
                      <a:pt x="116" y="192"/>
                    </a:lnTo>
                    <a:lnTo>
                      <a:pt x="116" y="194"/>
                    </a:lnTo>
                    <a:lnTo>
                      <a:pt x="117" y="196"/>
                    </a:lnTo>
                    <a:lnTo>
                      <a:pt x="120" y="198"/>
                    </a:lnTo>
                    <a:lnTo>
                      <a:pt x="124" y="202"/>
                    </a:lnTo>
                    <a:lnTo>
                      <a:pt x="125" y="204"/>
                    </a:lnTo>
                    <a:lnTo>
                      <a:pt x="125" y="207"/>
                    </a:lnTo>
                    <a:lnTo>
                      <a:pt x="124" y="208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5" y="215"/>
                    </a:lnTo>
                    <a:lnTo>
                      <a:pt x="112" y="217"/>
                    </a:lnTo>
                    <a:lnTo>
                      <a:pt x="104" y="213"/>
                    </a:lnTo>
                    <a:lnTo>
                      <a:pt x="103" y="210"/>
                    </a:lnTo>
                    <a:lnTo>
                      <a:pt x="99" y="210"/>
                    </a:lnTo>
                    <a:lnTo>
                      <a:pt x="97" y="211"/>
                    </a:lnTo>
                    <a:lnTo>
                      <a:pt x="96" y="214"/>
                    </a:lnTo>
                    <a:lnTo>
                      <a:pt x="93" y="215"/>
                    </a:lnTo>
                    <a:lnTo>
                      <a:pt x="85" y="215"/>
                    </a:lnTo>
                    <a:lnTo>
                      <a:pt x="82" y="214"/>
                    </a:lnTo>
                    <a:lnTo>
                      <a:pt x="82" y="198"/>
                    </a:lnTo>
                    <a:lnTo>
                      <a:pt x="81" y="196"/>
                    </a:lnTo>
                    <a:lnTo>
                      <a:pt x="77" y="195"/>
                    </a:lnTo>
                    <a:lnTo>
                      <a:pt x="69" y="190"/>
                    </a:lnTo>
                    <a:lnTo>
                      <a:pt x="72" y="187"/>
                    </a:lnTo>
                    <a:lnTo>
                      <a:pt x="77" y="184"/>
                    </a:lnTo>
                    <a:lnTo>
                      <a:pt x="77" y="183"/>
                    </a:lnTo>
                    <a:lnTo>
                      <a:pt x="78" y="182"/>
                    </a:lnTo>
                    <a:lnTo>
                      <a:pt x="77" y="179"/>
                    </a:lnTo>
                    <a:lnTo>
                      <a:pt x="73" y="176"/>
                    </a:lnTo>
                    <a:lnTo>
                      <a:pt x="64" y="173"/>
                    </a:lnTo>
                    <a:lnTo>
                      <a:pt x="56" y="172"/>
                    </a:lnTo>
                    <a:lnTo>
                      <a:pt x="47" y="168"/>
                    </a:lnTo>
                    <a:lnTo>
                      <a:pt x="41" y="161"/>
                    </a:lnTo>
                    <a:lnTo>
                      <a:pt x="38" y="160"/>
                    </a:lnTo>
                    <a:lnTo>
                      <a:pt x="35" y="155"/>
                    </a:lnTo>
                    <a:lnTo>
                      <a:pt x="35" y="151"/>
                    </a:lnTo>
                    <a:lnTo>
                      <a:pt x="34" y="148"/>
                    </a:lnTo>
                    <a:lnTo>
                      <a:pt x="29" y="145"/>
                    </a:lnTo>
                    <a:lnTo>
                      <a:pt x="23" y="144"/>
                    </a:lnTo>
                    <a:lnTo>
                      <a:pt x="18" y="144"/>
                    </a:lnTo>
                    <a:lnTo>
                      <a:pt x="18" y="136"/>
                    </a:lnTo>
                    <a:lnTo>
                      <a:pt x="17" y="132"/>
                    </a:lnTo>
                    <a:lnTo>
                      <a:pt x="14" y="128"/>
                    </a:lnTo>
                    <a:lnTo>
                      <a:pt x="13" y="124"/>
                    </a:lnTo>
                    <a:lnTo>
                      <a:pt x="10" y="122"/>
                    </a:lnTo>
                    <a:lnTo>
                      <a:pt x="10" y="117"/>
                    </a:lnTo>
                    <a:lnTo>
                      <a:pt x="13" y="114"/>
                    </a:lnTo>
                    <a:lnTo>
                      <a:pt x="15" y="114"/>
                    </a:lnTo>
                    <a:lnTo>
                      <a:pt x="17" y="116"/>
                    </a:lnTo>
                    <a:lnTo>
                      <a:pt x="18" y="116"/>
                    </a:lnTo>
                    <a:lnTo>
                      <a:pt x="21" y="117"/>
                    </a:lnTo>
                    <a:lnTo>
                      <a:pt x="23" y="117"/>
                    </a:lnTo>
                    <a:lnTo>
                      <a:pt x="23" y="111"/>
                    </a:lnTo>
                    <a:lnTo>
                      <a:pt x="21" y="103"/>
                    </a:lnTo>
                    <a:lnTo>
                      <a:pt x="14" y="97"/>
                    </a:lnTo>
                    <a:lnTo>
                      <a:pt x="11" y="91"/>
                    </a:lnTo>
                    <a:lnTo>
                      <a:pt x="10" y="90"/>
                    </a:lnTo>
                    <a:lnTo>
                      <a:pt x="8" y="87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2" y="74"/>
                    </a:lnTo>
                    <a:lnTo>
                      <a:pt x="2" y="70"/>
                    </a:lnTo>
                    <a:lnTo>
                      <a:pt x="4" y="67"/>
                    </a:lnTo>
                    <a:lnTo>
                      <a:pt x="8" y="64"/>
                    </a:lnTo>
                    <a:lnTo>
                      <a:pt x="14" y="63"/>
                    </a:lnTo>
                    <a:lnTo>
                      <a:pt x="18" y="60"/>
                    </a:lnTo>
                    <a:lnTo>
                      <a:pt x="21" y="59"/>
                    </a:lnTo>
                    <a:lnTo>
                      <a:pt x="22" y="58"/>
                    </a:lnTo>
                    <a:lnTo>
                      <a:pt x="22" y="56"/>
                    </a:lnTo>
                    <a:lnTo>
                      <a:pt x="21" y="55"/>
                    </a:lnTo>
                    <a:lnTo>
                      <a:pt x="18" y="49"/>
                    </a:lnTo>
                    <a:lnTo>
                      <a:pt x="18" y="47"/>
                    </a:lnTo>
                    <a:lnTo>
                      <a:pt x="21" y="41"/>
                    </a:lnTo>
                    <a:lnTo>
                      <a:pt x="21" y="40"/>
                    </a:lnTo>
                    <a:lnTo>
                      <a:pt x="19" y="37"/>
                    </a:lnTo>
                    <a:lnTo>
                      <a:pt x="18" y="33"/>
                    </a:lnTo>
                    <a:lnTo>
                      <a:pt x="17" y="31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5" y="6"/>
                    </a:lnTo>
                    <a:lnTo>
                      <a:pt x="18" y="2"/>
                    </a:lnTo>
                    <a:lnTo>
                      <a:pt x="22" y="2"/>
                    </a:lnTo>
                    <a:lnTo>
                      <a:pt x="27" y="8"/>
                    </a:lnTo>
                    <a:lnTo>
                      <a:pt x="30" y="9"/>
                    </a:lnTo>
                    <a:lnTo>
                      <a:pt x="31" y="10"/>
                    </a:lnTo>
                    <a:lnTo>
                      <a:pt x="34" y="10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1"/>
                    </a:lnTo>
                    <a:lnTo>
                      <a:pt x="47" y="1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95" name="Freeform 143">
                <a:extLst>
                  <a:ext uri="{FF2B5EF4-FFF2-40B4-BE49-F238E27FC236}">
                    <a16:creationId xmlns:a16="http://schemas.microsoft.com/office/drawing/2014/main" id="{9F703957-5373-29FD-F396-492D5670E462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355548" y="9245890"/>
                <a:ext cx="216459" cy="20912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8" y="2"/>
                  </a:cxn>
                  <a:cxn ang="0">
                    <a:pos x="33" y="4"/>
                  </a:cxn>
                  <a:cxn ang="0">
                    <a:pos x="37" y="6"/>
                  </a:cxn>
                  <a:cxn ang="0">
                    <a:pos x="55" y="6"/>
                  </a:cxn>
                  <a:cxn ang="0">
                    <a:pos x="59" y="8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25"/>
                  </a:cxn>
                  <a:cxn ang="0">
                    <a:pos x="52" y="34"/>
                  </a:cxn>
                  <a:cxn ang="0">
                    <a:pos x="54" y="42"/>
                  </a:cxn>
                  <a:cxn ang="0">
                    <a:pos x="55" y="49"/>
                  </a:cxn>
                  <a:cxn ang="0">
                    <a:pos x="52" y="54"/>
                  </a:cxn>
                  <a:cxn ang="0">
                    <a:pos x="50" y="56"/>
                  </a:cxn>
                  <a:cxn ang="0">
                    <a:pos x="45" y="57"/>
                  </a:cxn>
                  <a:cxn ang="0">
                    <a:pos x="41" y="54"/>
                  </a:cxn>
                  <a:cxn ang="0">
                    <a:pos x="39" y="52"/>
                  </a:cxn>
                  <a:cxn ang="0">
                    <a:pos x="36" y="50"/>
                  </a:cxn>
                  <a:cxn ang="0">
                    <a:pos x="35" y="49"/>
                  </a:cxn>
                  <a:cxn ang="0">
                    <a:pos x="29" y="46"/>
                  </a:cxn>
                  <a:cxn ang="0">
                    <a:pos x="20" y="44"/>
                  </a:cxn>
                  <a:cxn ang="0">
                    <a:pos x="12" y="41"/>
                  </a:cxn>
                  <a:cxn ang="0">
                    <a:pos x="7" y="37"/>
                  </a:cxn>
                  <a:cxn ang="0">
                    <a:pos x="5" y="34"/>
                  </a:cxn>
                  <a:cxn ang="0">
                    <a:pos x="5" y="27"/>
                  </a:cxn>
                  <a:cxn ang="0">
                    <a:pos x="7" y="23"/>
                  </a:cxn>
                  <a:cxn ang="0">
                    <a:pos x="7" y="18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9" y="4"/>
                  </a:cxn>
                  <a:cxn ang="0">
                    <a:pos x="17" y="2"/>
                  </a:cxn>
                  <a:cxn ang="0">
                    <a:pos x="23" y="0"/>
                  </a:cxn>
                </a:cxnLst>
                <a:rect l="0" t="0" r="r" b="b"/>
                <a:pathLst>
                  <a:path w="59" h="57">
                    <a:moveTo>
                      <a:pt x="23" y="0"/>
                    </a:moveTo>
                    <a:lnTo>
                      <a:pt x="28" y="2"/>
                    </a:lnTo>
                    <a:lnTo>
                      <a:pt x="33" y="4"/>
                    </a:lnTo>
                    <a:lnTo>
                      <a:pt x="37" y="6"/>
                    </a:lnTo>
                    <a:lnTo>
                      <a:pt x="55" y="6"/>
                    </a:lnTo>
                    <a:lnTo>
                      <a:pt x="59" y="8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25"/>
                    </a:lnTo>
                    <a:lnTo>
                      <a:pt x="52" y="34"/>
                    </a:lnTo>
                    <a:lnTo>
                      <a:pt x="54" y="42"/>
                    </a:lnTo>
                    <a:lnTo>
                      <a:pt x="55" y="49"/>
                    </a:lnTo>
                    <a:lnTo>
                      <a:pt x="52" y="54"/>
                    </a:lnTo>
                    <a:lnTo>
                      <a:pt x="50" y="56"/>
                    </a:lnTo>
                    <a:lnTo>
                      <a:pt x="45" y="57"/>
                    </a:lnTo>
                    <a:lnTo>
                      <a:pt x="41" y="54"/>
                    </a:lnTo>
                    <a:lnTo>
                      <a:pt x="39" y="52"/>
                    </a:lnTo>
                    <a:lnTo>
                      <a:pt x="36" y="50"/>
                    </a:lnTo>
                    <a:lnTo>
                      <a:pt x="35" y="49"/>
                    </a:lnTo>
                    <a:lnTo>
                      <a:pt x="29" y="46"/>
                    </a:lnTo>
                    <a:lnTo>
                      <a:pt x="20" y="44"/>
                    </a:lnTo>
                    <a:lnTo>
                      <a:pt x="12" y="41"/>
                    </a:lnTo>
                    <a:lnTo>
                      <a:pt x="7" y="37"/>
                    </a:lnTo>
                    <a:lnTo>
                      <a:pt x="5" y="34"/>
                    </a:lnTo>
                    <a:lnTo>
                      <a:pt x="5" y="27"/>
                    </a:lnTo>
                    <a:lnTo>
                      <a:pt x="7" y="23"/>
                    </a:lnTo>
                    <a:lnTo>
                      <a:pt x="7" y="18"/>
                    </a:lnTo>
                    <a:lnTo>
                      <a:pt x="5" y="15"/>
                    </a:lnTo>
                    <a:lnTo>
                      <a:pt x="0" y="10"/>
                    </a:lnTo>
                    <a:lnTo>
                      <a:pt x="9" y="4"/>
                    </a:lnTo>
                    <a:lnTo>
                      <a:pt x="17" y="2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96" name="Freeform 144">
                <a:extLst>
                  <a:ext uri="{FF2B5EF4-FFF2-40B4-BE49-F238E27FC236}">
                    <a16:creationId xmlns:a16="http://schemas.microsoft.com/office/drawing/2014/main" id="{EA76BE7F-FC18-88DA-CB7A-DD626856397C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8505491" y="9310531"/>
                <a:ext cx="385225" cy="32285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30" y="6"/>
                  </a:cxn>
                  <a:cxn ang="0">
                    <a:pos x="34" y="6"/>
                  </a:cxn>
                  <a:cxn ang="0">
                    <a:pos x="37" y="7"/>
                  </a:cxn>
                  <a:cxn ang="0">
                    <a:pos x="42" y="7"/>
                  </a:cxn>
                  <a:cxn ang="0">
                    <a:pos x="45" y="6"/>
                  </a:cxn>
                  <a:cxn ang="0">
                    <a:pos x="46" y="3"/>
                  </a:cxn>
                  <a:cxn ang="0">
                    <a:pos x="48" y="2"/>
                  </a:cxn>
                  <a:cxn ang="0">
                    <a:pos x="52" y="2"/>
                  </a:cxn>
                  <a:cxn ang="0">
                    <a:pos x="53" y="5"/>
                  </a:cxn>
                  <a:cxn ang="0">
                    <a:pos x="61" y="9"/>
                  </a:cxn>
                  <a:cxn ang="0">
                    <a:pos x="64" y="7"/>
                  </a:cxn>
                  <a:cxn ang="0">
                    <a:pos x="68" y="6"/>
                  </a:cxn>
                  <a:cxn ang="0">
                    <a:pos x="70" y="3"/>
                  </a:cxn>
                  <a:cxn ang="0">
                    <a:pos x="78" y="11"/>
                  </a:cxn>
                  <a:cxn ang="0">
                    <a:pos x="84" y="19"/>
                  </a:cxn>
                  <a:cxn ang="0">
                    <a:pos x="85" y="23"/>
                  </a:cxn>
                  <a:cxn ang="0">
                    <a:pos x="88" y="29"/>
                  </a:cxn>
                  <a:cxn ang="0">
                    <a:pos x="91" y="30"/>
                  </a:cxn>
                  <a:cxn ang="0">
                    <a:pos x="93" y="30"/>
                  </a:cxn>
                  <a:cxn ang="0">
                    <a:pos x="96" y="29"/>
                  </a:cxn>
                  <a:cxn ang="0">
                    <a:pos x="103" y="29"/>
                  </a:cxn>
                  <a:cxn ang="0">
                    <a:pos x="105" y="34"/>
                  </a:cxn>
                  <a:cxn ang="0">
                    <a:pos x="105" y="37"/>
                  </a:cxn>
                  <a:cxn ang="0">
                    <a:pos x="104" y="41"/>
                  </a:cxn>
                  <a:cxn ang="0">
                    <a:pos x="101" y="45"/>
                  </a:cxn>
                  <a:cxn ang="0">
                    <a:pos x="95" y="48"/>
                  </a:cxn>
                  <a:cxn ang="0">
                    <a:pos x="78" y="56"/>
                  </a:cxn>
                  <a:cxn ang="0">
                    <a:pos x="74" y="62"/>
                  </a:cxn>
                  <a:cxn ang="0">
                    <a:pos x="73" y="71"/>
                  </a:cxn>
                  <a:cxn ang="0">
                    <a:pos x="73" y="84"/>
                  </a:cxn>
                  <a:cxn ang="0">
                    <a:pos x="72" y="85"/>
                  </a:cxn>
                  <a:cxn ang="0">
                    <a:pos x="69" y="87"/>
                  </a:cxn>
                  <a:cxn ang="0">
                    <a:pos x="68" y="85"/>
                  </a:cxn>
                  <a:cxn ang="0">
                    <a:pos x="65" y="84"/>
                  </a:cxn>
                  <a:cxn ang="0">
                    <a:pos x="62" y="84"/>
                  </a:cxn>
                  <a:cxn ang="0">
                    <a:pos x="57" y="81"/>
                  </a:cxn>
                  <a:cxn ang="0">
                    <a:pos x="53" y="80"/>
                  </a:cxn>
                  <a:cxn ang="0">
                    <a:pos x="49" y="81"/>
                  </a:cxn>
                  <a:cxn ang="0">
                    <a:pos x="44" y="81"/>
                  </a:cxn>
                  <a:cxn ang="0">
                    <a:pos x="38" y="84"/>
                  </a:cxn>
                  <a:cxn ang="0">
                    <a:pos x="30" y="87"/>
                  </a:cxn>
                  <a:cxn ang="0">
                    <a:pos x="23" y="88"/>
                  </a:cxn>
                  <a:cxn ang="0">
                    <a:pos x="25" y="87"/>
                  </a:cxn>
                  <a:cxn ang="0">
                    <a:pos x="25" y="71"/>
                  </a:cxn>
                  <a:cxn ang="0">
                    <a:pos x="23" y="68"/>
                  </a:cxn>
                  <a:cxn ang="0">
                    <a:pos x="21" y="64"/>
                  </a:cxn>
                  <a:cxn ang="0">
                    <a:pos x="18" y="61"/>
                  </a:cxn>
                  <a:cxn ang="0">
                    <a:pos x="10" y="56"/>
                  </a:cxn>
                  <a:cxn ang="0">
                    <a:pos x="5" y="52"/>
                  </a:cxn>
                  <a:cxn ang="0">
                    <a:pos x="0" y="49"/>
                  </a:cxn>
                  <a:cxn ang="0">
                    <a:pos x="5" y="48"/>
                  </a:cxn>
                  <a:cxn ang="0">
                    <a:pos x="7" y="46"/>
                  </a:cxn>
                  <a:cxn ang="0">
                    <a:pos x="10" y="41"/>
                  </a:cxn>
                  <a:cxn ang="0">
                    <a:pos x="9" y="34"/>
                  </a:cxn>
                  <a:cxn ang="0">
                    <a:pos x="7" y="26"/>
                  </a:cxn>
                  <a:cxn ang="0">
                    <a:pos x="7" y="17"/>
                  </a:cxn>
                  <a:cxn ang="0">
                    <a:pos x="11" y="7"/>
                  </a:cxn>
                  <a:cxn ang="0">
                    <a:pos x="14" y="2"/>
                  </a:cxn>
                  <a:cxn ang="0">
                    <a:pos x="14" y="0"/>
                  </a:cxn>
                </a:cxnLst>
                <a:rect l="0" t="0" r="r" b="b"/>
                <a:pathLst>
                  <a:path w="105" h="88">
                    <a:moveTo>
                      <a:pt x="14" y="0"/>
                    </a:moveTo>
                    <a:lnTo>
                      <a:pt x="30" y="6"/>
                    </a:lnTo>
                    <a:lnTo>
                      <a:pt x="34" y="6"/>
                    </a:lnTo>
                    <a:lnTo>
                      <a:pt x="37" y="7"/>
                    </a:lnTo>
                    <a:lnTo>
                      <a:pt x="42" y="7"/>
                    </a:lnTo>
                    <a:lnTo>
                      <a:pt x="45" y="6"/>
                    </a:lnTo>
                    <a:lnTo>
                      <a:pt x="46" y="3"/>
                    </a:lnTo>
                    <a:lnTo>
                      <a:pt x="48" y="2"/>
                    </a:lnTo>
                    <a:lnTo>
                      <a:pt x="52" y="2"/>
                    </a:lnTo>
                    <a:lnTo>
                      <a:pt x="53" y="5"/>
                    </a:lnTo>
                    <a:lnTo>
                      <a:pt x="61" y="9"/>
                    </a:lnTo>
                    <a:lnTo>
                      <a:pt x="64" y="7"/>
                    </a:lnTo>
                    <a:lnTo>
                      <a:pt x="68" y="6"/>
                    </a:lnTo>
                    <a:lnTo>
                      <a:pt x="70" y="3"/>
                    </a:lnTo>
                    <a:lnTo>
                      <a:pt x="78" y="11"/>
                    </a:lnTo>
                    <a:lnTo>
                      <a:pt x="84" y="19"/>
                    </a:lnTo>
                    <a:lnTo>
                      <a:pt x="85" y="23"/>
                    </a:lnTo>
                    <a:lnTo>
                      <a:pt x="88" y="29"/>
                    </a:lnTo>
                    <a:lnTo>
                      <a:pt x="91" y="30"/>
                    </a:lnTo>
                    <a:lnTo>
                      <a:pt x="93" y="30"/>
                    </a:lnTo>
                    <a:lnTo>
                      <a:pt x="96" y="29"/>
                    </a:lnTo>
                    <a:lnTo>
                      <a:pt x="103" y="29"/>
                    </a:lnTo>
                    <a:lnTo>
                      <a:pt x="105" y="34"/>
                    </a:lnTo>
                    <a:lnTo>
                      <a:pt x="105" y="37"/>
                    </a:lnTo>
                    <a:lnTo>
                      <a:pt x="104" y="41"/>
                    </a:lnTo>
                    <a:lnTo>
                      <a:pt x="101" y="45"/>
                    </a:lnTo>
                    <a:lnTo>
                      <a:pt x="95" y="48"/>
                    </a:lnTo>
                    <a:lnTo>
                      <a:pt x="78" y="56"/>
                    </a:lnTo>
                    <a:lnTo>
                      <a:pt x="74" y="62"/>
                    </a:lnTo>
                    <a:lnTo>
                      <a:pt x="73" y="71"/>
                    </a:lnTo>
                    <a:lnTo>
                      <a:pt x="73" y="84"/>
                    </a:lnTo>
                    <a:lnTo>
                      <a:pt x="72" y="85"/>
                    </a:lnTo>
                    <a:lnTo>
                      <a:pt x="69" y="87"/>
                    </a:lnTo>
                    <a:lnTo>
                      <a:pt x="68" y="85"/>
                    </a:lnTo>
                    <a:lnTo>
                      <a:pt x="65" y="84"/>
                    </a:lnTo>
                    <a:lnTo>
                      <a:pt x="62" y="84"/>
                    </a:lnTo>
                    <a:lnTo>
                      <a:pt x="57" y="81"/>
                    </a:lnTo>
                    <a:lnTo>
                      <a:pt x="53" y="80"/>
                    </a:lnTo>
                    <a:lnTo>
                      <a:pt x="49" y="81"/>
                    </a:lnTo>
                    <a:lnTo>
                      <a:pt x="44" y="81"/>
                    </a:lnTo>
                    <a:lnTo>
                      <a:pt x="38" y="84"/>
                    </a:lnTo>
                    <a:lnTo>
                      <a:pt x="30" y="87"/>
                    </a:lnTo>
                    <a:lnTo>
                      <a:pt x="23" y="88"/>
                    </a:lnTo>
                    <a:lnTo>
                      <a:pt x="25" y="87"/>
                    </a:lnTo>
                    <a:lnTo>
                      <a:pt x="25" y="71"/>
                    </a:lnTo>
                    <a:lnTo>
                      <a:pt x="23" y="68"/>
                    </a:lnTo>
                    <a:lnTo>
                      <a:pt x="21" y="64"/>
                    </a:lnTo>
                    <a:lnTo>
                      <a:pt x="18" y="61"/>
                    </a:lnTo>
                    <a:lnTo>
                      <a:pt x="10" y="56"/>
                    </a:lnTo>
                    <a:lnTo>
                      <a:pt x="5" y="52"/>
                    </a:lnTo>
                    <a:lnTo>
                      <a:pt x="0" y="49"/>
                    </a:lnTo>
                    <a:lnTo>
                      <a:pt x="5" y="48"/>
                    </a:lnTo>
                    <a:lnTo>
                      <a:pt x="7" y="46"/>
                    </a:lnTo>
                    <a:lnTo>
                      <a:pt x="10" y="41"/>
                    </a:lnTo>
                    <a:lnTo>
                      <a:pt x="9" y="34"/>
                    </a:lnTo>
                    <a:lnTo>
                      <a:pt x="7" y="26"/>
                    </a:lnTo>
                    <a:lnTo>
                      <a:pt x="7" y="17"/>
                    </a:lnTo>
                    <a:lnTo>
                      <a:pt x="11" y="7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  <p:sp>
            <p:nvSpPr>
              <p:cNvPr id="697" name="Freeform 27">
                <a:extLst>
                  <a:ext uri="{FF2B5EF4-FFF2-40B4-BE49-F238E27FC236}">
                    <a16:creationId xmlns:a16="http://schemas.microsoft.com/office/drawing/2014/main" id="{0DD029BD-2932-4CE1-472F-D034FD8218FA}"/>
                  </a:ext>
                </a:extLst>
              </p:cNvPr>
              <p:cNvSpPr>
                <a:spLocks/>
              </p:cNvSpPr>
              <p:nvPr/>
            </p:nvSpPr>
            <p:spPr bwMode="auto">
              <a:xfrm rot="3243500">
                <a:off x="7611851" y="7588438"/>
                <a:ext cx="596404" cy="380315"/>
              </a:xfrm>
              <a:custGeom>
                <a:avLst/>
                <a:gdLst>
                  <a:gd name="T0" fmla="*/ 338 w 1173"/>
                  <a:gd name="T1" fmla="*/ 15 h 748"/>
                  <a:gd name="T2" fmla="*/ 386 w 1173"/>
                  <a:gd name="T3" fmla="*/ 51 h 748"/>
                  <a:gd name="T4" fmla="*/ 402 w 1173"/>
                  <a:gd name="T5" fmla="*/ 78 h 748"/>
                  <a:gd name="T6" fmla="*/ 422 w 1173"/>
                  <a:gd name="T7" fmla="*/ 80 h 748"/>
                  <a:gd name="T8" fmla="*/ 434 w 1173"/>
                  <a:gd name="T9" fmla="*/ 61 h 748"/>
                  <a:gd name="T10" fmla="*/ 465 w 1173"/>
                  <a:gd name="T11" fmla="*/ 119 h 748"/>
                  <a:gd name="T12" fmla="*/ 460 w 1173"/>
                  <a:gd name="T13" fmla="*/ 82 h 748"/>
                  <a:gd name="T14" fmla="*/ 476 w 1173"/>
                  <a:gd name="T15" fmla="*/ 82 h 748"/>
                  <a:gd name="T16" fmla="*/ 513 w 1173"/>
                  <a:gd name="T17" fmla="*/ 102 h 748"/>
                  <a:gd name="T18" fmla="*/ 535 w 1173"/>
                  <a:gd name="T19" fmla="*/ 111 h 748"/>
                  <a:gd name="T20" fmla="*/ 538 w 1173"/>
                  <a:gd name="T21" fmla="*/ 143 h 748"/>
                  <a:gd name="T22" fmla="*/ 547 w 1173"/>
                  <a:gd name="T23" fmla="*/ 151 h 748"/>
                  <a:gd name="T24" fmla="*/ 575 w 1173"/>
                  <a:gd name="T25" fmla="*/ 142 h 748"/>
                  <a:gd name="T26" fmla="*/ 603 w 1173"/>
                  <a:gd name="T27" fmla="*/ 120 h 748"/>
                  <a:gd name="T28" fmla="*/ 589 w 1173"/>
                  <a:gd name="T29" fmla="*/ 154 h 748"/>
                  <a:gd name="T30" fmla="*/ 559 w 1173"/>
                  <a:gd name="T31" fmla="*/ 193 h 748"/>
                  <a:gd name="T32" fmla="*/ 640 w 1173"/>
                  <a:gd name="T33" fmla="*/ 157 h 748"/>
                  <a:gd name="T34" fmla="*/ 618 w 1173"/>
                  <a:gd name="T35" fmla="*/ 184 h 748"/>
                  <a:gd name="T36" fmla="*/ 658 w 1173"/>
                  <a:gd name="T37" fmla="*/ 215 h 748"/>
                  <a:gd name="T38" fmla="*/ 683 w 1173"/>
                  <a:gd name="T39" fmla="*/ 235 h 748"/>
                  <a:gd name="T40" fmla="*/ 731 w 1173"/>
                  <a:gd name="T41" fmla="*/ 283 h 748"/>
                  <a:gd name="T42" fmla="*/ 714 w 1173"/>
                  <a:gd name="T43" fmla="*/ 334 h 748"/>
                  <a:gd name="T44" fmla="*/ 771 w 1173"/>
                  <a:gd name="T45" fmla="*/ 374 h 748"/>
                  <a:gd name="T46" fmla="*/ 830 w 1173"/>
                  <a:gd name="T47" fmla="*/ 383 h 748"/>
                  <a:gd name="T48" fmla="*/ 732 w 1173"/>
                  <a:gd name="T49" fmla="*/ 264 h 748"/>
                  <a:gd name="T50" fmla="*/ 697 w 1173"/>
                  <a:gd name="T51" fmla="*/ 202 h 748"/>
                  <a:gd name="T52" fmla="*/ 923 w 1173"/>
                  <a:gd name="T53" fmla="*/ 348 h 748"/>
                  <a:gd name="T54" fmla="*/ 952 w 1173"/>
                  <a:gd name="T55" fmla="*/ 324 h 748"/>
                  <a:gd name="T56" fmla="*/ 1026 w 1173"/>
                  <a:gd name="T57" fmla="*/ 320 h 748"/>
                  <a:gd name="T58" fmla="*/ 1089 w 1173"/>
                  <a:gd name="T59" fmla="*/ 320 h 748"/>
                  <a:gd name="T60" fmla="*/ 1162 w 1173"/>
                  <a:gd name="T61" fmla="*/ 334 h 748"/>
                  <a:gd name="T62" fmla="*/ 1131 w 1173"/>
                  <a:gd name="T63" fmla="*/ 368 h 748"/>
                  <a:gd name="T64" fmla="*/ 1111 w 1173"/>
                  <a:gd name="T65" fmla="*/ 411 h 748"/>
                  <a:gd name="T66" fmla="*/ 1066 w 1173"/>
                  <a:gd name="T67" fmla="*/ 487 h 748"/>
                  <a:gd name="T68" fmla="*/ 991 w 1173"/>
                  <a:gd name="T69" fmla="*/ 504 h 748"/>
                  <a:gd name="T70" fmla="*/ 865 w 1173"/>
                  <a:gd name="T71" fmla="*/ 454 h 748"/>
                  <a:gd name="T72" fmla="*/ 833 w 1173"/>
                  <a:gd name="T73" fmla="*/ 501 h 748"/>
                  <a:gd name="T74" fmla="*/ 788 w 1173"/>
                  <a:gd name="T75" fmla="*/ 516 h 748"/>
                  <a:gd name="T76" fmla="*/ 715 w 1173"/>
                  <a:gd name="T77" fmla="*/ 573 h 748"/>
                  <a:gd name="T78" fmla="*/ 666 w 1173"/>
                  <a:gd name="T79" fmla="*/ 575 h 748"/>
                  <a:gd name="T80" fmla="*/ 562 w 1173"/>
                  <a:gd name="T81" fmla="*/ 609 h 748"/>
                  <a:gd name="T82" fmla="*/ 505 w 1173"/>
                  <a:gd name="T83" fmla="*/ 683 h 748"/>
                  <a:gd name="T84" fmla="*/ 470 w 1173"/>
                  <a:gd name="T85" fmla="*/ 720 h 748"/>
                  <a:gd name="T86" fmla="*/ 377 w 1173"/>
                  <a:gd name="T87" fmla="*/ 742 h 748"/>
                  <a:gd name="T88" fmla="*/ 298 w 1173"/>
                  <a:gd name="T89" fmla="*/ 705 h 748"/>
                  <a:gd name="T90" fmla="*/ 269 w 1173"/>
                  <a:gd name="T91" fmla="*/ 658 h 748"/>
                  <a:gd name="T92" fmla="*/ 292 w 1173"/>
                  <a:gd name="T93" fmla="*/ 641 h 748"/>
                  <a:gd name="T94" fmla="*/ 295 w 1173"/>
                  <a:gd name="T95" fmla="*/ 584 h 748"/>
                  <a:gd name="T96" fmla="*/ 318 w 1173"/>
                  <a:gd name="T97" fmla="*/ 515 h 748"/>
                  <a:gd name="T98" fmla="*/ 246 w 1173"/>
                  <a:gd name="T99" fmla="*/ 428 h 748"/>
                  <a:gd name="T100" fmla="*/ 171 w 1173"/>
                  <a:gd name="T101" fmla="*/ 400 h 748"/>
                  <a:gd name="T102" fmla="*/ 55 w 1173"/>
                  <a:gd name="T103" fmla="*/ 372 h 748"/>
                  <a:gd name="T104" fmla="*/ 51 w 1173"/>
                  <a:gd name="T105" fmla="*/ 292 h 748"/>
                  <a:gd name="T106" fmla="*/ 93 w 1173"/>
                  <a:gd name="T107" fmla="*/ 280 h 748"/>
                  <a:gd name="T108" fmla="*/ 196 w 1173"/>
                  <a:gd name="T109" fmla="*/ 205 h 748"/>
                  <a:gd name="T110" fmla="*/ 241 w 1173"/>
                  <a:gd name="T111" fmla="*/ 187 h 748"/>
                  <a:gd name="T112" fmla="*/ 303 w 1173"/>
                  <a:gd name="T113" fmla="*/ 162 h 748"/>
                  <a:gd name="T114" fmla="*/ 341 w 1173"/>
                  <a:gd name="T115" fmla="*/ 157 h 748"/>
                  <a:gd name="T116" fmla="*/ 332 w 1173"/>
                  <a:gd name="T117" fmla="*/ 119 h 748"/>
                  <a:gd name="T118" fmla="*/ 327 w 1173"/>
                  <a:gd name="T119" fmla="*/ 94 h 748"/>
                  <a:gd name="T120" fmla="*/ 323 w 1173"/>
                  <a:gd name="T121" fmla="*/ 29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73" h="748">
                    <a:moveTo>
                      <a:pt x="324" y="0"/>
                    </a:moveTo>
                    <a:lnTo>
                      <a:pt x="326" y="1"/>
                    </a:lnTo>
                    <a:lnTo>
                      <a:pt x="327" y="3"/>
                    </a:lnTo>
                    <a:lnTo>
                      <a:pt x="331" y="4"/>
                    </a:lnTo>
                    <a:lnTo>
                      <a:pt x="332" y="6"/>
                    </a:lnTo>
                    <a:lnTo>
                      <a:pt x="335" y="7"/>
                    </a:lnTo>
                    <a:lnTo>
                      <a:pt x="337" y="7"/>
                    </a:lnTo>
                    <a:lnTo>
                      <a:pt x="338" y="10"/>
                    </a:lnTo>
                    <a:lnTo>
                      <a:pt x="334" y="10"/>
                    </a:lnTo>
                    <a:lnTo>
                      <a:pt x="334" y="12"/>
                    </a:lnTo>
                    <a:lnTo>
                      <a:pt x="338" y="15"/>
                    </a:lnTo>
                    <a:lnTo>
                      <a:pt x="340" y="18"/>
                    </a:lnTo>
                    <a:lnTo>
                      <a:pt x="352" y="41"/>
                    </a:lnTo>
                    <a:lnTo>
                      <a:pt x="355" y="44"/>
                    </a:lnTo>
                    <a:lnTo>
                      <a:pt x="368" y="52"/>
                    </a:lnTo>
                    <a:lnTo>
                      <a:pt x="372" y="49"/>
                    </a:lnTo>
                    <a:lnTo>
                      <a:pt x="372" y="43"/>
                    </a:lnTo>
                    <a:lnTo>
                      <a:pt x="372" y="29"/>
                    </a:lnTo>
                    <a:lnTo>
                      <a:pt x="385" y="34"/>
                    </a:lnTo>
                    <a:lnTo>
                      <a:pt x="386" y="37"/>
                    </a:lnTo>
                    <a:lnTo>
                      <a:pt x="386" y="48"/>
                    </a:lnTo>
                    <a:lnTo>
                      <a:pt x="386" y="51"/>
                    </a:lnTo>
                    <a:lnTo>
                      <a:pt x="383" y="54"/>
                    </a:lnTo>
                    <a:lnTo>
                      <a:pt x="394" y="68"/>
                    </a:lnTo>
                    <a:lnTo>
                      <a:pt x="395" y="74"/>
                    </a:lnTo>
                    <a:lnTo>
                      <a:pt x="391" y="77"/>
                    </a:lnTo>
                    <a:lnTo>
                      <a:pt x="391" y="78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5" y="85"/>
                    </a:lnTo>
                    <a:lnTo>
                      <a:pt x="399" y="82"/>
                    </a:lnTo>
                    <a:lnTo>
                      <a:pt x="402" y="78"/>
                    </a:lnTo>
                    <a:lnTo>
                      <a:pt x="403" y="77"/>
                    </a:lnTo>
                    <a:lnTo>
                      <a:pt x="408" y="78"/>
                    </a:lnTo>
                    <a:lnTo>
                      <a:pt x="409" y="82"/>
                    </a:lnTo>
                    <a:lnTo>
                      <a:pt x="411" y="86"/>
                    </a:lnTo>
                    <a:lnTo>
                      <a:pt x="412" y="88"/>
                    </a:lnTo>
                    <a:lnTo>
                      <a:pt x="414" y="89"/>
                    </a:lnTo>
                    <a:lnTo>
                      <a:pt x="419" y="92"/>
                    </a:lnTo>
                    <a:lnTo>
                      <a:pt x="423" y="94"/>
                    </a:lnTo>
                    <a:lnTo>
                      <a:pt x="425" y="89"/>
                    </a:lnTo>
                    <a:lnTo>
                      <a:pt x="423" y="85"/>
                    </a:lnTo>
                    <a:lnTo>
                      <a:pt x="422" y="80"/>
                    </a:lnTo>
                    <a:lnTo>
                      <a:pt x="422" y="75"/>
                    </a:lnTo>
                    <a:lnTo>
                      <a:pt x="426" y="74"/>
                    </a:lnTo>
                    <a:lnTo>
                      <a:pt x="426" y="69"/>
                    </a:lnTo>
                    <a:lnTo>
                      <a:pt x="423" y="69"/>
                    </a:lnTo>
                    <a:lnTo>
                      <a:pt x="420" y="69"/>
                    </a:lnTo>
                    <a:lnTo>
                      <a:pt x="417" y="68"/>
                    </a:lnTo>
                    <a:lnTo>
                      <a:pt x="412" y="63"/>
                    </a:lnTo>
                    <a:lnTo>
                      <a:pt x="411" y="60"/>
                    </a:lnTo>
                    <a:lnTo>
                      <a:pt x="414" y="60"/>
                    </a:lnTo>
                    <a:lnTo>
                      <a:pt x="428" y="60"/>
                    </a:lnTo>
                    <a:lnTo>
                      <a:pt x="434" y="61"/>
                    </a:lnTo>
                    <a:lnTo>
                      <a:pt x="439" y="65"/>
                    </a:lnTo>
                    <a:lnTo>
                      <a:pt x="451" y="82"/>
                    </a:lnTo>
                    <a:lnTo>
                      <a:pt x="460" y="88"/>
                    </a:lnTo>
                    <a:lnTo>
                      <a:pt x="476" y="102"/>
                    </a:lnTo>
                    <a:lnTo>
                      <a:pt x="476" y="105"/>
                    </a:lnTo>
                    <a:lnTo>
                      <a:pt x="473" y="108"/>
                    </a:lnTo>
                    <a:lnTo>
                      <a:pt x="470" y="109"/>
                    </a:lnTo>
                    <a:lnTo>
                      <a:pt x="465" y="109"/>
                    </a:lnTo>
                    <a:lnTo>
                      <a:pt x="460" y="106"/>
                    </a:lnTo>
                    <a:lnTo>
                      <a:pt x="462" y="114"/>
                    </a:lnTo>
                    <a:lnTo>
                      <a:pt x="465" y="119"/>
                    </a:lnTo>
                    <a:lnTo>
                      <a:pt x="471" y="126"/>
                    </a:lnTo>
                    <a:lnTo>
                      <a:pt x="474" y="123"/>
                    </a:lnTo>
                    <a:lnTo>
                      <a:pt x="479" y="123"/>
                    </a:lnTo>
                    <a:lnTo>
                      <a:pt x="484" y="120"/>
                    </a:lnTo>
                    <a:lnTo>
                      <a:pt x="485" y="114"/>
                    </a:lnTo>
                    <a:lnTo>
                      <a:pt x="485" y="105"/>
                    </a:lnTo>
                    <a:lnTo>
                      <a:pt x="484" y="100"/>
                    </a:lnTo>
                    <a:lnTo>
                      <a:pt x="480" y="97"/>
                    </a:lnTo>
                    <a:lnTo>
                      <a:pt x="463" y="83"/>
                    </a:lnTo>
                    <a:lnTo>
                      <a:pt x="460" y="82"/>
                    </a:lnTo>
                    <a:lnTo>
                      <a:pt x="460" y="82"/>
                    </a:lnTo>
                    <a:lnTo>
                      <a:pt x="460" y="78"/>
                    </a:lnTo>
                    <a:lnTo>
                      <a:pt x="460" y="77"/>
                    </a:lnTo>
                    <a:lnTo>
                      <a:pt x="460" y="77"/>
                    </a:lnTo>
                    <a:lnTo>
                      <a:pt x="462" y="77"/>
                    </a:lnTo>
                    <a:lnTo>
                      <a:pt x="465" y="78"/>
                    </a:lnTo>
                    <a:lnTo>
                      <a:pt x="467" y="78"/>
                    </a:lnTo>
                    <a:lnTo>
                      <a:pt x="468" y="80"/>
                    </a:lnTo>
                    <a:lnTo>
                      <a:pt x="471" y="82"/>
                    </a:lnTo>
                    <a:lnTo>
                      <a:pt x="473" y="83"/>
                    </a:lnTo>
                    <a:lnTo>
                      <a:pt x="474" y="85"/>
                    </a:lnTo>
                    <a:lnTo>
                      <a:pt x="476" y="82"/>
                    </a:lnTo>
                    <a:lnTo>
                      <a:pt x="488" y="86"/>
                    </a:lnTo>
                    <a:lnTo>
                      <a:pt x="493" y="89"/>
                    </a:lnTo>
                    <a:lnTo>
                      <a:pt x="490" y="94"/>
                    </a:lnTo>
                    <a:lnTo>
                      <a:pt x="493" y="99"/>
                    </a:lnTo>
                    <a:lnTo>
                      <a:pt x="496" y="97"/>
                    </a:lnTo>
                    <a:lnTo>
                      <a:pt x="507" y="82"/>
                    </a:lnTo>
                    <a:lnTo>
                      <a:pt x="507" y="85"/>
                    </a:lnTo>
                    <a:lnTo>
                      <a:pt x="507" y="91"/>
                    </a:lnTo>
                    <a:lnTo>
                      <a:pt x="507" y="97"/>
                    </a:lnTo>
                    <a:lnTo>
                      <a:pt x="510" y="100"/>
                    </a:lnTo>
                    <a:lnTo>
                      <a:pt x="513" y="102"/>
                    </a:lnTo>
                    <a:lnTo>
                      <a:pt x="514" y="102"/>
                    </a:lnTo>
                    <a:lnTo>
                      <a:pt x="518" y="102"/>
                    </a:lnTo>
                    <a:lnTo>
                      <a:pt x="519" y="100"/>
                    </a:lnTo>
                    <a:lnTo>
                      <a:pt x="521" y="92"/>
                    </a:lnTo>
                    <a:lnTo>
                      <a:pt x="522" y="91"/>
                    </a:lnTo>
                    <a:lnTo>
                      <a:pt x="527" y="91"/>
                    </a:lnTo>
                    <a:lnTo>
                      <a:pt x="530" y="94"/>
                    </a:lnTo>
                    <a:lnTo>
                      <a:pt x="538" y="105"/>
                    </a:lnTo>
                    <a:lnTo>
                      <a:pt x="531" y="106"/>
                    </a:lnTo>
                    <a:lnTo>
                      <a:pt x="530" y="106"/>
                    </a:lnTo>
                    <a:lnTo>
                      <a:pt x="535" y="111"/>
                    </a:lnTo>
                    <a:lnTo>
                      <a:pt x="541" y="114"/>
                    </a:lnTo>
                    <a:lnTo>
                      <a:pt x="544" y="119"/>
                    </a:lnTo>
                    <a:lnTo>
                      <a:pt x="544" y="126"/>
                    </a:lnTo>
                    <a:lnTo>
                      <a:pt x="541" y="128"/>
                    </a:lnTo>
                    <a:lnTo>
                      <a:pt x="535" y="131"/>
                    </a:lnTo>
                    <a:lnTo>
                      <a:pt x="533" y="133"/>
                    </a:lnTo>
                    <a:lnTo>
                      <a:pt x="533" y="137"/>
                    </a:lnTo>
                    <a:lnTo>
                      <a:pt x="530" y="145"/>
                    </a:lnTo>
                    <a:lnTo>
                      <a:pt x="530" y="148"/>
                    </a:lnTo>
                    <a:lnTo>
                      <a:pt x="538" y="140"/>
                    </a:lnTo>
                    <a:lnTo>
                      <a:pt x="538" y="143"/>
                    </a:lnTo>
                    <a:lnTo>
                      <a:pt x="538" y="145"/>
                    </a:lnTo>
                    <a:lnTo>
                      <a:pt x="536" y="147"/>
                    </a:lnTo>
                    <a:lnTo>
                      <a:pt x="536" y="148"/>
                    </a:lnTo>
                    <a:lnTo>
                      <a:pt x="538" y="148"/>
                    </a:lnTo>
                    <a:lnTo>
                      <a:pt x="539" y="147"/>
                    </a:lnTo>
                    <a:lnTo>
                      <a:pt x="541" y="145"/>
                    </a:lnTo>
                    <a:lnTo>
                      <a:pt x="541" y="143"/>
                    </a:lnTo>
                    <a:lnTo>
                      <a:pt x="544" y="143"/>
                    </a:lnTo>
                    <a:lnTo>
                      <a:pt x="544" y="153"/>
                    </a:lnTo>
                    <a:lnTo>
                      <a:pt x="544" y="156"/>
                    </a:lnTo>
                    <a:lnTo>
                      <a:pt x="547" y="151"/>
                    </a:lnTo>
                    <a:lnTo>
                      <a:pt x="547" y="142"/>
                    </a:lnTo>
                    <a:lnTo>
                      <a:pt x="548" y="134"/>
                    </a:lnTo>
                    <a:lnTo>
                      <a:pt x="553" y="128"/>
                    </a:lnTo>
                    <a:lnTo>
                      <a:pt x="559" y="126"/>
                    </a:lnTo>
                    <a:lnTo>
                      <a:pt x="564" y="130"/>
                    </a:lnTo>
                    <a:lnTo>
                      <a:pt x="562" y="131"/>
                    </a:lnTo>
                    <a:lnTo>
                      <a:pt x="559" y="137"/>
                    </a:lnTo>
                    <a:lnTo>
                      <a:pt x="562" y="147"/>
                    </a:lnTo>
                    <a:lnTo>
                      <a:pt x="565" y="151"/>
                    </a:lnTo>
                    <a:lnTo>
                      <a:pt x="570" y="150"/>
                    </a:lnTo>
                    <a:lnTo>
                      <a:pt x="575" y="142"/>
                    </a:lnTo>
                    <a:lnTo>
                      <a:pt x="576" y="137"/>
                    </a:lnTo>
                    <a:lnTo>
                      <a:pt x="578" y="133"/>
                    </a:lnTo>
                    <a:lnTo>
                      <a:pt x="579" y="133"/>
                    </a:lnTo>
                    <a:lnTo>
                      <a:pt x="584" y="134"/>
                    </a:lnTo>
                    <a:lnTo>
                      <a:pt x="589" y="134"/>
                    </a:lnTo>
                    <a:lnTo>
                      <a:pt x="592" y="130"/>
                    </a:lnTo>
                    <a:lnTo>
                      <a:pt x="590" y="125"/>
                    </a:lnTo>
                    <a:lnTo>
                      <a:pt x="587" y="122"/>
                    </a:lnTo>
                    <a:lnTo>
                      <a:pt x="582" y="116"/>
                    </a:lnTo>
                    <a:lnTo>
                      <a:pt x="582" y="113"/>
                    </a:lnTo>
                    <a:lnTo>
                      <a:pt x="603" y="120"/>
                    </a:lnTo>
                    <a:lnTo>
                      <a:pt x="606" y="122"/>
                    </a:lnTo>
                    <a:lnTo>
                      <a:pt x="606" y="126"/>
                    </a:lnTo>
                    <a:lnTo>
                      <a:pt x="607" y="128"/>
                    </a:lnTo>
                    <a:lnTo>
                      <a:pt x="607" y="131"/>
                    </a:lnTo>
                    <a:lnTo>
                      <a:pt x="606" y="137"/>
                    </a:lnTo>
                    <a:lnTo>
                      <a:pt x="604" y="140"/>
                    </a:lnTo>
                    <a:lnTo>
                      <a:pt x="599" y="147"/>
                    </a:lnTo>
                    <a:lnTo>
                      <a:pt x="598" y="148"/>
                    </a:lnTo>
                    <a:lnTo>
                      <a:pt x="595" y="151"/>
                    </a:lnTo>
                    <a:lnTo>
                      <a:pt x="592" y="153"/>
                    </a:lnTo>
                    <a:lnTo>
                      <a:pt x="589" y="154"/>
                    </a:lnTo>
                    <a:lnTo>
                      <a:pt x="586" y="154"/>
                    </a:lnTo>
                    <a:lnTo>
                      <a:pt x="582" y="156"/>
                    </a:lnTo>
                    <a:lnTo>
                      <a:pt x="581" y="165"/>
                    </a:lnTo>
                    <a:lnTo>
                      <a:pt x="579" y="168"/>
                    </a:lnTo>
                    <a:lnTo>
                      <a:pt x="575" y="170"/>
                    </a:lnTo>
                    <a:lnTo>
                      <a:pt x="573" y="174"/>
                    </a:lnTo>
                    <a:lnTo>
                      <a:pt x="572" y="179"/>
                    </a:lnTo>
                    <a:lnTo>
                      <a:pt x="570" y="182"/>
                    </a:lnTo>
                    <a:lnTo>
                      <a:pt x="567" y="185"/>
                    </a:lnTo>
                    <a:lnTo>
                      <a:pt x="559" y="190"/>
                    </a:lnTo>
                    <a:lnTo>
                      <a:pt x="559" y="193"/>
                    </a:lnTo>
                    <a:lnTo>
                      <a:pt x="572" y="190"/>
                    </a:lnTo>
                    <a:lnTo>
                      <a:pt x="582" y="185"/>
                    </a:lnTo>
                    <a:lnTo>
                      <a:pt x="612" y="157"/>
                    </a:lnTo>
                    <a:lnTo>
                      <a:pt x="616" y="156"/>
                    </a:lnTo>
                    <a:lnTo>
                      <a:pt x="627" y="153"/>
                    </a:lnTo>
                    <a:lnTo>
                      <a:pt x="632" y="150"/>
                    </a:lnTo>
                    <a:lnTo>
                      <a:pt x="640" y="140"/>
                    </a:lnTo>
                    <a:lnTo>
                      <a:pt x="641" y="145"/>
                    </a:lnTo>
                    <a:lnTo>
                      <a:pt x="641" y="150"/>
                    </a:lnTo>
                    <a:lnTo>
                      <a:pt x="641" y="154"/>
                    </a:lnTo>
                    <a:lnTo>
                      <a:pt x="640" y="157"/>
                    </a:lnTo>
                    <a:lnTo>
                      <a:pt x="637" y="157"/>
                    </a:lnTo>
                    <a:lnTo>
                      <a:pt x="629" y="159"/>
                    </a:lnTo>
                    <a:lnTo>
                      <a:pt x="627" y="159"/>
                    </a:lnTo>
                    <a:lnTo>
                      <a:pt x="624" y="160"/>
                    </a:lnTo>
                    <a:lnTo>
                      <a:pt x="620" y="162"/>
                    </a:lnTo>
                    <a:lnTo>
                      <a:pt x="618" y="165"/>
                    </a:lnTo>
                    <a:lnTo>
                      <a:pt x="616" y="170"/>
                    </a:lnTo>
                    <a:lnTo>
                      <a:pt x="616" y="176"/>
                    </a:lnTo>
                    <a:lnTo>
                      <a:pt x="612" y="182"/>
                    </a:lnTo>
                    <a:lnTo>
                      <a:pt x="610" y="187"/>
                    </a:lnTo>
                    <a:lnTo>
                      <a:pt x="618" y="184"/>
                    </a:lnTo>
                    <a:lnTo>
                      <a:pt x="626" y="179"/>
                    </a:lnTo>
                    <a:lnTo>
                      <a:pt x="632" y="176"/>
                    </a:lnTo>
                    <a:lnTo>
                      <a:pt x="640" y="179"/>
                    </a:lnTo>
                    <a:lnTo>
                      <a:pt x="644" y="188"/>
                    </a:lnTo>
                    <a:lnTo>
                      <a:pt x="641" y="198"/>
                    </a:lnTo>
                    <a:lnTo>
                      <a:pt x="635" y="205"/>
                    </a:lnTo>
                    <a:lnTo>
                      <a:pt x="630" y="211"/>
                    </a:lnTo>
                    <a:lnTo>
                      <a:pt x="637" y="210"/>
                    </a:lnTo>
                    <a:lnTo>
                      <a:pt x="641" y="211"/>
                    </a:lnTo>
                    <a:lnTo>
                      <a:pt x="652" y="215"/>
                    </a:lnTo>
                    <a:lnTo>
                      <a:pt x="658" y="215"/>
                    </a:lnTo>
                    <a:lnTo>
                      <a:pt x="669" y="208"/>
                    </a:lnTo>
                    <a:lnTo>
                      <a:pt x="675" y="207"/>
                    </a:lnTo>
                    <a:lnTo>
                      <a:pt x="675" y="210"/>
                    </a:lnTo>
                    <a:lnTo>
                      <a:pt x="672" y="211"/>
                    </a:lnTo>
                    <a:lnTo>
                      <a:pt x="667" y="216"/>
                    </a:lnTo>
                    <a:lnTo>
                      <a:pt x="664" y="221"/>
                    </a:lnTo>
                    <a:lnTo>
                      <a:pt x="672" y="222"/>
                    </a:lnTo>
                    <a:lnTo>
                      <a:pt x="675" y="224"/>
                    </a:lnTo>
                    <a:lnTo>
                      <a:pt x="677" y="225"/>
                    </a:lnTo>
                    <a:lnTo>
                      <a:pt x="680" y="232"/>
                    </a:lnTo>
                    <a:lnTo>
                      <a:pt x="683" y="235"/>
                    </a:lnTo>
                    <a:lnTo>
                      <a:pt x="686" y="236"/>
                    </a:lnTo>
                    <a:lnTo>
                      <a:pt x="701" y="235"/>
                    </a:lnTo>
                    <a:lnTo>
                      <a:pt x="705" y="236"/>
                    </a:lnTo>
                    <a:lnTo>
                      <a:pt x="711" y="253"/>
                    </a:lnTo>
                    <a:lnTo>
                      <a:pt x="714" y="256"/>
                    </a:lnTo>
                    <a:lnTo>
                      <a:pt x="718" y="258"/>
                    </a:lnTo>
                    <a:lnTo>
                      <a:pt x="720" y="261"/>
                    </a:lnTo>
                    <a:lnTo>
                      <a:pt x="722" y="266"/>
                    </a:lnTo>
                    <a:lnTo>
                      <a:pt x="723" y="272"/>
                    </a:lnTo>
                    <a:lnTo>
                      <a:pt x="729" y="278"/>
                    </a:lnTo>
                    <a:lnTo>
                      <a:pt x="731" y="283"/>
                    </a:lnTo>
                    <a:lnTo>
                      <a:pt x="735" y="310"/>
                    </a:lnTo>
                    <a:lnTo>
                      <a:pt x="737" y="312"/>
                    </a:lnTo>
                    <a:lnTo>
                      <a:pt x="737" y="314"/>
                    </a:lnTo>
                    <a:lnTo>
                      <a:pt x="737" y="317"/>
                    </a:lnTo>
                    <a:lnTo>
                      <a:pt x="735" y="320"/>
                    </a:lnTo>
                    <a:lnTo>
                      <a:pt x="732" y="323"/>
                    </a:lnTo>
                    <a:lnTo>
                      <a:pt x="729" y="324"/>
                    </a:lnTo>
                    <a:lnTo>
                      <a:pt x="726" y="327"/>
                    </a:lnTo>
                    <a:lnTo>
                      <a:pt x="717" y="329"/>
                    </a:lnTo>
                    <a:lnTo>
                      <a:pt x="714" y="331"/>
                    </a:lnTo>
                    <a:lnTo>
                      <a:pt x="714" y="334"/>
                    </a:lnTo>
                    <a:lnTo>
                      <a:pt x="717" y="337"/>
                    </a:lnTo>
                    <a:lnTo>
                      <a:pt x="725" y="352"/>
                    </a:lnTo>
                    <a:lnTo>
                      <a:pt x="729" y="357"/>
                    </a:lnTo>
                    <a:lnTo>
                      <a:pt x="745" y="369"/>
                    </a:lnTo>
                    <a:lnTo>
                      <a:pt x="748" y="369"/>
                    </a:lnTo>
                    <a:lnTo>
                      <a:pt x="751" y="368"/>
                    </a:lnTo>
                    <a:lnTo>
                      <a:pt x="756" y="366"/>
                    </a:lnTo>
                    <a:lnTo>
                      <a:pt x="760" y="366"/>
                    </a:lnTo>
                    <a:lnTo>
                      <a:pt x="765" y="368"/>
                    </a:lnTo>
                    <a:lnTo>
                      <a:pt x="769" y="371"/>
                    </a:lnTo>
                    <a:lnTo>
                      <a:pt x="771" y="374"/>
                    </a:lnTo>
                    <a:lnTo>
                      <a:pt x="777" y="377"/>
                    </a:lnTo>
                    <a:lnTo>
                      <a:pt x="810" y="389"/>
                    </a:lnTo>
                    <a:lnTo>
                      <a:pt x="813" y="391"/>
                    </a:lnTo>
                    <a:lnTo>
                      <a:pt x="816" y="395"/>
                    </a:lnTo>
                    <a:lnTo>
                      <a:pt x="820" y="400"/>
                    </a:lnTo>
                    <a:lnTo>
                      <a:pt x="825" y="402"/>
                    </a:lnTo>
                    <a:lnTo>
                      <a:pt x="830" y="402"/>
                    </a:lnTo>
                    <a:lnTo>
                      <a:pt x="833" y="399"/>
                    </a:lnTo>
                    <a:lnTo>
                      <a:pt x="839" y="391"/>
                    </a:lnTo>
                    <a:lnTo>
                      <a:pt x="834" y="386"/>
                    </a:lnTo>
                    <a:lnTo>
                      <a:pt x="830" y="383"/>
                    </a:lnTo>
                    <a:lnTo>
                      <a:pt x="825" y="383"/>
                    </a:lnTo>
                    <a:lnTo>
                      <a:pt x="820" y="380"/>
                    </a:lnTo>
                    <a:lnTo>
                      <a:pt x="817" y="377"/>
                    </a:lnTo>
                    <a:lnTo>
                      <a:pt x="816" y="374"/>
                    </a:lnTo>
                    <a:lnTo>
                      <a:pt x="814" y="371"/>
                    </a:lnTo>
                    <a:lnTo>
                      <a:pt x="811" y="369"/>
                    </a:lnTo>
                    <a:lnTo>
                      <a:pt x="808" y="369"/>
                    </a:lnTo>
                    <a:lnTo>
                      <a:pt x="807" y="366"/>
                    </a:lnTo>
                    <a:lnTo>
                      <a:pt x="746" y="281"/>
                    </a:lnTo>
                    <a:lnTo>
                      <a:pt x="734" y="267"/>
                    </a:lnTo>
                    <a:lnTo>
                      <a:pt x="732" y="264"/>
                    </a:lnTo>
                    <a:lnTo>
                      <a:pt x="725" y="253"/>
                    </a:lnTo>
                    <a:lnTo>
                      <a:pt x="720" y="241"/>
                    </a:lnTo>
                    <a:lnTo>
                      <a:pt x="717" y="238"/>
                    </a:lnTo>
                    <a:lnTo>
                      <a:pt x="715" y="235"/>
                    </a:lnTo>
                    <a:lnTo>
                      <a:pt x="712" y="235"/>
                    </a:lnTo>
                    <a:lnTo>
                      <a:pt x="711" y="232"/>
                    </a:lnTo>
                    <a:lnTo>
                      <a:pt x="709" y="227"/>
                    </a:lnTo>
                    <a:lnTo>
                      <a:pt x="705" y="219"/>
                    </a:lnTo>
                    <a:lnTo>
                      <a:pt x="705" y="218"/>
                    </a:lnTo>
                    <a:lnTo>
                      <a:pt x="705" y="215"/>
                    </a:lnTo>
                    <a:lnTo>
                      <a:pt x="697" y="202"/>
                    </a:lnTo>
                    <a:lnTo>
                      <a:pt x="706" y="199"/>
                    </a:lnTo>
                    <a:lnTo>
                      <a:pt x="723" y="235"/>
                    </a:lnTo>
                    <a:lnTo>
                      <a:pt x="805" y="354"/>
                    </a:lnTo>
                    <a:lnTo>
                      <a:pt x="847" y="383"/>
                    </a:lnTo>
                    <a:lnTo>
                      <a:pt x="856" y="385"/>
                    </a:lnTo>
                    <a:lnTo>
                      <a:pt x="907" y="371"/>
                    </a:lnTo>
                    <a:lnTo>
                      <a:pt x="913" y="366"/>
                    </a:lnTo>
                    <a:lnTo>
                      <a:pt x="921" y="358"/>
                    </a:lnTo>
                    <a:lnTo>
                      <a:pt x="921" y="354"/>
                    </a:lnTo>
                    <a:lnTo>
                      <a:pt x="923" y="351"/>
                    </a:lnTo>
                    <a:lnTo>
                      <a:pt x="923" y="348"/>
                    </a:lnTo>
                    <a:lnTo>
                      <a:pt x="927" y="348"/>
                    </a:lnTo>
                    <a:lnTo>
                      <a:pt x="929" y="346"/>
                    </a:lnTo>
                    <a:lnTo>
                      <a:pt x="933" y="340"/>
                    </a:lnTo>
                    <a:lnTo>
                      <a:pt x="935" y="338"/>
                    </a:lnTo>
                    <a:lnTo>
                      <a:pt x="935" y="331"/>
                    </a:lnTo>
                    <a:lnTo>
                      <a:pt x="938" y="323"/>
                    </a:lnTo>
                    <a:lnTo>
                      <a:pt x="941" y="317"/>
                    </a:lnTo>
                    <a:lnTo>
                      <a:pt x="946" y="314"/>
                    </a:lnTo>
                    <a:lnTo>
                      <a:pt x="953" y="315"/>
                    </a:lnTo>
                    <a:lnTo>
                      <a:pt x="953" y="318"/>
                    </a:lnTo>
                    <a:lnTo>
                      <a:pt x="952" y="324"/>
                    </a:lnTo>
                    <a:lnTo>
                      <a:pt x="950" y="332"/>
                    </a:lnTo>
                    <a:lnTo>
                      <a:pt x="952" y="337"/>
                    </a:lnTo>
                    <a:lnTo>
                      <a:pt x="957" y="341"/>
                    </a:lnTo>
                    <a:lnTo>
                      <a:pt x="978" y="354"/>
                    </a:lnTo>
                    <a:lnTo>
                      <a:pt x="989" y="357"/>
                    </a:lnTo>
                    <a:lnTo>
                      <a:pt x="1000" y="355"/>
                    </a:lnTo>
                    <a:lnTo>
                      <a:pt x="1008" y="344"/>
                    </a:lnTo>
                    <a:lnTo>
                      <a:pt x="1012" y="332"/>
                    </a:lnTo>
                    <a:lnTo>
                      <a:pt x="1012" y="331"/>
                    </a:lnTo>
                    <a:lnTo>
                      <a:pt x="1020" y="326"/>
                    </a:lnTo>
                    <a:lnTo>
                      <a:pt x="1026" y="320"/>
                    </a:lnTo>
                    <a:lnTo>
                      <a:pt x="1032" y="318"/>
                    </a:lnTo>
                    <a:lnTo>
                      <a:pt x="1065" y="318"/>
                    </a:lnTo>
                    <a:lnTo>
                      <a:pt x="1069" y="315"/>
                    </a:lnTo>
                    <a:lnTo>
                      <a:pt x="1072" y="312"/>
                    </a:lnTo>
                    <a:lnTo>
                      <a:pt x="1077" y="314"/>
                    </a:lnTo>
                    <a:lnTo>
                      <a:pt x="1080" y="318"/>
                    </a:lnTo>
                    <a:lnTo>
                      <a:pt x="1077" y="326"/>
                    </a:lnTo>
                    <a:lnTo>
                      <a:pt x="1082" y="326"/>
                    </a:lnTo>
                    <a:lnTo>
                      <a:pt x="1083" y="323"/>
                    </a:lnTo>
                    <a:lnTo>
                      <a:pt x="1086" y="321"/>
                    </a:lnTo>
                    <a:lnTo>
                      <a:pt x="1089" y="320"/>
                    </a:lnTo>
                    <a:lnTo>
                      <a:pt x="1094" y="321"/>
                    </a:lnTo>
                    <a:lnTo>
                      <a:pt x="1103" y="327"/>
                    </a:lnTo>
                    <a:lnTo>
                      <a:pt x="1110" y="327"/>
                    </a:lnTo>
                    <a:lnTo>
                      <a:pt x="1127" y="324"/>
                    </a:lnTo>
                    <a:lnTo>
                      <a:pt x="1131" y="326"/>
                    </a:lnTo>
                    <a:lnTo>
                      <a:pt x="1139" y="335"/>
                    </a:lnTo>
                    <a:lnTo>
                      <a:pt x="1144" y="340"/>
                    </a:lnTo>
                    <a:lnTo>
                      <a:pt x="1148" y="338"/>
                    </a:lnTo>
                    <a:lnTo>
                      <a:pt x="1153" y="332"/>
                    </a:lnTo>
                    <a:lnTo>
                      <a:pt x="1157" y="332"/>
                    </a:lnTo>
                    <a:lnTo>
                      <a:pt x="1162" y="334"/>
                    </a:lnTo>
                    <a:lnTo>
                      <a:pt x="1167" y="340"/>
                    </a:lnTo>
                    <a:lnTo>
                      <a:pt x="1171" y="352"/>
                    </a:lnTo>
                    <a:lnTo>
                      <a:pt x="1173" y="361"/>
                    </a:lnTo>
                    <a:lnTo>
                      <a:pt x="1171" y="366"/>
                    </a:lnTo>
                    <a:lnTo>
                      <a:pt x="1162" y="369"/>
                    </a:lnTo>
                    <a:lnTo>
                      <a:pt x="1159" y="369"/>
                    </a:lnTo>
                    <a:lnTo>
                      <a:pt x="1156" y="368"/>
                    </a:lnTo>
                    <a:lnTo>
                      <a:pt x="1147" y="363"/>
                    </a:lnTo>
                    <a:lnTo>
                      <a:pt x="1140" y="363"/>
                    </a:lnTo>
                    <a:lnTo>
                      <a:pt x="1134" y="365"/>
                    </a:lnTo>
                    <a:lnTo>
                      <a:pt x="1131" y="368"/>
                    </a:lnTo>
                    <a:lnTo>
                      <a:pt x="1130" y="375"/>
                    </a:lnTo>
                    <a:lnTo>
                      <a:pt x="1131" y="378"/>
                    </a:lnTo>
                    <a:lnTo>
                      <a:pt x="1133" y="380"/>
                    </a:lnTo>
                    <a:lnTo>
                      <a:pt x="1133" y="383"/>
                    </a:lnTo>
                    <a:lnTo>
                      <a:pt x="1131" y="386"/>
                    </a:lnTo>
                    <a:lnTo>
                      <a:pt x="1130" y="388"/>
                    </a:lnTo>
                    <a:lnTo>
                      <a:pt x="1123" y="388"/>
                    </a:lnTo>
                    <a:lnTo>
                      <a:pt x="1120" y="389"/>
                    </a:lnTo>
                    <a:lnTo>
                      <a:pt x="1116" y="394"/>
                    </a:lnTo>
                    <a:lnTo>
                      <a:pt x="1113" y="402"/>
                    </a:lnTo>
                    <a:lnTo>
                      <a:pt x="1111" y="411"/>
                    </a:lnTo>
                    <a:lnTo>
                      <a:pt x="1108" y="434"/>
                    </a:lnTo>
                    <a:lnTo>
                      <a:pt x="1108" y="443"/>
                    </a:lnTo>
                    <a:lnTo>
                      <a:pt x="1110" y="451"/>
                    </a:lnTo>
                    <a:lnTo>
                      <a:pt x="1117" y="460"/>
                    </a:lnTo>
                    <a:lnTo>
                      <a:pt x="1122" y="467"/>
                    </a:lnTo>
                    <a:lnTo>
                      <a:pt x="1120" y="471"/>
                    </a:lnTo>
                    <a:lnTo>
                      <a:pt x="1117" y="476"/>
                    </a:lnTo>
                    <a:lnTo>
                      <a:pt x="1097" y="484"/>
                    </a:lnTo>
                    <a:lnTo>
                      <a:pt x="1071" y="484"/>
                    </a:lnTo>
                    <a:lnTo>
                      <a:pt x="1068" y="485"/>
                    </a:lnTo>
                    <a:lnTo>
                      <a:pt x="1066" y="487"/>
                    </a:lnTo>
                    <a:lnTo>
                      <a:pt x="1065" y="490"/>
                    </a:lnTo>
                    <a:lnTo>
                      <a:pt x="1063" y="496"/>
                    </a:lnTo>
                    <a:lnTo>
                      <a:pt x="1062" y="498"/>
                    </a:lnTo>
                    <a:lnTo>
                      <a:pt x="1057" y="499"/>
                    </a:lnTo>
                    <a:lnTo>
                      <a:pt x="1031" y="494"/>
                    </a:lnTo>
                    <a:lnTo>
                      <a:pt x="1015" y="484"/>
                    </a:lnTo>
                    <a:lnTo>
                      <a:pt x="1015" y="487"/>
                    </a:lnTo>
                    <a:lnTo>
                      <a:pt x="1006" y="484"/>
                    </a:lnTo>
                    <a:lnTo>
                      <a:pt x="1000" y="490"/>
                    </a:lnTo>
                    <a:lnTo>
                      <a:pt x="995" y="499"/>
                    </a:lnTo>
                    <a:lnTo>
                      <a:pt x="991" y="504"/>
                    </a:lnTo>
                    <a:lnTo>
                      <a:pt x="969" y="502"/>
                    </a:lnTo>
                    <a:lnTo>
                      <a:pt x="950" y="505"/>
                    </a:lnTo>
                    <a:lnTo>
                      <a:pt x="944" y="502"/>
                    </a:lnTo>
                    <a:lnTo>
                      <a:pt x="943" y="494"/>
                    </a:lnTo>
                    <a:lnTo>
                      <a:pt x="940" y="490"/>
                    </a:lnTo>
                    <a:lnTo>
                      <a:pt x="932" y="479"/>
                    </a:lnTo>
                    <a:lnTo>
                      <a:pt x="929" y="476"/>
                    </a:lnTo>
                    <a:lnTo>
                      <a:pt x="910" y="465"/>
                    </a:lnTo>
                    <a:lnTo>
                      <a:pt x="890" y="457"/>
                    </a:lnTo>
                    <a:lnTo>
                      <a:pt x="878" y="454"/>
                    </a:lnTo>
                    <a:lnTo>
                      <a:pt x="865" y="454"/>
                    </a:lnTo>
                    <a:lnTo>
                      <a:pt x="853" y="457"/>
                    </a:lnTo>
                    <a:lnTo>
                      <a:pt x="844" y="462"/>
                    </a:lnTo>
                    <a:lnTo>
                      <a:pt x="828" y="474"/>
                    </a:lnTo>
                    <a:lnTo>
                      <a:pt x="825" y="477"/>
                    </a:lnTo>
                    <a:lnTo>
                      <a:pt x="825" y="482"/>
                    </a:lnTo>
                    <a:lnTo>
                      <a:pt x="824" y="485"/>
                    </a:lnTo>
                    <a:lnTo>
                      <a:pt x="822" y="488"/>
                    </a:lnTo>
                    <a:lnTo>
                      <a:pt x="824" y="493"/>
                    </a:lnTo>
                    <a:lnTo>
                      <a:pt x="825" y="494"/>
                    </a:lnTo>
                    <a:lnTo>
                      <a:pt x="833" y="498"/>
                    </a:lnTo>
                    <a:lnTo>
                      <a:pt x="833" y="501"/>
                    </a:lnTo>
                    <a:lnTo>
                      <a:pt x="830" y="502"/>
                    </a:lnTo>
                    <a:lnTo>
                      <a:pt x="820" y="502"/>
                    </a:lnTo>
                    <a:lnTo>
                      <a:pt x="816" y="504"/>
                    </a:lnTo>
                    <a:lnTo>
                      <a:pt x="813" y="508"/>
                    </a:lnTo>
                    <a:lnTo>
                      <a:pt x="813" y="513"/>
                    </a:lnTo>
                    <a:lnTo>
                      <a:pt x="814" y="525"/>
                    </a:lnTo>
                    <a:lnTo>
                      <a:pt x="800" y="515"/>
                    </a:lnTo>
                    <a:lnTo>
                      <a:pt x="799" y="516"/>
                    </a:lnTo>
                    <a:lnTo>
                      <a:pt x="797" y="518"/>
                    </a:lnTo>
                    <a:lnTo>
                      <a:pt x="794" y="519"/>
                    </a:lnTo>
                    <a:lnTo>
                      <a:pt x="788" y="516"/>
                    </a:lnTo>
                    <a:lnTo>
                      <a:pt x="783" y="519"/>
                    </a:lnTo>
                    <a:lnTo>
                      <a:pt x="776" y="532"/>
                    </a:lnTo>
                    <a:lnTo>
                      <a:pt x="771" y="536"/>
                    </a:lnTo>
                    <a:lnTo>
                      <a:pt x="759" y="539"/>
                    </a:lnTo>
                    <a:lnTo>
                      <a:pt x="754" y="542"/>
                    </a:lnTo>
                    <a:lnTo>
                      <a:pt x="748" y="555"/>
                    </a:lnTo>
                    <a:lnTo>
                      <a:pt x="742" y="572"/>
                    </a:lnTo>
                    <a:lnTo>
                      <a:pt x="734" y="584"/>
                    </a:lnTo>
                    <a:lnTo>
                      <a:pt x="722" y="583"/>
                    </a:lnTo>
                    <a:lnTo>
                      <a:pt x="718" y="578"/>
                    </a:lnTo>
                    <a:lnTo>
                      <a:pt x="715" y="573"/>
                    </a:lnTo>
                    <a:lnTo>
                      <a:pt x="712" y="569"/>
                    </a:lnTo>
                    <a:lnTo>
                      <a:pt x="706" y="566"/>
                    </a:lnTo>
                    <a:lnTo>
                      <a:pt x="697" y="566"/>
                    </a:lnTo>
                    <a:lnTo>
                      <a:pt x="694" y="566"/>
                    </a:lnTo>
                    <a:lnTo>
                      <a:pt x="691" y="567"/>
                    </a:lnTo>
                    <a:lnTo>
                      <a:pt x="689" y="570"/>
                    </a:lnTo>
                    <a:lnTo>
                      <a:pt x="688" y="572"/>
                    </a:lnTo>
                    <a:lnTo>
                      <a:pt x="684" y="573"/>
                    </a:lnTo>
                    <a:lnTo>
                      <a:pt x="680" y="575"/>
                    </a:lnTo>
                    <a:lnTo>
                      <a:pt x="671" y="573"/>
                    </a:lnTo>
                    <a:lnTo>
                      <a:pt x="666" y="575"/>
                    </a:lnTo>
                    <a:lnTo>
                      <a:pt x="661" y="578"/>
                    </a:lnTo>
                    <a:lnTo>
                      <a:pt x="641" y="573"/>
                    </a:lnTo>
                    <a:lnTo>
                      <a:pt x="632" y="578"/>
                    </a:lnTo>
                    <a:lnTo>
                      <a:pt x="612" y="590"/>
                    </a:lnTo>
                    <a:lnTo>
                      <a:pt x="601" y="596"/>
                    </a:lnTo>
                    <a:lnTo>
                      <a:pt x="579" y="601"/>
                    </a:lnTo>
                    <a:lnTo>
                      <a:pt x="570" y="604"/>
                    </a:lnTo>
                    <a:lnTo>
                      <a:pt x="562" y="612"/>
                    </a:lnTo>
                    <a:lnTo>
                      <a:pt x="562" y="610"/>
                    </a:lnTo>
                    <a:lnTo>
                      <a:pt x="562" y="610"/>
                    </a:lnTo>
                    <a:lnTo>
                      <a:pt x="562" y="609"/>
                    </a:lnTo>
                    <a:lnTo>
                      <a:pt x="561" y="610"/>
                    </a:lnTo>
                    <a:lnTo>
                      <a:pt x="550" y="626"/>
                    </a:lnTo>
                    <a:lnTo>
                      <a:pt x="548" y="629"/>
                    </a:lnTo>
                    <a:lnTo>
                      <a:pt x="545" y="632"/>
                    </a:lnTo>
                    <a:lnTo>
                      <a:pt x="536" y="649"/>
                    </a:lnTo>
                    <a:lnTo>
                      <a:pt x="525" y="677"/>
                    </a:lnTo>
                    <a:lnTo>
                      <a:pt x="522" y="683"/>
                    </a:lnTo>
                    <a:lnTo>
                      <a:pt x="519" y="683"/>
                    </a:lnTo>
                    <a:lnTo>
                      <a:pt x="513" y="683"/>
                    </a:lnTo>
                    <a:lnTo>
                      <a:pt x="508" y="683"/>
                    </a:lnTo>
                    <a:lnTo>
                      <a:pt x="505" y="683"/>
                    </a:lnTo>
                    <a:lnTo>
                      <a:pt x="505" y="683"/>
                    </a:lnTo>
                    <a:lnTo>
                      <a:pt x="504" y="685"/>
                    </a:lnTo>
                    <a:lnTo>
                      <a:pt x="504" y="685"/>
                    </a:lnTo>
                    <a:lnTo>
                      <a:pt x="504" y="686"/>
                    </a:lnTo>
                    <a:lnTo>
                      <a:pt x="502" y="688"/>
                    </a:lnTo>
                    <a:lnTo>
                      <a:pt x="497" y="697"/>
                    </a:lnTo>
                    <a:lnTo>
                      <a:pt x="493" y="700"/>
                    </a:lnTo>
                    <a:lnTo>
                      <a:pt x="480" y="703"/>
                    </a:lnTo>
                    <a:lnTo>
                      <a:pt x="476" y="708"/>
                    </a:lnTo>
                    <a:lnTo>
                      <a:pt x="474" y="714"/>
                    </a:lnTo>
                    <a:lnTo>
                      <a:pt x="470" y="720"/>
                    </a:lnTo>
                    <a:lnTo>
                      <a:pt x="467" y="723"/>
                    </a:lnTo>
                    <a:lnTo>
                      <a:pt x="457" y="729"/>
                    </a:lnTo>
                    <a:lnTo>
                      <a:pt x="453" y="731"/>
                    </a:lnTo>
                    <a:lnTo>
                      <a:pt x="446" y="733"/>
                    </a:lnTo>
                    <a:lnTo>
                      <a:pt x="416" y="746"/>
                    </a:lnTo>
                    <a:lnTo>
                      <a:pt x="411" y="748"/>
                    </a:lnTo>
                    <a:lnTo>
                      <a:pt x="411" y="748"/>
                    </a:lnTo>
                    <a:lnTo>
                      <a:pt x="405" y="746"/>
                    </a:lnTo>
                    <a:lnTo>
                      <a:pt x="386" y="740"/>
                    </a:lnTo>
                    <a:lnTo>
                      <a:pt x="383" y="740"/>
                    </a:lnTo>
                    <a:lnTo>
                      <a:pt x="377" y="742"/>
                    </a:lnTo>
                    <a:lnTo>
                      <a:pt x="374" y="742"/>
                    </a:lnTo>
                    <a:lnTo>
                      <a:pt x="355" y="742"/>
                    </a:lnTo>
                    <a:lnTo>
                      <a:pt x="349" y="740"/>
                    </a:lnTo>
                    <a:lnTo>
                      <a:pt x="327" y="729"/>
                    </a:lnTo>
                    <a:lnTo>
                      <a:pt x="324" y="726"/>
                    </a:lnTo>
                    <a:lnTo>
                      <a:pt x="323" y="719"/>
                    </a:lnTo>
                    <a:lnTo>
                      <a:pt x="321" y="716"/>
                    </a:lnTo>
                    <a:lnTo>
                      <a:pt x="312" y="705"/>
                    </a:lnTo>
                    <a:lnTo>
                      <a:pt x="309" y="702"/>
                    </a:lnTo>
                    <a:lnTo>
                      <a:pt x="304" y="702"/>
                    </a:lnTo>
                    <a:lnTo>
                      <a:pt x="298" y="705"/>
                    </a:lnTo>
                    <a:lnTo>
                      <a:pt x="292" y="705"/>
                    </a:lnTo>
                    <a:lnTo>
                      <a:pt x="287" y="700"/>
                    </a:lnTo>
                    <a:lnTo>
                      <a:pt x="283" y="697"/>
                    </a:lnTo>
                    <a:lnTo>
                      <a:pt x="253" y="675"/>
                    </a:lnTo>
                    <a:lnTo>
                      <a:pt x="250" y="671"/>
                    </a:lnTo>
                    <a:lnTo>
                      <a:pt x="250" y="666"/>
                    </a:lnTo>
                    <a:lnTo>
                      <a:pt x="250" y="666"/>
                    </a:lnTo>
                    <a:lnTo>
                      <a:pt x="252" y="668"/>
                    </a:lnTo>
                    <a:lnTo>
                      <a:pt x="261" y="665"/>
                    </a:lnTo>
                    <a:lnTo>
                      <a:pt x="263" y="665"/>
                    </a:lnTo>
                    <a:lnTo>
                      <a:pt x="269" y="658"/>
                    </a:lnTo>
                    <a:lnTo>
                      <a:pt x="272" y="658"/>
                    </a:lnTo>
                    <a:lnTo>
                      <a:pt x="278" y="658"/>
                    </a:lnTo>
                    <a:lnTo>
                      <a:pt x="281" y="658"/>
                    </a:lnTo>
                    <a:lnTo>
                      <a:pt x="283" y="657"/>
                    </a:lnTo>
                    <a:lnTo>
                      <a:pt x="287" y="655"/>
                    </a:lnTo>
                    <a:lnTo>
                      <a:pt x="301" y="655"/>
                    </a:lnTo>
                    <a:lnTo>
                      <a:pt x="307" y="654"/>
                    </a:lnTo>
                    <a:lnTo>
                      <a:pt x="303" y="652"/>
                    </a:lnTo>
                    <a:lnTo>
                      <a:pt x="293" y="649"/>
                    </a:lnTo>
                    <a:lnTo>
                      <a:pt x="292" y="647"/>
                    </a:lnTo>
                    <a:lnTo>
                      <a:pt x="292" y="641"/>
                    </a:lnTo>
                    <a:lnTo>
                      <a:pt x="293" y="637"/>
                    </a:lnTo>
                    <a:lnTo>
                      <a:pt x="297" y="632"/>
                    </a:lnTo>
                    <a:lnTo>
                      <a:pt x="300" y="629"/>
                    </a:lnTo>
                    <a:lnTo>
                      <a:pt x="301" y="623"/>
                    </a:lnTo>
                    <a:lnTo>
                      <a:pt x="300" y="618"/>
                    </a:lnTo>
                    <a:lnTo>
                      <a:pt x="298" y="610"/>
                    </a:lnTo>
                    <a:lnTo>
                      <a:pt x="295" y="600"/>
                    </a:lnTo>
                    <a:lnTo>
                      <a:pt x="293" y="593"/>
                    </a:lnTo>
                    <a:lnTo>
                      <a:pt x="292" y="587"/>
                    </a:lnTo>
                    <a:lnTo>
                      <a:pt x="293" y="586"/>
                    </a:lnTo>
                    <a:lnTo>
                      <a:pt x="295" y="584"/>
                    </a:lnTo>
                    <a:lnTo>
                      <a:pt x="295" y="583"/>
                    </a:lnTo>
                    <a:lnTo>
                      <a:pt x="298" y="575"/>
                    </a:lnTo>
                    <a:lnTo>
                      <a:pt x="300" y="567"/>
                    </a:lnTo>
                    <a:lnTo>
                      <a:pt x="304" y="562"/>
                    </a:lnTo>
                    <a:lnTo>
                      <a:pt x="309" y="561"/>
                    </a:lnTo>
                    <a:lnTo>
                      <a:pt x="315" y="558"/>
                    </a:lnTo>
                    <a:lnTo>
                      <a:pt x="318" y="553"/>
                    </a:lnTo>
                    <a:lnTo>
                      <a:pt x="320" y="547"/>
                    </a:lnTo>
                    <a:lnTo>
                      <a:pt x="321" y="539"/>
                    </a:lnTo>
                    <a:lnTo>
                      <a:pt x="321" y="530"/>
                    </a:lnTo>
                    <a:lnTo>
                      <a:pt x="318" y="515"/>
                    </a:lnTo>
                    <a:lnTo>
                      <a:pt x="317" y="507"/>
                    </a:lnTo>
                    <a:lnTo>
                      <a:pt x="317" y="505"/>
                    </a:lnTo>
                    <a:lnTo>
                      <a:pt x="310" y="494"/>
                    </a:lnTo>
                    <a:lnTo>
                      <a:pt x="310" y="491"/>
                    </a:lnTo>
                    <a:lnTo>
                      <a:pt x="309" y="481"/>
                    </a:lnTo>
                    <a:lnTo>
                      <a:pt x="304" y="465"/>
                    </a:lnTo>
                    <a:lnTo>
                      <a:pt x="298" y="456"/>
                    </a:lnTo>
                    <a:lnTo>
                      <a:pt x="278" y="443"/>
                    </a:lnTo>
                    <a:lnTo>
                      <a:pt x="263" y="429"/>
                    </a:lnTo>
                    <a:lnTo>
                      <a:pt x="258" y="426"/>
                    </a:lnTo>
                    <a:lnTo>
                      <a:pt x="246" y="428"/>
                    </a:lnTo>
                    <a:lnTo>
                      <a:pt x="236" y="433"/>
                    </a:lnTo>
                    <a:lnTo>
                      <a:pt x="225" y="439"/>
                    </a:lnTo>
                    <a:lnTo>
                      <a:pt x="219" y="440"/>
                    </a:lnTo>
                    <a:lnTo>
                      <a:pt x="216" y="436"/>
                    </a:lnTo>
                    <a:lnTo>
                      <a:pt x="213" y="431"/>
                    </a:lnTo>
                    <a:lnTo>
                      <a:pt x="207" y="428"/>
                    </a:lnTo>
                    <a:lnTo>
                      <a:pt x="195" y="423"/>
                    </a:lnTo>
                    <a:lnTo>
                      <a:pt x="190" y="420"/>
                    </a:lnTo>
                    <a:lnTo>
                      <a:pt x="181" y="408"/>
                    </a:lnTo>
                    <a:lnTo>
                      <a:pt x="173" y="403"/>
                    </a:lnTo>
                    <a:lnTo>
                      <a:pt x="171" y="400"/>
                    </a:lnTo>
                    <a:lnTo>
                      <a:pt x="168" y="394"/>
                    </a:lnTo>
                    <a:lnTo>
                      <a:pt x="165" y="392"/>
                    </a:lnTo>
                    <a:lnTo>
                      <a:pt x="161" y="389"/>
                    </a:lnTo>
                    <a:lnTo>
                      <a:pt x="157" y="389"/>
                    </a:lnTo>
                    <a:lnTo>
                      <a:pt x="139" y="372"/>
                    </a:lnTo>
                    <a:lnTo>
                      <a:pt x="130" y="366"/>
                    </a:lnTo>
                    <a:lnTo>
                      <a:pt x="117" y="361"/>
                    </a:lnTo>
                    <a:lnTo>
                      <a:pt x="76" y="357"/>
                    </a:lnTo>
                    <a:lnTo>
                      <a:pt x="69" y="358"/>
                    </a:lnTo>
                    <a:lnTo>
                      <a:pt x="65" y="361"/>
                    </a:lnTo>
                    <a:lnTo>
                      <a:pt x="55" y="372"/>
                    </a:lnTo>
                    <a:lnTo>
                      <a:pt x="51" y="375"/>
                    </a:lnTo>
                    <a:lnTo>
                      <a:pt x="31" y="375"/>
                    </a:lnTo>
                    <a:lnTo>
                      <a:pt x="24" y="372"/>
                    </a:lnTo>
                    <a:lnTo>
                      <a:pt x="15" y="368"/>
                    </a:lnTo>
                    <a:lnTo>
                      <a:pt x="7" y="366"/>
                    </a:lnTo>
                    <a:lnTo>
                      <a:pt x="1" y="344"/>
                    </a:lnTo>
                    <a:lnTo>
                      <a:pt x="0" y="340"/>
                    </a:lnTo>
                    <a:lnTo>
                      <a:pt x="3" y="329"/>
                    </a:lnTo>
                    <a:lnTo>
                      <a:pt x="12" y="320"/>
                    </a:lnTo>
                    <a:lnTo>
                      <a:pt x="45" y="293"/>
                    </a:lnTo>
                    <a:lnTo>
                      <a:pt x="51" y="292"/>
                    </a:lnTo>
                    <a:lnTo>
                      <a:pt x="57" y="292"/>
                    </a:lnTo>
                    <a:lnTo>
                      <a:pt x="63" y="290"/>
                    </a:lnTo>
                    <a:lnTo>
                      <a:pt x="66" y="287"/>
                    </a:lnTo>
                    <a:lnTo>
                      <a:pt x="71" y="284"/>
                    </a:lnTo>
                    <a:lnTo>
                      <a:pt x="74" y="281"/>
                    </a:lnTo>
                    <a:lnTo>
                      <a:pt x="76" y="278"/>
                    </a:lnTo>
                    <a:lnTo>
                      <a:pt x="77" y="276"/>
                    </a:lnTo>
                    <a:lnTo>
                      <a:pt x="82" y="276"/>
                    </a:lnTo>
                    <a:lnTo>
                      <a:pt x="85" y="276"/>
                    </a:lnTo>
                    <a:lnTo>
                      <a:pt x="89" y="278"/>
                    </a:lnTo>
                    <a:lnTo>
                      <a:pt x="93" y="280"/>
                    </a:lnTo>
                    <a:lnTo>
                      <a:pt x="97" y="278"/>
                    </a:lnTo>
                    <a:lnTo>
                      <a:pt x="97" y="275"/>
                    </a:lnTo>
                    <a:lnTo>
                      <a:pt x="97" y="270"/>
                    </a:lnTo>
                    <a:lnTo>
                      <a:pt x="96" y="267"/>
                    </a:lnTo>
                    <a:lnTo>
                      <a:pt x="97" y="264"/>
                    </a:lnTo>
                    <a:lnTo>
                      <a:pt x="99" y="262"/>
                    </a:lnTo>
                    <a:lnTo>
                      <a:pt x="100" y="259"/>
                    </a:lnTo>
                    <a:lnTo>
                      <a:pt x="108" y="250"/>
                    </a:lnTo>
                    <a:lnTo>
                      <a:pt x="128" y="238"/>
                    </a:lnTo>
                    <a:lnTo>
                      <a:pt x="191" y="207"/>
                    </a:lnTo>
                    <a:lnTo>
                      <a:pt x="196" y="205"/>
                    </a:lnTo>
                    <a:lnTo>
                      <a:pt x="198" y="199"/>
                    </a:lnTo>
                    <a:lnTo>
                      <a:pt x="196" y="198"/>
                    </a:lnTo>
                    <a:lnTo>
                      <a:pt x="193" y="196"/>
                    </a:lnTo>
                    <a:lnTo>
                      <a:pt x="191" y="194"/>
                    </a:lnTo>
                    <a:lnTo>
                      <a:pt x="191" y="190"/>
                    </a:lnTo>
                    <a:lnTo>
                      <a:pt x="193" y="188"/>
                    </a:lnTo>
                    <a:lnTo>
                      <a:pt x="196" y="190"/>
                    </a:lnTo>
                    <a:lnTo>
                      <a:pt x="201" y="196"/>
                    </a:lnTo>
                    <a:lnTo>
                      <a:pt x="212" y="202"/>
                    </a:lnTo>
                    <a:lnTo>
                      <a:pt x="221" y="201"/>
                    </a:lnTo>
                    <a:lnTo>
                      <a:pt x="241" y="187"/>
                    </a:lnTo>
                    <a:lnTo>
                      <a:pt x="252" y="184"/>
                    </a:lnTo>
                    <a:lnTo>
                      <a:pt x="253" y="181"/>
                    </a:lnTo>
                    <a:lnTo>
                      <a:pt x="261" y="171"/>
                    </a:lnTo>
                    <a:lnTo>
                      <a:pt x="266" y="170"/>
                    </a:lnTo>
                    <a:lnTo>
                      <a:pt x="278" y="162"/>
                    </a:lnTo>
                    <a:lnTo>
                      <a:pt x="283" y="159"/>
                    </a:lnTo>
                    <a:lnTo>
                      <a:pt x="284" y="160"/>
                    </a:lnTo>
                    <a:lnTo>
                      <a:pt x="289" y="164"/>
                    </a:lnTo>
                    <a:lnTo>
                      <a:pt x="292" y="165"/>
                    </a:lnTo>
                    <a:lnTo>
                      <a:pt x="295" y="165"/>
                    </a:lnTo>
                    <a:lnTo>
                      <a:pt x="303" y="162"/>
                    </a:lnTo>
                    <a:lnTo>
                      <a:pt x="309" y="154"/>
                    </a:lnTo>
                    <a:lnTo>
                      <a:pt x="315" y="150"/>
                    </a:lnTo>
                    <a:lnTo>
                      <a:pt x="318" y="150"/>
                    </a:lnTo>
                    <a:lnTo>
                      <a:pt x="321" y="148"/>
                    </a:lnTo>
                    <a:lnTo>
                      <a:pt x="324" y="150"/>
                    </a:lnTo>
                    <a:lnTo>
                      <a:pt x="327" y="151"/>
                    </a:lnTo>
                    <a:lnTo>
                      <a:pt x="329" y="153"/>
                    </a:lnTo>
                    <a:lnTo>
                      <a:pt x="331" y="156"/>
                    </a:lnTo>
                    <a:lnTo>
                      <a:pt x="332" y="157"/>
                    </a:lnTo>
                    <a:lnTo>
                      <a:pt x="335" y="157"/>
                    </a:lnTo>
                    <a:lnTo>
                      <a:pt x="341" y="157"/>
                    </a:lnTo>
                    <a:lnTo>
                      <a:pt x="341" y="153"/>
                    </a:lnTo>
                    <a:lnTo>
                      <a:pt x="341" y="143"/>
                    </a:lnTo>
                    <a:lnTo>
                      <a:pt x="341" y="136"/>
                    </a:lnTo>
                    <a:lnTo>
                      <a:pt x="346" y="137"/>
                    </a:lnTo>
                    <a:lnTo>
                      <a:pt x="351" y="134"/>
                    </a:lnTo>
                    <a:lnTo>
                      <a:pt x="360" y="133"/>
                    </a:lnTo>
                    <a:lnTo>
                      <a:pt x="365" y="130"/>
                    </a:lnTo>
                    <a:lnTo>
                      <a:pt x="360" y="125"/>
                    </a:lnTo>
                    <a:lnTo>
                      <a:pt x="355" y="122"/>
                    </a:lnTo>
                    <a:lnTo>
                      <a:pt x="338" y="117"/>
                    </a:lnTo>
                    <a:lnTo>
                      <a:pt x="332" y="119"/>
                    </a:lnTo>
                    <a:lnTo>
                      <a:pt x="327" y="120"/>
                    </a:lnTo>
                    <a:lnTo>
                      <a:pt x="326" y="122"/>
                    </a:lnTo>
                    <a:lnTo>
                      <a:pt x="324" y="123"/>
                    </a:lnTo>
                    <a:lnTo>
                      <a:pt x="321" y="120"/>
                    </a:lnTo>
                    <a:lnTo>
                      <a:pt x="326" y="114"/>
                    </a:lnTo>
                    <a:lnTo>
                      <a:pt x="329" y="109"/>
                    </a:lnTo>
                    <a:lnTo>
                      <a:pt x="327" y="106"/>
                    </a:lnTo>
                    <a:lnTo>
                      <a:pt x="324" y="105"/>
                    </a:lnTo>
                    <a:lnTo>
                      <a:pt x="324" y="102"/>
                    </a:lnTo>
                    <a:lnTo>
                      <a:pt x="326" y="99"/>
                    </a:lnTo>
                    <a:lnTo>
                      <a:pt x="327" y="94"/>
                    </a:lnTo>
                    <a:lnTo>
                      <a:pt x="327" y="92"/>
                    </a:lnTo>
                    <a:lnTo>
                      <a:pt x="323" y="78"/>
                    </a:lnTo>
                    <a:lnTo>
                      <a:pt x="323" y="74"/>
                    </a:lnTo>
                    <a:lnTo>
                      <a:pt x="326" y="69"/>
                    </a:lnTo>
                    <a:lnTo>
                      <a:pt x="329" y="65"/>
                    </a:lnTo>
                    <a:lnTo>
                      <a:pt x="327" y="58"/>
                    </a:lnTo>
                    <a:lnTo>
                      <a:pt x="320" y="41"/>
                    </a:lnTo>
                    <a:lnTo>
                      <a:pt x="318" y="41"/>
                    </a:lnTo>
                    <a:lnTo>
                      <a:pt x="321" y="38"/>
                    </a:lnTo>
                    <a:lnTo>
                      <a:pt x="323" y="34"/>
                    </a:lnTo>
                    <a:lnTo>
                      <a:pt x="323" y="29"/>
                    </a:lnTo>
                    <a:lnTo>
                      <a:pt x="321" y="20"/>
                    </a:lnTo>
                    <a:lnTo>
                      <a:pt x="320" y="12"/>
                    </a:lnTo>
                    <a:lnTo>
                      <a:pt x="318" y="4"/>
                    </a:lnTo>
                    <a:lnTo>
                      <a:pt x="318" y="3"/>
                    </a:lnTo>
                    <a:lnTo>
                      <a:pt x="321" y="1"/>
                    </a:lnTo>
                    <a:lnTo>
                      <a:pt x="323" y="0"/>
                    </a:lnTo>
                    <a:lnTo>
                      <a:pt x="324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IN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98" name="Freeform 21">
                <a:extLst>
                  <a:ext uri="{FF2B5EF4-FFF2-40B4-BE49-F238E27FC236}">
                    <a16:creationId xmlns:a16="http://schemas.microsoft.com/office/drawing/2014/main" id="{542B0976-1EFF-8EB7-1040-DF53EE2E42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9804937">
                <a:off x="8728904" y="4972391"/>
                <a:ext cx="154089" cy="308181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8" y="3"/>
                  </a:cxn>
                  <a:cxn ang="0">
                    <a:pos x="39" y="10"/>
                  </a:cxn>
                  <a:cxn ang="0">
                    <a:pos x="40" y="20"/>
                  </a:cxn>
                  <a:cxn ang="0">
                    <a:pos x="42" y="32"/>
                  </a:cxn>
                  <a:cxn ang="0">
                    <a:pos x="42" y="42"/>
                  </a:cxn>
                  <a:cxn ang="0">
                    <a:pos x="40" y="47"/>
                  </a:cxn>
                  <a:cxn ang="0">
                    <a:pos x="38" y="50"/>
                  </a:cxn>
                  <a:cxn ang="0">
                    <a:pos x="35" y="51"/>
                  </a:cxn>
                  <a:cxn ang="0">
                    <a:pos x="32" y="57"/>
                  </a:cxn>
                  <a:cxn ang="0">
                    <a:pos x="32" y="59"/>
                  </a:cxn>
                  <a:cxn ang="0">
                    <a:pos x="34" y="63"/>
                  </a:cxn>
                  <a:cxn ang="0">
                    <a:pos x="38" y="69"/>
                  </a:cxn>
                  <a:cxn ang="0">
                    <a:pos x="40" y="76"/>
                  </a:cxn>
                  <a:cxn ang="0">
                    <a:pos x="40" y="80"/>
                  </a:cxn>
                  <a:cxn ang="0">
                    <a:pos x="35" y="82"/>
                  </a:cxn>
                  <a:cxn ang="0">
                    <a:pos x="24" y="84"/>
                  </a:cxn>
                  <a:cxn ang="0">
                    <a:pos x="16" y="81"/>
                  </a:cxn>
                  <a:cxn ang="0">
                    <a:pos x="9" y="74"/>
                  </a:cxn>
                  <a:cxn ang="0">
                    <a:pos x="5" y="65"/>
                  </a:cxn>
                  <a:cxn ang="0">
                    <a:pos x="1" y="54"/>
                  </a:cxn>
                  <a:cxn ang="0">
                    <a:pos x="0" y="45"/>
                  </a:cxn>
                  <a:cxn ang="0">
                    <a:pos x="1" y="38"/>
                  </a:cxn>
                  <a:cxn ang="0">
                    <a:pos x="4" y="30"/>
                  </a:cxn>
                  <a:cxn ang="0">
                    <a:pos x="4" y="23"/>
                  </a:cxn>
                  <a:cxn ang="0">
                    <a:pos x="7" y="16"/>
                  </a:cxn>
                  <a:cxn ang="0">
                    <a:pos x="11" y="12"/>
                  </a:cxn>
                  <a:cxn ang="0">
                    <a:pos x="24" y="4"/>
                  </a:cxn>
                  <a:cxn ang="0">
                    <a:pos x="29" y="1"/>
                  </a:cxn>
                  <a:cxn ang="0">
                    <a:pos x="35" y="0"/>
                  </a:cxn>
                </a:cxnLst>
                <a:rect l="0" t="0" r="r" b="b"/>
                <a:pathLst>
                  <a:path w="42" h="84">
                    <a:moveTo>
                      <a:pt x="35" y="0"/>
                    </a:moveTo>
                    <a:lnTo>
                      <a:pt x="38" y="3"/>
                    </a:lnTo>
                    <a:lnTo>
                      <a:pt x="39" y="10"/>
                    </a:lnTo>
                    <a:lnTo>
                      <a:pt x="40" y="20"/>
                    </a:lnTo>
                    <a:lnTo>
                      <a:pt x="42" y="32"/>
                    </a:lnTo>
                    <a:lnTo>
                      <a:pt x="42" y="42"/>
                    </a:lnTo>
                    <a:lnTo>
                      <a:pt x="40" y="47"/>
                    </a:lnTo>
                    <a:lnTo>
                      <a:pt x="38" y="50"/>
                    </a:lnTo>
                    <a:lnTo>
                      <a:pt x="35" y="51"/>
                    </a:lnTo>
                    <a:lnTo>
                      <a:pt x="32" y="57"/>
                    </a:lnTo>
                    <a:lnTo>
                      <a:pt x="32" y="59"/>
                    </a:lnTo>
                    <a:lnTo>
                      <a:pt x="34" y="63"/>
                    </a:lnTo>
                    <a:lnTo>
                      <a:pt x="38" y="69"/>
                    </a:lnTo>
                    <a:lnTo>
                      <a:pt x="40" y="76"/>
                    </a:lnTo>
                    <a:lnTo>
                      <a:pt x="40" y="80"/>
                    </a:lnTo>
                    <a:lnTo>
                      <a:pt x="35" y="82"/>
                    </a:lnTo>
                    <a:lnTo>
                      <a:pt x="24" y="84"/>
                    </a:lnTo>
                    <a:lnTo>
                      <a:pt x="16" y="81"/>
                    </a:lnTo>
                    <a:lnTo>
                      <a:pt x="9" y="74"/>
                    </a:lnTo>
                    <a:lnTo>
                      <a:pt x="5" y="65"/>
                    </a:lnTo>
                    <a:lnTo>
                      <a:pt x="1" y="54"/>
                    </a:lnTo>
                    <a:lnTo>
                      <a:pt x="0" y="45"/>
                    </a:lnTo>
                    <a:lnTo>
                      <a:pt x="1" y="38"/>
                    </a:lnTo>
                    <a:lnTo>
                      <a:pt x="4" y="30"/>
                    </a:lnTo>
                    <a:lnTo>
                      <a:pt x="4" y="23"/>
                    </a:lnTo>
                    <a:lnTo>
                      <a:pt x="7" y="16"/>
                    </a:lnTo>
                    <a:lnTo>
                      <a:pt x="11" y="12"/>
                    </a:lnTo>
                    <a:lnTo>
                      <a:pt x="24" y="4"/>
                    </a:lnTo>
                    <a:lnTo>
                      <a:pt x="29" y="1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hangingPunct="1"/>
                <a:endParaRPr lang="en-US" sz="1400" kern="12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699" name="Freeform 6">
                <a:extLst>
                  <a:ext uri="{FF2B5EF4-FFF2-40B4-BE49-F238E27FC236}">
                    <a16:creationId xmlns:a16="http://schemas.microsoft.com/office/drawing/2014/main" id="{479B6D98-9C73-EDD9-953D-763B593EF90E}"/>
                  </a:ext>
                </a:extLst>
              </p:cNvPr>
              <p:cNvSpPr>
                <a:spLocks/>
              </p:cNvSpPr>
              <p:nvPr/>
            </p:nvSpPr>
            <p:spPr bwMode="auto">
              <a:xfrm rot="500612">
                <a:off x="9970860" y="6639085"/>
                <a:ext cx="88051" cy="11373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3" y="3"/>
                  </a:cxn>
                  <a:cxn ang="0">
                    <a:pos x="17" y="6"/>
                  </a:cxn>
                  <a:cxn ang="0">
                    <a:pos x="21" y="11"/>
                  </a:cxn>
                  <a:cxn ang="0">
                    <a:pos x="24" y="18"/>
                  </a:cxn>
                  <a:cxn ang="0">
                    <a:pos x="24" y="23"/>
                  </a:cxn>
                  <a:cxn ang="0">
                    <a:pos x="21" y="27"/>
                  </a:cxn>
                  <a:cxn ang="0">
                    <a:pos x="16" y="30"/>
                  </a:cxn>
                  <a:cxn ang="0">
                    <a:pos x="12" y="31"/>
                  </a:cxn>
                  <a:cxn ang="0">
                    <a:pos x="8" y="30"/>
                  </a:cxn>
                  <a:cxn ang="0">
                    <a:pos x="5" y="30"/>
                  </a:cxn>
                  <a:cxn ang="0">
                    <a:pos x="2" y="27"/>
                  </a:cxn>
                  <a:cxn ang="0">
                    <a:pos x="1" y="22"/>
                  </a:cxn>
                  <a:cxn ang="0">
                    <a:pos x="0" y="14"/>
                  </a:cxn>
                  <a:cxn ang="0">
                    <a:pos x="0" y="6"/>
                  </a:cxn>
                  <a:cxn ang="0">
                    <a:pos x="1" y="2"/>
                  </a:cxn>
                  <a:cxn ang="0">
                    <a:pos x="5" y="0"/>
                  </a:cxn>
                </a:cxnLst>
                <a:rect l="0" t="0" r="r" b="b"/>
                <a:pathLst>
                  <a:path w="24" h="31">
                    <a:moveTo>
                      <a:pt x="5" y="0"/>
                    </a:moveTo>
                    <a:lnTo>
                      <a:pt x="13" y="3"/>
                    </a:lnTo>
                    <a:lnTo>
                      <a:pt x="17" y="6"/>
                    </a:lnTo>
                    <a:lnTo>
                      <a:pt x="21" y="11"/>
                    </a:lnTo>
                    <a:lnTo>
                      <a:pt x="24" y="18"/>
                    </a:lnTo>
                    <a:lnTo>
                      <a:pt x="24" y="23"/>
                    </a:lnTo>
                    <a:lnTo>
                      <a:pt x="21" y="27"/>
                    </a:lnTo>
                    <a:lnTo>
                      <a:pt x="16" y="30"/>
                    </a:lnTo>
                    <a:lnTo>
                      <a:pt x="12" y="31"/>
                    </a:lnTo>
                    <a:lnTo>
                      <a:pt x="8" y="30"/>
                    </a:lnTo>
                    <a:lnTo>
                      <a:pt x="5" y="30"/>
                    </a:lnTo>
                    <a:lnTo>
                      <a:pt x="2" y="27"/>
                    </a:lnTo>
                    <a:lnTo>
                      <a:pt x="1" y="22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+mn-lt"/>
                </a:endParaRPr>
              </a:p>
            </p:txBody>
          </p:sp>
        </p:grpSp>
        <p:sp>
          <p:nvSpPr>
            <p:cNvPr id="495" name="Полилиния: фигура 494">
              <a:extLst>
                <a:ext uri="{FF2B5EF4-FFF2-40B4-BE49-F238E27FC236}">
                  <a16:creationId xmlns:a16="http://schemas.microsoft.com/office/drawing/2014/main" id="{A4227006-17F4-2646-DCE4-A9E8158BB1C0}"/>
                </a:ext>
              </a:extLst>
            </p:cNvPr>
            <p:cNvSpPr/>
            <p:nvPr/>
          </p:nvSpPr>
          <p:spPr>
            <a:xfrm>
              <a:off x="17152269" y="5319760"/>
              <a:ext cx="4998228" cy="1257690"/>
            </a:xfrm>
            <a:custGeom>
              <a:avLst/>
              <a:gdLst>
                <a:gd name="connsiteX0" fmla="*/ 5672227 w 5672227"/>
                <a:gd name="connsiteY0" fmla="*/ 0 h 1539088"/>
                <a:gd name="connsiteX1" fmla="*/ 5670964 w 5672227"/>
                <a:gd name="connsiteY1" fmla="*/ 9583 h 1539088"/>
                <a:gd name="connsiteX2" fmla="*/ 5470529 w 5672227"/>
                <a:gd name="connsiteY2" fmla="*/ 1529505 h 1539088"/>
                <a:gd name="connsiteX3" fmla="*/ 5469265 w 5672227"/>
                <a:gd name="connsiteY3" fmla="*/ 1539089 h 1539088"/>
                <a:gd name="connsiteX4" fmla="*/ 0 w 5672227"/>
                <a:gd name="connsiteY4" fmla="*/ 1539089 h 1539088"/>
                <a:gd name="connsiteX5" fmla="*/ 1264 w 5672227"/>
                <a:gd name="connsiteY5" fmla="*/ 1529505 h 1539088"/>
                <a:gd name="connsiteX6" fmla="*/ 201699 w 5672227"/>
                <a:gd name="connsiteY6" fmla="*/ 9584 h 1539088"/>
                <a:gd name="connsiteX7" fmla="*/ 202963 w 5672227"/>
                <a:gd name="connsiteY7" fmla="*/ 0 h 15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2227" h="1539088">
                  <a:moveTo>
                    <a:pt x="5672227" y="0"/>
                  </a:moveTo>
                  <a:cubicBezTo>
                    <a:pt x="5672227" y="0"/>
                    <a:pt x="5671662" y="4291"/>
                    <a:pt x="5670964" y="9583"/>
                  </a:cubicBezTo>
                  <a:lnTo>
                    <a:pt x="5470529" y="1529505"/>
                  </a:lnTo>
                  <a:cubicBezTo>
                    <a:pt x="5469831" y="1534798"/>
                    <a:pt x="5469265" y="1539089"/>
                    <a:pt x="5469265" y="1539089"/>
                  </a:cubicBezTo>
                  <a:lnTo>
                    <a:pt x="0" y="1539089"/>
                  </a:lnTo>
                  <a:cubicBezTo>
                    <a:pt x="0" y="1539089"/>
                    <a:pt x="566" y="1534798"/>
                    <a:pt x="1264" y="1529505"/>
                  </a:cubicBezTo>
                  <a:lnTo>
                    <a:pt x="201699" y="9584"/>
                  </a:lnTo>
                  <a:cubicBezTo>
                    <a:pt x="202397" y="4291"/>
                    <a:pt x="202963" y="0"/>
                    <a:pt x="202963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814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sz="4000">
                <a:latin typeface="+mn-lt"/>
              </a:endParaRPr>
            </a:p>
          </p:txBody>
        </p:sp>
        <p:sp>
          <p:nvSpPr>
            <p:cNvPr id="496" name="Полилиния: фигура 495">
              <a:extLst>
                <a:ext uri="{FF2B5EF4-FFF2-40B4-BE49-F238E27FC236}">
                  <a16:creationId xmlns:a16="http://schemas.microsoft.com/office/drawing/2014/main" id="{726C2556-B17F-A76B-B1B3-E4E6A2D39C6A}"/>
                </a:ext>
              </a:extLst>
            </p:cNvPr>
            <p:cNvSpPr/>
            <p:nvPr/>
          </p:nvSpPr>
          <p:spPr>
            <a:xfrm>
              <a:off x="16789186" y="6496632"/>
              <a:ext cx="4998228" cy="1257690"/>
            </a:xfrm>
            <a:custGeom>
              <a:avLst/>
              <a:gdLst>
                <a:gd name="connsiteX0" fmla="*/ 5672227 w 5672227"/>
                <a:gd name="connsiteY0" fmla="*/ 0 h 1539088"/>
                <a:gd name="connsiteX1" fmla="*/ 5670964 w 5672227"/>
                <a:gd name="connsiteY1" fmla="*/ 9583 h 1539088"/>
                <a:gd name="connsiteX2" fmla="*/ 5470529 w 5672227"/>
                <a:gd name="connsiteY2" fmla="*/ 1529505 h 1539088"/>
                <a:gd name="connsiteX3" fmla="*/ 5469265 w 5672227"/>
                <a:gd name="connsiteY3" fmla="*/ 1539089 h 1539088"/>
                <a:gd name="connsiteX4" fmla="*/ 0 w 5672227"/>
                <a:gd name="connsiteY4" fmla="*/ 1539089 h 1539088"/>
                <a:gd name="connsiteX5" fmla="*/ 1264 w 5672227"/>
                <a:gd name="connsiteY5" fmla="*/ 1529505 h 1539088"/>
                <a:gd name="connsiteX6" fmla="*/ 201699 w 5672227"/>
                <a:gd name="connsiteY6" fmla="*/ 9584 h 1539088"/>
                <a:gd name="connsiteX7" fmla="*/ 202963 w 5672227"/>
                <a:gd name="connsiteY7" fmla="*/ 0 h 15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2227" h="1539088">
                  <a:moveTo>
                    <a:pt x="5672227" y="0"/>
                  </a:moveTo>
                  <a:cubicBezTo>
                    <a:pt x="5672227" y="0"/>
                    <a:pt x="5671662" y="4291"/>
                    <a:pt x="5670964" y="9583"/>
                  </a:cubicBezTo>
                  <a:lnTo>
                    <a:pt x="5470529" y="1529505"/>
                  </a:lnTo>
                  <a:cubicBezTo>
                    <a:pt x="5469831" y="1534798"/>
                    <a:pt x="5469265" y="1539089"/>
                    <a:pt x="5469265" y="1539089"/>
                  </a:cubicBezTo>
                  <a:lnTo>
                    <a:pt x="0" y="1539089"/>
                  </a:lnTo>
                  <a:cubicBezTo>
                    <a:pt x="0" y="1539089"/>
                    <a:pt x="566" y="1534798"/>
                    <a:pt x="1264" y="1529505"/>
                  </a:cubicBezTo>
                  <a:lnTo>
                    <a:pt x="201699" y="9584"/>
                  </a:lnTo>
                  <a:cubicBezTo>
                    <a:pt x="202397" y="4291"/>
                    <a:pt x="202963" y="0"/>
                    <a:pt x="202963" y="0"/>
                  </a:cubicBezTo>
                  <a:close/>
                </a:path>
              </a:pathLst>
            </a:custGeom>
            <a:solidFill>
              <a:srgbClr val="0070C0">
                <a:alpha val="90000"/>
              </a:srgbClr>
            </a:solidFill>
            <a:ln w="7814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sz="4000">
                <a:latin typeface="+mn-lt"/>
              </a:endParaRPr>
            </a:p>
          </p:txBody>
        </p:sp>
        <p:sp>
          <p:nvSpPr>
            <p:cNvPr id="497" name="TextBox 496">
              <a:extLst>
                <a:ext uri="{FF2B5EF4-FFF2-40B4-BE49-F238E27FC236}">
                  <a16:creationId xmlns:a16="http://schemas.microsoft.com/office/drawing/2014/main" id="{B55F6F96-2CDF-F131-578D-345036018606}"/>
                </a:ext>
              </a:extLst>
            </p:cNvPr>
            <p:cNvSpPr txBox="1"/>
            <p:nvPr/>
          </p:nvSpPr>
          <p:spPr>
            <a:xfrm>
              <a:off x="18286893" y="6518731"/>
              <a:ext cx="3182676" cy="10576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121919" tIns="121919" rIns="121919" bIns="121919" numCol="1" spcCol="38100" rtlCol="0" anchor="t">
              <a:spAutoFit/>
            </a:bodyPr>
            <a:lstStyle/>
            <a:p>
              <a:pPr marL="0" marR="0" indent="0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dirty="0">
                  <a:solidFill>
                    <a:schemeClr val="bg1"/>
                  </a:solidFill>
                  <a:latin typeface="+mn-lt"/>
                  <a:cs typeface="Gotham Pro" panose="02000503040000020004" pitchFamily="2" charset="0"/>
                  <a:sym typeface="Roboto"/>
                </a:rPr>
                <a:t>подключенных субъекта РФ</a:t>
              </a:r>
            </a:p>
          </p:txBody>
        </p: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9746E73F-B85A-7DB9-32A3-A78B3E38BECF}"/>
                </a:ext>
              </a:extLst>
            </p:cNvPr>
            <p:cNvSpPr txBox="1"/>
            <p:nvPr/>
          </p:nvSpPr>
          <p:spPr>
            <a:xfrm>
              <a:off x="16954757" y="6550502"/>
              <a:ext cx="1475009" cy="11164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121919" tIns="121919" rIns="121919" bIns="1219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600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ru-RU" sz="6000" b="1" dirty="0">
                  <a:latin typeface="+mn-lt"/>
                  <a:cs typeface="Gotham Pro" panose="02000503040000020004" pitchFamily="2" charset="0"/>
                  <a:sym typeface="Roboto"/>
                </a:rPr>
                <a:t>4</a:t>
              </a:r>
              <a:r>
                <a:rPr lang="en-US" sz="6000" b="1" dirty="0">
                  <a:latin typeface="+mn-lt"/>
                  <a:cs typeface="Gotham Pro" panose="02000503040000020004" pitchFamily="2" charset="0"/>
                  <a:sym typeface="Roboto"/>
                </a:rPr>
                <a:t>2</a:t>
              </a:r>
              <a:endParaRPr lang="ru-RU" sz="6000" b="1" dirty="0">
                <a:latin typeface="+mn-lt"/>
                <a:cs typeface="Gotham Pro" panose="02000503040000020004" pitchFamily="2" charset="0"/>
              </a:endParaRPr>
            </a:p>
          </p:txBody>
        </p:sp>
        <p:pic>
          <p:nvPicPr>
            <p:cNvPr id="499" name="Рисунок 498">
              <a:extLst>
                <a:ext uri="{FF2B5EF4-FFF2-40B4-BE49-F238E27FC236}">
                  <a16:creationId xmlns:a16="http://schemas.microsoft.com/office/drawing/2014/main" id="{5CF2405A-24B5-1B6B-3BEE-43A67D199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9918443" y="7621041"/>
              <a:ext cx="387257" cy="389662"/>
            </a:xfrm>
            <a:prstGeom prst="rect">
              <a:avLst/>
            </a:prstGeom>
          </p:spPr>
        </p:pic>
        <p:pic>
          <p:nvPicPr>
            <p:cNvPr id="500" name="Рисунок 499">
              <a:extLst>
                <a:ext uri="{FF2B5EF4-FFF2-40B4-BE49-F238E27FC236}">
                  <a16:creationId xmlns:a16="http://schemas.microsoft.com/office/drawing/2014/main" id="{6478217C-8857-D13E-2622-0CC03910A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9976609" y="7974318"/>
              <a:ext cx="387257" cy="389662"/>
            </a:xfrm>
            <a:prstGeom prst="rect">
              <a:avLst/>
            </a:prstGeom>
          </p:spPr>
        </p:pic>
        <p:pic>
          <p:nvPicPr>
            <p:cNvPr id="501" name="Рисунок 500">
              <a:extLst>
                <a:ext uri="{FF2B5EF4-FFF2-40B4-BE49-F238E27FC236}">
                  <a16:creationId xmlns:a16="http://schemas.microsoft.com/office/drawing/2014/main" id="{FC160BAC-C7E0-0384-2D24-574AB1E2E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0588813" y="8097021"/>
              <a:ext cx="387257" cy="389662"/>
            </a:xfrm>
            <a:prstGeom prst="rect">
              <a:avLst/>
            </a:prstGeom>
          </p:spPr>
        </p:pic>
        <p:pic>
          <p:nvPicPr>
            <p:cNvPr id="502" name="Рисунок 501">
              <a:extLst>
                <a:ext uri="{FF2B5EF4-FFF2-40B4-BE49-F238E27FC236}">
                  <a16:creationId xmlns:a16="http://schemas.microsoft.com/office/drawing/2014/main" id="{9F63B398-007D-8192-C073-3671ACC82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0891007" y="8792510"/>
              <a:ext cx="387257" cy="389662"/>
            </a:xfrm>
            <a:prstGeom prst="rect">
              <a:avLst/>
            </a:prstGeom>
          </p:spPr>
        </p:pic>
        <p:pic>
          <p:nvPicPr>
            <p:cNvPr id="503" name="Рисунок 502">
              <a:extLst>
                <a:ext uri="{FF2B5EF4-FFF2-40B4-BE49-F238E27FC236}">
                  <a16:creationId xmlns:a16="http://schemas.microsoft.com/office/drawing/2014/main" id="{811508A3-5379-E5E7-AA91-DE0BA03E0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3480384" y="5243017"/>
              <a:ext cx="387257" cy="389662"/>
            </a:xfrm>
            <a:prstGeom prst="rect">
              <a:avLst/>
            </a:prstGeom>
          </p:spPr>
        </p:pic>
        <p:pic>
          <p:nvPicPr>
            <p:cNvPr id="504" name="Рисунок 503">
              <a:extLst>
                <a:ext uri="{FF2B5EF4-FFF2-40B4-BE49-F238E27FC236}">
                  <a16:creationId xmlns:a16="http://schemas.microsoft.com/office/drawing/2014/main" id="{593FC6D3-59BC-0D73-3032-A31501D46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3251648" y="6141050"/>
              <a:ext cx="387257" cy="389662"/>
            </a:xfrm>
            <a:prstGeom prst="rect">
              <a:avLst/>
            </a:prstGeom>
          </p:spPr>
        </p:pic>
        <p:pic>
          <p:nvPicPr>
            <p:cNvPr id="505" name="Рисунок 504">
              <a:extLst>
                <a:ext uri="{FF2B5EF4-FFF2-40B4-BE49-F238E27FC236}">
                  <a16:creationId xmlns:a16="http://schemas.microsoft.com/office/drawing/2014/main" id="{4A8D70BC-C74A-D767-EBB5-BA3508BD9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4750740" y="6400702"/>
              <a:ext cx="387257" cy="389662"/>
            </a:xfrm>
            <a:prstGeom prst="rect">
              <a:avLst/>
            </a:prstGeom>
          </p:spPr>
        </p:pic>
        <p:pic>
          <p:nvPicPr>
            <p:cNvPr id="506" name="Рисунок 505">
              <a:extLst>
                <a:ext uri="{FF2B5EF4-FFF2-40B4-BE49-F238E27FC236}">
                  <a16:creationId xmlns:a16="http://schemas.microsoft.com/office/drawing/2014/main" id="{BBD23A9D-DD92-A789-25F0-3C0057404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3132277" y="7339309"/>
              <a:ext cx="387257" cy="389662"/>
            </a:xfrm>
            <a:prstGeom prst="rect">
              <a:avLst/>
            </a:prstGeom>
          </p:spPr>
        </p:pic>
        <p:pic>
          <p:nvPicPr>
            <p:cNvPr id="507" name="Рисунок 506">
              <a:extLst>
                <a:ext uri="{FF2B5EF4-FFF2-40B4-BE49-F238E27FC236}">
                  <a16:creationId xmlns:a16="http://schemas.microsoft.com/office/drawing/2014/main" id="{8DAEB78A-99EA-486C-3694-7CE744795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5609795" y="7424818"/>
              <a:ext cx="387257" cy="389662"/>
            </a:xfrm>
            <a:prstGeom prst="rect">
              <a:avLst/>
            </a:prstGeom>
          </p:spPr>
        </p:pic>
        <p:pic>
          <p:nvPicPr>
            <p:cNvPr id="508" name="Рисунок 507">
              <a:extLst>
                <a:ext uri="{FF2B5EF4-FFF2-40B4-BE49-F238E27FC236}">
                  <a16:creationId xmlns:a16="http://schemas.microsoft.com/office/drawing/2014/main" id="{D7089B6D-0C8F-68CF-930C-B0D845978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4852278" y="7892358"/>
              <a:ext cx="387257" cy="389662"/>
            </a:xfrm>
            <a:prstGeom prst="rect">
              <a:avLst/>
            </a:prstGeom>
          </p:spPr>
        </p:pic>
        <p:pic>
          <p:nvPicPr>
            <p:cNvPr id="509" name="Рисунок 508">
              <a:extLst>
                <a:ext uri="{FF2B5EF4-FFF2-40B4-BE49-F238E27FC236}">
                  <a16:creationId xmlns:a16="http://schemas.microsoft.com/office/drawing/2014/main" id="{4C79B2ED-B44C-8954-C6A7-89C9DFA62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4488847" y="8481836"/>
              <a:ext cx="387257" cy="389662"/>
            </a:xfrm>
            <a:prstGeom prst="rect">
              <a:avLst/>
            </a:prstGeom>
          </p:spPr>
        </p:pic>
        <p:pic>
          <p:nvPicPr>
            <p:cNvPr id="510" name="Рисунок 509">
              <a:extLst>
                <a:ext uri="{FF2B5EF4-FFF2-40B4-BE49-F238E27FC236}">
                  <a16:creationId xmlns:a16="http://schemas.microsoft.com/office/drawing/2014/main" id="{E5D87649-793A-5F2A-BCC6-AF3DD3409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3987927" y="8772429"/>
              <a:ext cx="387257" cy="389662"/>
            </a:xfrm>
            <a:prstGeom prst="rect">
              <a:avLst/>
            </a:prstGeom>
          </p:spPr>
        </p:pic>
        <p:pic>
          <p:nvPicPr>
            <p:cNvPr id="511" name="Рисунок 510">
              <a:extLst>
                <a:ext uri="{FF2B5EF4-FFF2-40B4-BE49-F238E27FC236}">
                  <a16:creationId xmlns:a16="http://schemas.microsoft.com/office/drawing/2014/main" id="{C32356C3-5723-898A-C850-E12DA2E11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3554923" y="8640938"/>
              <a:ext cx="387257" cy="389662"/>
            </a:xfrm>
            <a:prstGeom prst="rect">
              <a:avLst/>
            </a:prstGeom>
          </p:spPr>
        </p:pic>
        <p:pic>
          <p:nvPicPr>
            <p:cNvPr id="512" name="Рисунок 511">
              <a:extLst>
                <a:ext uri="{FF2B5EF4-FFF2-40B4-BE49-F238E27FC236}">
                  <a16:creationId xmlns:a16="http://schemas.microsoft.com/office/drawing/2014/main" id="{9639A979-2217-7B27-DA8B-8BF78D689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2700466" y="8669548"/>
              <a:ext cx="387257" cy="389662"/>
            </a:xfrm>
            <a:prstGeom prst="rect">
              <a:avLst/>
            </a:prstGeom>
          </p:spPr>
        </p:pic>
        <p:pic>
          <p:nvPicPr>
            <p:cNvPr id="513" name="Рисунок 512">
              <a:extLst>
                <a:ext uri="{FF2B5EF4-FFF2-40B4-BE49-F238E27FC236}">
                  <a16:creationId xmlns:a16="http://schemas.microsoft.com/office/drawing/2014/main" id="{D7CE528C-CCAC-818D-3D46-663CD7997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2443769" y="8181349"/>
              <a:ext cx="387257" cy="389662"/>
            </a:xfrm>
            <a:prstGeom prst="rect">
              <a:avLst/>
            </a:prstGeom>
          </p:spPr>
        </p:pic>
        <p:pic>
          <p:nvPicPr>
            <p:cNvPr id="514" name="Рисунок 513">
              <a:extLst>
                <a:ext uri="{FF2B5EF4-FFF2-40B4-BE49-F238E27FC236}">
                  <a16:creationId xmlns:a16="http://schemas.microsoft.com/office/drawing/2014/main" id="{C89AA32E-F204-7413-944F-4D3C7DFF9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4844081" y="8986289"/>
              <a:ext cx="387257" cy="389662"/>
            </a:xfrm>
            <a:prstGeom prst="rect">
              <a:avLst/>
            </a:prstGeom>
          </p:spPr>
        </p:pic>
        <p:pic>
          <p:nvPicPr>
            <p:cNvPr id="515" name="Рисунок 514">
              <a:extLst>
                <a:ext uri="{FF2B5EF4-FFF2-40B4-BE49-F238E27FC236}">
                  <a16:creationId xmlns:a16="http://schemas.microsoft.com/office/drawing/2014/main" id="{2E838193-ED49-CD7C-EAF0-D95A2ADA3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5200581" y="9286471"/>
              <a:ext cx="387257" cy="389662"/>
            </a:xfrm>
            <a:prstGeom prst="rect">
              <a:avLst/>
            </a:prstGeom>
          </p:spPr>
        </p:pic>
        <p:pic>
          <p:nvPicPr>
            <p:cNvPr id="516" name="Рисунок 515">
              <a:extLst>
                <a:ext uri="{FF2B5EF4-FFF2-40B4-BE49-F238E27FC236}">
                  <a16:creationId xmlns:a16="http://schemas.microsoft.com/office/drawing/2014/main" id="{58F20991-3C8F-D40C-151D-39438CFA5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5585161" y="9902533"/>
              <a:ext cx="387257" cy="389662"/>
            </a:xfrm>
            <a:prstGeom prst="rect">
              <a:avLst/>
            </a:prstGeom>
          </p:spPr>
        </p:pic>
        <p:pic>
          <p:nvPicPr>
            <p:cNvPr id="517" name="Рисунок 516">
              <a:extLst>
                <a:ext uri="{FF2B5EF4-FFF2-40B4-BE49-F238E27FC236}">
                  <a16:creationId xmlns:a16="http://schemas.microsoft.com/office/drawing/2014/main" id="{618AC15A-E462-5D41-05B5-CD6B793F0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6080212" y="9607943"/>
              <a:ext cx="387257" cy="389662"/>
            </a:xfrm>
            <a:prstGeom prst="rect">
              <a:avLst/>
            </a:prstGeom>
          </p:spPr>
        </p:pic>
        <p:pic>
          <p:nvPicPr>
            <p:cNvPr id="518" name="Рисунок 517">
              <a:extLst>
                <a:ext uri="{FF2B5EF4-FFF2-40B4-BE49-F238E27FC236}">
                  <a16:creationId xmlns:a16="http://schemas.microsoft.com/office/drawing/2014/main" id="{3197A498-84AE-CE4F-572B-6F0296CEA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6480621" y="9857970"/>
              <a:ext cx="387257" cy="389662"/>
            </a:xfrm>
            <a:prstGeom prst="rect">
              <a:avLst/>
            </a:prstGeom>
          </p:spPr>
        </p:pic>
        <p:pic>
          <p:nvPicPr>
            <p:cNvPr id="519" name="Рисунок 518">
              <a:extLst>
                <a:ext uri="{FF2B5EF4-FFF2-40B4-BE49-F238E27FC236}">
                  <a16:creationId xmlns:a16="http://schemas.microsoft.com/office/drawing/2014/main" id="{BC72DCE6-AE4C-8CF0-CB72-53DF4B3B8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7844627" y="9578357"/>
              <a:ext cx="387257" cy="389662"/>
            </a:xfrm>
            <a:prstGeom prst="rect">
              <a:avLst/>
            </a:prstGeom>
          </p:spPr>
        </p:pic>
        <p:pic>
          <p:nvPicPr>
            <p:cNvPr id="520" name="Рисунок 519">
              <a:extLst>
                <a:ext uri="{FF2B5EF4-FFF2-40B4-BE49-F238E27FC236}">
                  <a16:creationId xmlns:a16="http://schemas.microsoft.com/office/drawing/2014/main" id="{2D1D8982-9049-D474-D885-5E15CD9BC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9424329" y="8090806"/>
              <a:ext cx="387257" cy="389662"/>
            </a:xfrm>
            <a:prstGeom prst="rect">
              <a:avLst/>
            </a:prstGeom>
          </p:spPr>
        </p:pic>
        <p:pic>
          <p:nvPicPr>
            <p:cNvPr id="521" name="Рисунок 520">
              <a:extLst>
                <a:ext uri="{FF2B5EF4-FFF2-40B4-BE49-F238E27FC236}">
                  <a16:creationId xmlns:a16="http://schemas.microsoft.com/office/drawing/2014/main" id="{4FF5CE87-37A4-2DE9-21AD-C4A0A9827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21710689" y="6726040"/>
              <a:ext cx="387257" cy="389662"/>
            </a:xfrm>
            <a:prstGeom prst="rect">
              <a:avLst/>
            </a:prstGeom>
          </p:spPr>
        </p:pic>
        <p:pic>
          <p:nvPicPr>
            <p:cNvPr id="522" name="Рисунок 521">
              <a:extLst>
                <a:ext uri="{FF2B5EF4-FFF2-40B4-BE49-F238E27FC236}">
                  <a16:creationId xmlns:a16="http://schemas.microsoft.com/office/drawing/2014/main" id="{A6918E47-4B6E-D793-CC87-99B04C50C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20404895" y="9342290"/>
              <a:ext cx="387257" cy="389662"/>
            </a:xfrm>
            <a:prstGeom prst="rect">
              <a:avLst/>
            </a:prstGeom>
          </p:spPr>
        </p:pic>
        <p:pic>
          <p:nvPicPr>
            <p:cNvPr id="523" name="Рисунок 522">
              <a:extLst>
                <a:ext uri="{FF2B5EF4-FFF2-40B4-BE49-F238E27FC236}">
                  <a16:creationId xmlns:a16="http://schemas.microsoft.com/office/drawing/2014/main" id="{63042C8C-041F-280A-AF44-EB3F8C15E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21950870" y="10469064"/>
              <a:ext cx="387257" cy="389662"/>
            </a:xfrm>
            <a:prstGeom prst="rect">
              <a:avLst/>
            </a:prstGeom>
          </p:spPr>
        </p:pic>
        <p:pic>
          <p:nvPicPr>
            <p:cNvPr id="524" name="Рисунок 523">
              <a:extLst>
                <a:ext uri="{FF2B5EF4-FFF2-40B4-BE49-F238E27FC236}">
                  <a16:creationId xmlns:a16="http://schemas.microsoft.com/office/drawing/2014/main" id="{4B9E01AD-3D46-2A5C-C9AE-B98CBCD3A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443426" y="8037352"/>
              <a:ext cx="387257" cy="389662"/>
            </a:xfrm>
            <a:prstGeom prst="rect">
              <a:avLst/>
            </a:prstGeom>
          </p:spPr>
        </p:pic>
        <p:pic>
          <p:nvPicPr>
            <p:cNvPr id="525" name="Рисунок 524">
              <a:extLst>
                <a:ext uri="{FF2B5EF4-FFF2-40B4-BE49-F238E27FC236}">
                  <a16:creationId xmlns:a16="http://schemas.microsoft.com/office/drawing/2014/main" id="{386303EB-BCFA-8B39-C91A-39BF7914A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949171" y="6035079"/>
              <a:ext cx="387257" cy="389662"/>
            </a:xfrm>
            <a:prstGeom prst="rect">
              <a:avLst/>
            </a:prstGeom>
          </p:spPr>
        </p:pic>
        <p:pic>
          <p:nvPicPr>
            <p:cNvPr id="526" name="Рисунок 525">
              <a:extLst>
                <a:ext uri="{FF2B5EF4-FFF2-40B4-BE49-F238E27FC236}">
                  <a16:creationId xmlns:a16="http://schemas.microsoft.com/office/drawing/2014/main" id="{6A3F9080-8B8E-FCC4-E3D7-5675F3DAD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788737" y="6363837"/>
              <a:ext cx="387257" cy="389662"/>
            </a:xfrm>
            <a:prstGeom prst="rect">
              <a:avLst/>
            </a:prstGeom>
          </p:spPr>
        </p:pic>
        <p:pic>
          <p:nvPicPr>
            <p:cNvPr id="527" name="Рисунок 526">
              <a:extLst>
                <a:ext uri="{FF2B5EF4-FFF2-40B4-BE49-F238E27FC236}">
                  <a16:creationId xmlns:a16="http://schemas.microsoft.com/office/drawing/2014/main" id="{C6B56651-89C2-BE61-FA9B-396A046B5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873315" y="6828198"/>
              <a:ext cx="387257" cy="389662"/>
            </a:xfrm>
            <a:prstGeom prst="rect">
              <a:avLst/>
            </a:prstGeom>
          </p:spPr>
        </p:pic>
        <p:pic>
          <p:nvPicPr>
            <p:cNvPr id="528" name="Рисунок 527">
              <a:extLst>
                <a:ext uri="{FF2B5EF4-FFF2-40B4-BE49-F238E27FC236}">
                  <a16:creationId xmlns:a16="http://schemas.microsoft.com/office/drawing/2014/main" id="{1B5BE455-A3DD-A0A9-4478-6F0923494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020063" y="6691926"/>
              <a:ext cx="387257" cy="389662"/>
            </a:xfrm>
            <a:prstGeom prst="rect">
              <a:avLst/>
            </a:prstGeom>
          </p:spPr>
        </p:pic>
        <p:pic>
          <p:nvPicPr>
            <p:cNvPr id="529" name="Рисунок 528">
              <a:extLst>
                <a:ext uri="{FF2B5EF4-FFF2-40B4-BE49-F238E27FC236}">
                  <a16:creationId xmlns:a16="http://schemas.microsoft.com/office/drawing/2014/main" id="{B64C0A15-AC95-6978-90C2-1B91FC093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471373" y="6764980"/>
              <a:ext cx="387257" cy="389662"/>
            </a:xfrm>
            <a:prstGeom prst="rect">
              <a:avLst/>
            </a:prstGeom>
          </p:spPr>
        </p:pic>
        <p:pic>
          <p:nvPicPr>
            <p:cNvPr id="530" name="Рисунок 529">
              <a:extLst>
                <a:ext uri="{FF2B5EF4-FFF2-40B4-BE49-F238E27FC236}">
                  <a16:creationId xmlns:a16="http://schemas.microsoft.com/office/drawing/2014/main" id="{DB591609-8155-0283-3A52-77C74C28E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738613" y="7482114"/>
              <a:ext cx="387257" cy="389662"/>
            </a:xfrm>
            <a:prstGeom prst="rect">
              <a:avLst/>
            </a:prstGeom>
          </p:spPr>
        </p:pic>
        <p:pic>
          <p:nvPicPr>
            <p:cNvPr id="531" name="Рисунок 530">
              <a:extLst>
                <a:ext uri="{FF2B5EF4-FFF2-40B4-BE49-F238E27FC236}">
                  <a16:creationId xmlns:a16="http://schemas.microsoft.com/office/drawing/2014/main" id="{E121FB13-B84A-5AE8-D3F7-9848A4C47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2256926" y="6926783"/>
              <a:ext cx="387257" cy="389662"/>
            </a:xfrm>
            <a:prstGeom prst="rect">
              <a:avLst/>
            </a:prstGeom>
          </p:spPr>
        </p:pic>
        <p:pic>
          <p:nvPicPr>
            <p:cNvPr id="532" name="Рисунок 531">
              <a:extLst>
                <a:ext uri="{FF2B5EF4-FFF2-40B4-BE49-F238E27FC236}">
                  <a16:creationId xmlns:a16="http://schemas.microsoft.com/office/drawing/2014/main" id="{911B4724-97B9-168D-115B-9C8F78B0B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2286816" y="7296160"/>
              <a:ext cx="387257" cy="389662"/>
            </a:xfrm>
            <a:prstGeom prst="rect">
              <a:avLst/>
            </a:prstGeom>
          </p:spPr>
        </p:pic>
        <p:pic>
          <p:nvPicPr>
            <p:cNvPr id="533" name="Рисунок 532">
              <a:extLst>
                <a:ext uri="{FF2B5EF4-FFF2-40B4-BE49-F238E27FC236}">
                  <a16:creationId xmlns:a16="http://schemas.microsoft.com/office/drawing/2014/main" id="{76BE3A26-A909-26A2-019C-45984D7DD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2520608" y="7624788"/>
              <a:ext cx="387257" cy="389662"/>
            </a:xfrm>
            <a:prstGeom prst="rect">
              <a:avLst/>
            </a:prstGeom>
          </p:spPr>
        </p:pic>
        <p:pic>
          <p:nvPicPr>
            <p:cNvPr id="534" name="Рисунок 533">
              <a:extLst>
                <a:ext uri="{FF2B5EF4-FFF2-40B4-BE49-F238E27FC236}">
                  <a16:creationId xmlns:a16="http://schemas.microsoft.com/office/drawing/2014/main" id="{E0801B97-8CDC-C3CB-708F-89CF0471F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243519" y="7145173"/>
              <a:ext cx="387257" cy="389662"/>
            </a:xfrm>
            <a:prstGeom prst="rect">
              <a:avLst/>
            </a:prstGeom>
          </p:spPr>
        </p:pic>
        <p:pic>
          <p:nvPicPr>
            <p:cNvPr id="535" name="Рисунок 534">
              <a:extLst>
                <a:ext uri="{FF2B5EF4-FFF2-40B4-BE49-F238E27FC236}">
                  <a16:creationId xmlns:a16="http://schemas.microsoft.com/office/drawing/2014/main" id="{0A396946-AB3D-2F70-C746-5608F8787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586228" y="7090688"/>
              <a:ext cx="387257" cy="389662"/>
            </a:xfrm>
            <a:prstGeom prst="rect">
              <a:avLst/>
            </a:prstGeom>
          </p:spPr>
        </p:pic>
        <p:sp>
          <p:nvSpPr>
            <p:cNvPr id="536" name="Полилиния: фигура 535">
              <a:extLst>
                <a:ext uri="{FF2B5EF4-FFF2-40B4-BE49-F238E27FC236}">
                  <a16:creationId xmlns:a16="http://schemas.microsoft.com/office/drawing/2014/main" id="{40C9A376-CADC-7471-A258-07140D035A05}"/>
                </a:ext>
              </a:extLst>
            </p:cNvPr>
            <p:cNvSpPr/>
            <p:nvPr/>
          </p:nvSpPr>
          <p:spPr>
            <a:xfrm>
              <a:off x="16412287" y="7626964"/>
              <a:ext cx="4998228" cy="1257690"/>
            </a:xfrm>
            <a:custGeom>
              <a:avLst/>
              <a:gdLst>
                <a:gd name="connsiteX0" fmla="*/ 5672227 w 5672227"/>
                <a:gd name="connsiteY0" fmla="*/ 0 h 1539088"/>
                <a:gd name="connsiteX1" fmla="*/ 5670964 w 5672227"/>
                <a:gd name="connsiteY1" fmla="*/ 9583 h 1539088"/>
                <a:gd name="connsiteX2" fmla="*/ 5470529 w 5672227"/>
                <a:gd name="connsiteY2" fmla="*/ 1529505 h 1539088"/>
                <a:gd name="connsiteX3" fmla="*/ 5469265 w 5672227"/>
                <a:gd name="connsiteY3" fmla="*/ 1539089 h 1539088"/>
                <a:gd name="connsiteX4" fmla="*/ 0 w 5672227"/>
                <a:gd name="connsiteY4" fmla="*/ 1539089 h 1539088"/>
                <a:gd name="connsiteX5" fmla="*/ 1264 w 5672227"/>
                <a:gd name="connsiteY5" fmla="*/ 1529505 h 1539088"/>
                <a:gd name="connsiteX6" fmla="*/ 201699 w 5672227"/>
                <a:gd name="connsiteY6" fmla="*/ 9584 h 1539088"/>
                <a:gd name="connsiteX7" fmla="*/ 202963 w 5672227"/>
                <a:gd name="connsiteY7" fmla="*/ 0 h 15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2227" h="1539088">
                  <a:moveTo>
                    <a:pt x="5672227" y="0"/>
                  </a:moveTo>
                  <a:cubicBezTo>
                    <a:pt x="5672227" y="0"/>
                    <a:pt x="5671662" y="4291"/>
                    <a:pt x="5670964" y="9583"/>
                  </a:cubicBezTo>
                  <a:lnTo>
                    <a:pt x="5470529" y="1529505"/>
                  </a:lnTo>
                  <a:cubicBezTo>
                    <a:pt x="5469831" y="1534798"/>
                    <a:pt x="5469265" y="1539089"/>
                    <a:pt x="5469265" y="1539089"/>
                  </a:cubicBezTo>
                  <a:lnTo>
                    <a:pt x="0" y="1539089"/>
                  </a:lnTo>
                  <a:cubicBezTo>
                    <a:pt x="0" y="1539089"/>
                    <a:pt x="566" y="1534798"/>
                    <a:pt x="1264" y="1529505"/>
                  </a:cubicBezTo>
                  <a:lnTo>
                    <a:pt x="201699" y="9584"/>
                  </a:lnTo>
                  <a:cubicBezTo>
                    <a:pt x="202397" y="4291"/>
                    <a:pt x="202963" y="0"/>
                    <a:pt x="202963" y="0"/>
                  </a:cubicBezTo>
                  <a:close/>
                </a:path>
              </a:pathLst>
            </a:custGeom>
            <a:solidFill>
              <a:srgbClr val="C00000">
                <a:alpha val="90000"/>
              </a:srgbClr>
            </a:solidFill>
            <a:ln w="7814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sz="4000">
                <a:latin typeface="+mn-lt"/>
              </a:endParaRPr>
            </a:p>
          </p:txBody>
        </p:sp>
        <p:sp>
          <p:nvSpPr>
            <p:cNvPr id="537" name="TextBox 536">
              <a:extLst>
                <a:ext uri="{FF2B5EF4-FFF2-40B4-BE49-F238E27FC236}">
                  <a16:creationId xmlns:a16="http://schemas.microsoft.com/office/drawing/2014/main" id="{D9B802D6-CF22-D8DA-552F-61BCF1CDA2A2}"/>
                </a:ext>
              </a:extLst>
            </p:cNvPr>
            <p:cNvSpPr txBox="1"/>
            <p:nvPr/>
          </p:nvSpPr>
          <p:spPr>
            <a:xfrm>
              <a:off x="17740738" y="7679282"/>
              <a:ext cx="3921564" cy="10576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121919" tIns="121919" rIns="121919" bIns="121919" numCol="1" spcCol="38100" rtlCol="0" anchor="t">
              <a:spAutoFit/>
            </a:bodyPr>
            <a:lstStyle/>
            <a:p>
              <a:pPr marL="0" marR="0" indent="0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dirty="0">
                  <a:solidFill>
                    <a:schemeClr val="bg1"/>
                  </a:solidFill>
                  <a:latin typeface="+mn-lt"/>
                  <a:cs typeface="Gotham Pro" panose="02000503040000020004" pitchFamily="2" charset="0"/>
                  <a:sym typeface="Roboto"/>
                </a:rPr>
                <a:t>региональных представительств</a:t>
              </a:r>
            </a:p>
          </p:txBody>
        </p:sp>
        <p:sp>
          <p:nvSpPr>
            <p:cNvPr id="538" name="TextBox 537">
              <a:extLst>
                <a:ext uri="{FF2B5EF4-FFF2-40B4-BE49-F238E27FC236}">
                  <a16:creationId xmlns:a16="http://schemas.microsoft.com/office/drawing/2014/main" id="{5A48FD4E-B5DF-7822-CFE9-3A95C2F2B421}"/>
                </a:ext>
              </a:extLst>
            </p:cNvPr>
            <p:cNvSpPr txBox="1"/>
            <p:nvPr/>
          </p:nvSpPr>
          <p:spPr>
            <a:xfrm>
              <a:off x="16498033" y="7648675"/>
              <a:ext cx="1319261" cy="11164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121919" tIns="121919" rIns="121919" bIns="1219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600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ru-RU" sz="6000" b="1" dirty="0">
                  <a:latin typeface="+mn-lt"/>
                  <a:cs typeface="Gotham Pro" panose="02000503040000020004" pitchFamily="2" charset="0"/>
                  <a:sym typeface="Roboto"/>
                </a:rPr>
                <a:t>30</a:t>
              </a:r>
              <a:endParaRPr lang="ru-RU" sz="6000" b="1" dirty="0">
                <a:latin typeface="+mn-lt"/>
                <a:cs typeface="Gotham Pro" panose="02000503040000020004" pitchFamily="2" charset="0"/>
              </a:endParaRPr>
            </a:p>
          </p:txBody>
        </p:sp>
        <p:grpSp>
          <p:nvGrpSpPr>
            <p:cNvPr id="539" name="Рисунок 2">
              <a:extLst>
                <a:ext uri="{FF2B5EF4-FFF2-40B4-BE49-F238E27FC236}">
                  <a16:creationId xmlns:a16="http://schemas.microsoft.com/office/drawing/2014/main" id="{87E319AD-291B-F346-3941-3BE07221EE33}"/>
                </a:ext>
              </a:extLst>
            </p:cNvPr>
            <p:cNvGrpSpPr/>
            <p:nvPr/>
          </p:nvGrpSpPr>
          <p:grpSpPr>
            <a:xfrm>
              <a:off x="17546606" y="5494487"/>
              <a:ext cx="4353463" cy="960322"/>
              <a:chOff x="15777440" y="5078419"/>
              <a:chExt cx="5327514" cy="1175186"/>
            </a:xfrm>
          </p:grpSpPr>
          <p:sp>
            <p:nvSpPr>
              <p:cNvPr id="546" name="Полилиния: фигура 545">
                <a:extLst>
                  <a:ext uri="{FF2B5EF4-FFF2-40B4-BE49-F238E27FC236}">
                    <a16:creationId xmlns:a16="http://schemas.microsoft.com/office/drawing/2014/main" id="{8FF3EC11-B6E4-18E6-A4ED-69311A9CD77A}"/>
                  </a:ext>
                </a:extLst>
              </p:cNvPr>
              <p:cNvSpPr/>
              <p:nvPr/>
            </p:nvSpPr>
            <p:spPr>
              <a:xfrm>
                <a:off x="17234182" y="5083315"/>
                <a:ext cx="359900" cy="408867"/>
              </a:xfrm>
              <a:custGeom>
                <a:avLst/>
                <a:gdLst>
                  <a:gd name="connsiteX0" fmla="*/ 1071 w 359900"/>
                  <a:gd name="connsiteY0" fmla="*/ 325 h 408867"/>
                  <a:gd name="connsiteX1" fmla="*/ 1071 w 359900"/>
                  <a:gd name="connsiteY1" fmla="*/ 409192 h 408867"/>
                  <a:gd name="connsiteX2" fmla="*/ 108797 w 359900"/>
                  <a:gd name="connsiteY2" fmla="*/ 409192 h 408867"/>
                  <a:gd name="connsiteX3" fmla="*/ 108797 w 359900"/>
                  <a:gd name="connsiteY3" fmla="*/ 95809 h 408867"/>
                  <a:gd name="connsiteX4" fmla="*/ 250798 w 359900"/>
                  <a:gd name="connsiteY4" fmla="*/ 95809 h 408867"/>
                  <a:gd name="connsiteX5" fmla="*/ 250798 w 359900"/>
                  <a:gd name="connsiteY5" fmla="*/ 409192 h 408867"/>
                  <a:gd name="connsiteX6" fmla="*/ 360972 w 359900"/>
                  <a:gd name="connsiteY6" fmla="*/ 409192 h 408867"/>
                  <a:gd name="connsiteX7" fmla="*/ 360972 w 359900"/>
                  <a:gd name="connsiteY7" fmla="*/ 325 h 40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9900" h="408867">
                    <a:moveTo>
                      <a:pt x="1071" y="325"/>
                    </a:moveTo>
                    <a:lnTo>
                      <a:pt x="1071" y="409192"/>
                    </a:lnTo>
                    <a:lnTo>
                      <a:pt x="108797" y="409192"/>
                    </a:lnTo>
                    <a:lnTo>
                      <a:pt x="108797" y="95809"/>
                    </a:lnTo>
                    <a:lnTo>
                      <a:pt x="250798" y="95809"/>
                    </a:lnTo>
                    <a:lnTo>
                      <a:pt x="250798" y="409192"/>
                    </a:lnTo>
                    <a:lnTo>
                      <a:pt x="360972" y="409192"/>
                    </a:lnTo>
                    <a:lnTo>
                      <a:pt x="360972" y="325"/>
                    </a:lnTo>
                    <a:close/>
                  </a:path>
                </a:pathLst>
              </a:custGeom>
              <a:solidFill>
                <a:srgbClr val="DB2B2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47" name="Полилиния: фигура 546">
                <a:extLst>
                  <a:ext uri="{FF2B5EF4-FFF2-40B4-BE49-F238E27FC236}">
                    <a16:creationId xmlns:a16="http://schemas.microsoft.com/office/drawing/2014/main" id="{C42C2B05-2CC2-2129-9C80-F7723764D978}"/>
                  </a:ext>
                </a:extLst>
              </p:cNvPr>
              <p:cNvSpPr/>
              <p:nvPr/>
            </p:nvSpPr>
            <p:spPr>
              <a:xfrm>
                <a:off x="17630808" y="5078419"/>
                <a:ext cx="761423" cy="416212"/>
              </a:xfrm>
              <a:custGeom>
                <a:avLst/>
                <a:gdLst>
                  <a:gd name="connsiteX0" fmla="*/ 192077 w 761423"/>
                  <a:gd name="connsiteY0" fmla="*/ 321053 h 416212"/>
                  <a:gd name="connsiteX1" fmla="*/ 238595 w 761423"/>
                  <a:gd name="connsiteY1" fmla="*/ 316156 h 416212"/>
                  <a:gd name="connsiteX2" fmla="*/ 260630 w 761423"/>
                  <a:gd name="connsiteY2" fmla="*/ 296570 h 416212"/>
                  <a:gd name="connsiteX3" fmla="*/ 267975 w 761423"/>
                  <a:gd name="connsiteY3" fmla="*/ 252500 h 416212"/>
                  <a:gd name="connsiteX4" fmla="*/ 267975 w 761423"/>
                  <a:gd name="connsiteY4" fmla="*/ 164361 h 416212"/>
                  <a:gd name="connsiteX5" fmla="*/ 263078 w 761423"/>
                  <a:gd name="connsiteY5" fmla="*/ 127637 h 416212"/>
                  <a:gd name="connsiteX6" fmla="*/ 250837 w 761423"/>
                  <a:gd name="connsiteY6" fmla="*/ 108050 h 416212"/>
                  <a:gd name="connsiteX7" fmla="*/ 228802 w 761423"/>
                  <a:gd name="connsiteY7" fmla="*/ 98257 h 416212"/>
                  <a:gd name="connsiteX8" fmla="*/ 192077 w 761423"/>
                  <a:gd name="connsiteY8" fmla="*/ 95809 h 416212"/>
                  <a:gd name="connsiteX9" fmla="*/ 145560 w 761423"/>
                  <a:gd name="connsiteY9" fmla="*/ 100706 h 416212"/>
                  <a:gd name="connsiteX10" fmla="*/ 123525 w 761423"/>
                  <a:gd name="connsiteY10" fmla="*/ 117844 h 416212"/>
                  <a:gd name="connsiteX11" fmla="*/ 116180 w 761423"/>
                  <a:gd name="connsiteY11" fmla="*/ 161913 h 416212"/>
                  <a:gd name="connsiteX12" fmla="*/ 116180 w 761423"/>
                  <a:gd name="connsiteY12" fmla="*/ 254949 h 416212"/>
                  <a:gd name="connsiteX13" fmla="*/ 123525 w 761423"/>
                  <a:gd name="connsiteY13" fmla="*/ 299018 h 416212"/>
                  <a:gd name="connsiteX14" fmla="*/ 145560 w 761423"/>
                  <a:gd name="connsiteY14" fmla="*/ 318605 h 416212"/>
                  <a:gd name="connsiteX15" fmla="*/ 192077 w 761423"/>
                  <a:gd name="connsiteY15" fmla="*/ 321053 h 416212"/>
                  <a:gd name="connsiteX16" fmla="*/ 192077 w 761423"/>
                  <a:gd name="connsiteY16" fmla="*/ 416537 h 416212"/>
                  <a:gd name="connsiteX17" fmla="*/ 113732 w 761423"/>
                  <a:gd name="connsiteY17" fmla="*/ 409192 h 416212"/>
                  <a:gd name="connsiteX18" fmla="*/ 54972 w 761423"/>
                  <a:gd name="connsiteY18" fmla="*/ 387157 h 416212"/>
                  <a:gd name="connsiteX19" fmla="*/ 15799 w 761423"/>
                  <a:gd name="connsiteY19" fmla="*/ 340640 h 416212"/>
                  <a:gd name="connsiteX20" fmla="*/ 1109 w 761423"/>
                  <a:gd name="connsiteY20" fmla="*/ 264742 h 416212"/>
                  <a:gd name="connsiteX21" fmla="*/ 1109 w 761423"/>
                  <a:gd name="connsiteY21" fmla="*/ 152120 h 416212"/>
                  <a:gd name="connsiteX22" fmla="*/ 15799 w 761423"/>
                  <a:gd name="connsiteY22" fmla="*/ 76222 h 416212"/>
                  <a:gd name="connsiteX23" fmla="*/ 54972 w 761423"/>
                  <a:gd name="connsiteY23" fmla="*/ 29705 h 416212"/>
                  <a:gd name="connsiteX24" fmla="*/ 113732 w 761423"/>
                  <a:gd name="connsiteY24" fmla="*/ 7670 h 416212"/>
                  <a:gd name="connsiteX25" fmla="*/ 192077 w 761423"/>
                  <a:gd name="connsiteY25" fmla="*/ 325 h 416212"/>
                  <a:gd name="connsiteX26" fmla="*/ 270423 w 761423"/>
                  <a:gd name="connsiteY26" fmla="*/ 7670 h 416212"/>
                  <a:gd name="connsiteX27" fmla="*/ 329182 w 761423"/>
                  <a:gd name="connsiteY27" fmla="*/ 29705 h 416212"/>
                  <a:gd name="connsiteX28" fmla="*/ 368355 w 761423"/>
                  <a:gd name="connsiteY28" fmla="*/ 76222 h 416212"/>
                  <a:gd name="connsiteX29" fmla="*/ 383045 w 761423"/>
                  <a:gd name="connsiteY29" fmla="*/ 152120 h 416212"/>
                  <a:gd name="connsiteX30" fmla="*/ 383045 w 761423"/>
                  <a:gd name="connsiteY30" fmla="*/ 267190 h 416212"/>
                  <a:gd name="connsiteX31" fmla="*/ 368355 w 761423"/>
                  <a:gd name="connsiteY31" fmla="*/ 343088 h 416212"/>
                  <a:gd name="connsiteX32" fmla="*/ 329182 w 761423"/>
                  <a:gd name="connsiteY32" fmla="*/ 389606 h 416212"/>
                  <a:gd name="connsiteX33" fmla="*/ 270423 w 761423"/>
                  <a:gd name="connsiteY33" fmla="*/ 411640 h 416212"/>
                  <a:gd name="connsiteX34" fmla="*/ 192077 w 761423"/>
                  <a:gd name="connsiteY34" fmla="*/ 416537 h 416212"/>
                  <a:gd name="connsiteX35" fmla="*/ 525047 w 761423"/>
                  <a:gd name="connsiteY35" fmla="*/ 213328 h 416212"/>
                  <a:gd name="connsiteX36" fmla="*/ 598496 w 761423"/>
                  <a:gd name="connsiteY36" fmla="*/ 213328 h 416212"/>
                  <a:gd name="connsiteX37" fmla="*/ 630324 w 761423"/>
                  <a:gd name="connsiteY37" fmla="*/ 208431 h 416212"/>
                  <a:gd name="connsiteX38" fmla="*/ 642566 w 761423"/>
                  <a:gd name="connsiteY38" fmla="*/ 191293 h 416212"/>
                  <a:gd name="connsiteX39" fmla="*/ 645014 w 761423"/>
                  <a:gd name="connsiteY39" fmla="*/ 152120 h 416212"/>
                  <a:gd name="connsiteX40" fmla="*/ 642566 w 761423"/>
                  <a:gd name="connsiteY40" fmla="*/ 117844 h 416212"/>
                  <a:gd name="connsiteX41" fmla="*/ 627876 w 761423"/>
                  <a:gd name="connsiteY41" fmla="*/ 100706 h 416212"/>
                  <a:gd name="connsiteX42" fmla="*/ 596048 w 761423"/>
                  <a:gd name="connsiteY42" fmla="*/ 95809 h 416212"/>
                  <a:gd name="connsiteX43" fmla="*/ 522599 w 761423"/>
                  <a:gd name="connsiteY43" fmla="*/ 95809 h 416212"/>
                  <a:gd name="connsiteX44" fmla="*/ 522599 w 761423"/>
                  <a:gd name="connsiteY44" fmla="*/ 213328 h 416212"/>
                  <a:gd name="connsiteX45" fmla="*/ 525047 w 761423"/>
                  <a:gd name="connsiteY45" fmla="*/ 414089 h 416212"/>
                  <a:gd name="connsiteX46" fmla="*/ 417321 w 761423"/>
                  <a:gd name="connsiteY46" fmla="*/ 414089 h 416212"/>
                  <a:gd name="connsiteX47" fmla="*/ 417321 w 761423"/>
                  <a:gd name="connsiteY47" fmla="*/ 5222 h 416212"/>
                  <a:gd name="connsiteX48" fmla="*/ 622979 w 761423"/>
                  <a:gd name="connsiteY48" fmla="*/ 5222 h 416212"/>
                  <a:gd name="connsiteX49" fmla="*/ 689084 w 761423"/>
                  <a:gd name="connsiteY49" fmla="*/ 12566 h 416212"/>
                  <a:gd name="connsiteX50" fmla="*/ 730705 w 761423"/>
                  <a:gd name="connsiteY50" fmla="*/ 39498 h 416212"/>
                  <a:gd name="connsiteX51" fmla="*/ 755188 w 761423"/>
                  <a:gd name="connsiteY51" fmla="*/ 86016 h 416212"/>
                  <a:gd name="connsiteX52" fmla="*/ 762533 w 761423"/>
                  <a:gd name="connsiteY52" fmla="*/ 154568 h 416212"/>
                  <a:gd name="connsiteX53" fmla="*/ 755188 w 761423"/>
                  <a:gd name="connsiteY53" fmla="*/ 228017 h 416212"/>
                  <a:gd name="connsiteX54" fmla="*/ 733153 w 761423"/>
                  <a:gd name="connsiteY54" fmla="*/ 274535 h 416212"/>
                  <a:gd name="connsiteX55" fmla="*/ 691532 w 761423"/>
                  <a:gd name="connsiteY55" fmla="*/ 299018 h 416212"/>
                  <a:gd name="connsiteX56" fmla="*/ 620531 w 761423"/>
                  <a:gd name="connsiteY56" fmla="*/ 306363 h 416212"/>
                  <a:gd name="connsiteX57" fmla="*/ 525047 w 761423"/>
                  <a:gd name="connsiteY57" fmla="*/ 306363 h 41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761423" h="416212">
                    <a:moveTo>
                      <a:pt x="192077" y="321053"/>
                    </a:moveTo>
                    <a:cubicBezTo>
                      <a:pt x="211664" y="321053"/>
                      <a:pt x="228802" y="318605"/>
                      <a:pt x="238595" y="316156"/>
                    </a:cubicBezTo>
                    <a:cubicBezTo>
                      <a:pt x="248388" y="313708"/>
                      <a:pt x="255733" y="306363"/>
                      <a:pt x="260630" y="296570"/>
                    </a:cubicBezTo>
                    <a:cubicBezTo>
                      <a:pt x="265527" y="286777"/>
                      <a:pt x="267975" y="272087"/>
                      <a:pt x="267975" y="252500"/>
                    </a:cubicBezTo>
                    <a:lnTo>
                      <a:pt x="267975" y="164361"/>
                    </a:lnTo>
                    <a:cubicBezTo>
                      <a:pt x="267975" y="149672"/>
                      <a:pt x="265527" y="137430"/>
                      <a:pt x="263078" y="127637"/>
                    </a:cubicBezTo>
                    <a:cubicBezTo>
                      <a:pt x="260630" y="117844"/>
                      <a:pt x="255733" y="112947"/>
                      <a:pt x="250837" y="108050"/>
                    </a:cubicBezTo>
                    <a:cubicBezTo>
                      <a:pt x="245940" y="103154"/>
                      <a:pt x="238595" y="100706"/>
                      <a:pt x="228802" y="98257"/>
                    </a:cubicBezTo>
                    <a:cubicBezTo>
                      <a:pt x="219009" y="95809"/>
                      <a:pt x="206767" y="95809"/>
                      <a:pt x="192077" y="95809"/>
                    </a:cubicBezTo>
                    <a:cubicBezTo>
                      <a:pt x="172491" y="95809"/>
                      <a:pt x="155353" y="98257"/>
                      <a:pt x="145560" y="100706"/>
                    </a:cubicBezTo>
                    <a:cubicBezTo>
                      <a:pt x="135766" y="103154"/>
                      <a:pt x="128421" y="110499"/>
                      <a:pt x="123525" y="117844"/>
                    </a:cubicBezTo>
                    <a:cubicBezTo>
                      <a:pt x="118628" y="127637"/>
                      <a:pt x="116180" y="142327"/>
                      <a:pt x="116180" y="161913"/>
                    </a:cubicBezTo>
                    <a:lnTo>
                      <a:pt x="116180" y="254949"/>
                    </a:lnTo>
                    <a:cubicBezTo>
                      <a:pt x="116180" y="274535"/>
                      <a:pt x="118628" y="289225"/>
                      <a:pt x="123525" y="299018"/>
                    </a:cubicBezTo>
                    <a:cubicBezTo>
                      <a:pt x="128421" y="308812"/>
                      <a:pt x="135766" y="313708"/>
                      <a:pt x="145560" y="318605"/>
                    </a:cubicBezTo>
                    <a:cubicBezTo>
                      <a:pt x="155353" y="323501"/>
                      <a:pt x="170043" y="321053"/>
                      <a:pt x="192077" y="321053"/>
                    </a:cubicBezTo>
                    <a:moveTo>
                      <a:pt x="192077" y="416537"/>
                    </a:moveTo>
                    <a:cubicBezTo>
                      <a:pt x="162698" y="416537"/>
                      <a:pt x="135766" y="414089"/>
                      <a:pt x="113732" y="409192"/>
                    </a:cubicBezTo>
                    <a:cubicBezTo>
                      <a:pt x="91697" y="404295"/>
                      <a:pt x="72110" y="396951"/>
                      <a:pt x="54972" y="387157"/>
                    </a:cubicBezTo>
                    <a:cubicBezTo>
                      <a:pt x="37834" y="377364"/>
                      <a:pt x="25592" y="360226"/>
                      <a:pt x="15799" y="340640"/>
                    </a:cubicBezTo>
                    <a:cubicBezTo>
                      <a:pt x="6006" y="321053"/>
                      <a:pt x="1109" y="296570"/>
                      <a:pt x="1109" y="264742"/>
                    </a:cubicBezTo>
                    <a:lnTo>
                      <a:pt x="1109" y="152120"/>
                    </a:lnTo>
                    <a:cubicBezTo>
                      <a:pt x="1109" y="122740"/>
                      <a:pt x="6006" y="95809"/>
                      <a:pt x="15799" y="76222"/>
                    </a:cubicBezTo>
                    <a:cubicBezTo>
                      <a:pt x="25592" y="56636"/>
                      <a:pt x="37834" y="41946"/>
                      <a:pt x="54972" y="29705"/>
                    </a:cubicBezTo>
                    <a:cubicBezTo>
                      <a:pt x="72110" y="17463"/>
                      <a:pt x="91697" y="12566"/>
                      <a:pt x="113732" y="7670"/>
                    </a:cubicBezTo>
                    <a:cubicBezTo>
                      <a:pt x="135766" y="2773"/>
                      <a:pt x="162698" y="325"/>
                      <a:pt x="192077" y="325"/>
                    </a:cubicBezTo>
                    <a:cubicBezTo>
                      <a:pt x="221457" y="325"/>
                      <a:pt x="248388" y="2773"/>
                      <a:pt x="270423" y="7670"/>
                    </a:cubicBezTo>
                    <a:cubicBezTo>
                      <a:pt x="292458" y="12566"/>
                      <a:pt x="312044" y="19911"/>
                      <a:pt x="329182" y="29705"/>
                    </a:cubicBezTo>
                    <a:cubicBezTo>
                      <a:pt x="346321" y="39498"/>
                      <a:pt x="358562" y="56636"/>
                      <a:pt x="368355" y="76222"/>
                    </a:cubicBezTo>
                    <a:cubicBezTo>
                      <a:pt x="378149" y="95809"/>
                      <a:pt x="383045" y="120292"/>
                      <a:pt x="383045" y="152120"/>
                    </a:cubicBezTo>
                    <a:lnTo>
                      <a:pt x="383045" y="267190"/>
                    </a:lnTo>
                    <a:cubicBezTo>
                      <a:pt x="383045" y="296570"/>
                      <a:pt x="378149" y="323501"/>
                      <a:pt x="368355" y="343088"/>
                    </a:cubicBezTo>
                    <a:cubicBezTo>
                      <a:pt x="358562" y="362674"/>
                      <a:pt x="346321" y="377364"/>
                      <a:pt x="329182" y="389606"/>
                    </a:cubicBezTo>
                    <a:cubicBezTo>
                      <a:pt x="312044" y="399399"/>
                      <a:pt x="292458" y="406744"/>
                      <a:pt x="270423" y="411640"/>
                    </a:cubicBezTo>
                    <a:cubicBezTo>
                      <a:pt x="248388" y="414089"/>
                      <a:pt x="221457" y="416537"/>
                      <a:pt x="192077" y="416537"/>
                    </a:cubicBezTo>
                    <a:moveTo>
                      <a:pt x="525047" y="213328"/>
                    </a:moveTo>
                    <a:lnTo>
                      <a:pt x="598496" y="213328"/>
                    </a:lnTo>
                    <a:cubicBezTo>
                      <a:pt x="613186" y="213328"/>
                      <a:pt x="622979" y="210879"/>
                      <a:pt x="630324" y="208431"/>
                    </a:cubicBezTo>
                    <a:cubicBezTo>
                      <a:pt x="637669" y="205983"/>
                      <a:pt x="640117" y="201086"/>
                      <a:pt x="642566" y="191293"/>
                    </a:cubicBezTo>
                    <a:cubicBezTo>
                      <a:pt x="645014" y="183948"/>
                      <a:pt x="645014" y="169258"/>
                      <a:pt x="645014" y="152120"/>
                    </a:cubicBezTo>
                    <a:cubicBezTo>
                      <a:pt x="645014" y="137430"/>
                      <a:pt x="645014" y="125189"/>
                      <a:pt x="642566" y="117844"/>
                    </a:cubicBezTo>
                    <a:cubicBezTo>
                      <a:pt x="640117" y="110499"/>
                      <a:pt x="635221" y="105602"/>
                      <a:pt x="627876" y="100706"/>
                    </a:cubicBezTo>
                    <a:cubicBezTo>
                      <a:pt x="620531" y="95809"/>
                      <a:pt x="610738" y="95809"/>
                      <a:pt x="596048" y="95809"/>
                    </a:cubicBezTo>
                    <a:lnTo>
                      <a:pt x="522599" y="95809"/>
                    </a:lnTo>
                    <a:lnTo>
                      <a:pt x="522599" y="213328"/>
                    </a:lnTo>
                    <a:close/>
                    <a:moveTo>
                      <a:pt x="525047" y="414089"/>
                    </a:moveTo>
                    <a:lnTo>
                      <a:pt x="417321" y="414089"/>
                    </a:lnTo>
                    <a:lnTo>
                      <a:pt x="417321" y="5222"/>
                    </a:lnTo>
                    <a:lnTo>
                      <a:pt x="622979" y="5222"/>
                    </a:lnTo>
                    <a:cubicBezTo>
                      <a:pt x="647462" y="5222"/>
                      <a:pt x="669497" y="7670"/>
                      <a:pt x="689084" y="12566"/>
                    </a:cubicBezTo>
                    <a:cubicBezTo>
                      <a:pt x="706222" y="17463"/>
                      <a:pt x="720911" y="27256"/>
                      <a:pt x="730705" y="39498"/>
                    </a:cubicBezTo>
                    <a:cubicBezTo>
                      <a:pt x="740498" y="51739"/>
                      <a:pt x="750291" y="66429"/>
                      <a:pt x="755188" y="86016"/>
                    </a:cubicBezTo>
                    <a:cubicBezTo>
                      <a:pt x="760084" y="105602"/>
                      <a:pt x="762533" y="127637"/>
                      <a:pt x="762533" y="154568"/>
                    </a:cubicBezTo>
                    <a:cubicBezTo>
                      <a:pt x="762533" y="183948"/>
                      <a:pt x="760084" y="208431"/>
                      <a:pt x="755188" y="228017"/>
                    </a:cubicBezTo>
                    <a:cubicBezTo>
                      <a:pt x="750291" y="247604"/>
                      <a:pt x="742946" y="262294"/>
                      <a:pt x="733153" y="274535"/>
                    </a:cubicBezTo>
                    <a:cubicBezTo>
                      <a:pt x="723360" y="286777"/>
                      <a:pt x="708670" y="294122"/>
                      <a:pt x="691532" y="299018"/>
                    </a:cubicBezTo>
                    <a:cubicBezTo>
                      <a:pt x="674394" y="303915"/>
                      <a:pt x="649911" y="306363"/>
                      <a:pt x="620531" y="306363"/>
                    </a:cubicBezTo>
                    <a:lnTo>
                      <a:pt x="525047" y="306363"/>
                    </a:lnTo>
                    <a:close/>
                  </a:path>
                </a:pathLst>
              </a:custGeom>
              <a:solidFill>
                <a:srgbClr val="DB2B2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48" name="Полилиния: фигура 547">
                <a:extLst>
                  <a:ext uri="{FF2B5EF4-FFF2-40B4-BE49-F238E27FC236}">
                    <a16:creationId xmlns:a16="http://schemas.microsoft.com/office/drawing/2014/main" id="{E662546B-52FA-AF6C-9191-7E102206F005}"/>
                  </a:ext>
                </a:extLst>
              </p:cNvPr>
              <p:cNvSpPr/>
              <p:nvPr/>
            </p:nvSpPr>
            <p:spPr>
              <a:xfrm>
                <a:off x="18387335" y="5083315"/>
                <a:ext cx="714905" cy="408867"/>
              </a:xfrm>
              <a:custGeom>
                <a:avLst/>
                <a:gdLst>
                  <a:gd name="connsiteX0" fmla="*/ 1156 w 714905"/>
                  <a:gd name="connsiteY0" fmla="*/ 325 h 408867"/>
                  <a:gd name="connsiteX1" fmla="*/ 1156 w 714905"/>
                  <a:gd name="connsiteY1" fmla="*/ 95809 h 408867"/>
                  <a:gd name="connsiteX2" fmla="*/ 106434 w 714905"/>
                  <a:gd name="connsiteY2" fmla="*/ 95809 h 408867"/>
                  <a:gd name="connsiteX3" fmla="*/ 106434 w 714905"/>
                  <a:gd name="connsiteY3" fmla="*/ 409192 h 408867"/>
                  <a:gd name="connsiteX4" fmla="*/ 216607 w 714905"/>
                  <a:gd name="connsiteY4" fmla="*/ 409192 h 408867"/>
                  <a:gd name="connsiteX5" fmla="*/ 216607 w 714905"/>
                  <a:gd name="connsiteY5" fmla="*/ 95809 h 408867"/>
                  <a:gd name="connsiteX6" fmla="*/ 324333 w 714905"/>
                  <a:gd name="connsiteY6" fmla="*/ 95809 h 408867"/>
                  <a:gd name="connsiteX7" fmla="*/ 324333 w 714905"/>
                  <a:gd name="connsiteY7" fmla="*/ 325 h 408867"/>
                  <a:gd name="connsiteX8" fmla="*/ 512852 w 714905"/>
                  <a:gd name="connsiteY8" fmla="*/ 81119 h 408867"/>
                  <a:gd name="connsiteX9" fmla="*/ 564267 w 714905"/>
                  <a:gd name="connsiteY9" fmla="*/ 257397 h 408867"/>
                  <a:gd name="connsiteX10" fmla="*/ 463886 w 714905"/>
                  <a:gd name="connsiteY10" fmla="*/ 257397 h 408867"/>
                  <a:gd name="connsiteX11" fmla="*/ 427162 w 714905"/>
                  <a:gd name="connsiteY11" fmla="*/ 325 h 408867"/>
                  <a:gd name="connsiteX12" fmla="*/ 304746 w 714905"/>
                  <a:gd name="connsiteY12" fmla="*/ 409192 h 408867"/>
                  <a:gd name="connsiteX13" fmla="*/ 417369 w 714905"/>
                  <a:gd name="connsiteY13" fmla="*/ 409192 h 408867"/>
                  <a:gd name="connsiteX14" fmla="*/ 436955 w 714905"/>
                  <a:gd name="connsiteY14" fmla="*/ 338191 h 408867"/>
                  <a:gd name="connsiteX15" fmla="*/ 583853 w 714905"/>
                  <a:gd name="connsiteY15" fmla="*/ 338191 h 408867"/>
                  <a:gd name="connsiteX16" fmla="*/ 605888 w 714905"/>
                  <a:gd name="connsiteY16" fmla="*/ 409192 h 408867"/>
                  <a:gd name="connsiteX17" fmla="*/ 716062 w 714905"/>
                  <a:gd name="connsiteY17" fmla="*/ 409192 h 408867"/>
                  <a:gd name="connsiteX18" fmla="*/ 591198 w 714905"/>
                  <a:gd name="connsiteY18" fmla="*/ 325 h 40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14905" h="408867">
                    <a:moveTo>
                      <a:pt x="1156" y="325"/>
                    </a:moveTo>
                    <a:lnTo>
                      <a:pt x="1156" y="95809"/>
                    </a:lnTo>
                    <a:lnTo>
                      <a:pt x="106434" y="95809"/>
                    </a:lnTo>
                    <a:lnTo>
                      <a:pt x="106434" y="409192"/>
                    </a:lnTo>
                    <a:lnTo>
                      <a:pt x="216607" y="409192"/>
                    </a:lnTo>
                    <a:lnTo>
                      <a:pt x="216607" y="95809"/>
                    </a:lnTo>
                    <a:lnTo>
                      <a:pt x="324333" y="95809"/>
                    </a:lnTo>
                    <a:lnTo>
                      <a:pt x="324333" y="325"/>
                    </a:lnTo>
                    <a:close/>
                    <a:moveTo>
                      <a:pt x="512852" y="81119"/>
                    </a:moveTo>
                    <a:lnTo>
                      <a:pt x="564267" y="257397"/>
                    </a:lnTo>
                    <a:lnTo>
                      <a:pt x="463886" y="257397"/>
                    </a:lnTo>
                    <a:close/>
                    <a:moveTo>
                      <a:pt x="427162" y="325"/>
                    </a:moveTo>
                    <a:lnTo>
                      <a:pt x="304746" y="409192"/>
                    </a:lnTo>
                    <a:lnTo>
                      <a:pt x="417369" y="409192"/>
                    </a:lnTo>
                    <a:lnTo>
                      <a:pt x="436955" y="338191"/>
                    </a:lnTo>
                    <a:lnTo>
                      <a:pt x="583853" y="338191"/>
                    </a:lnTo>
                    <a:lnTo>
                      <a:pt x="605888" y="409192"/>
                    </a:lnTo>
                    <a:lnTo>
                      <a:pt x="716062" y="409192"/>
                    </a:lnTo>
                    <a:lnTo>
                      <a:pt x="591198" y="325"/>
                    </a:lnTo>
                    <a:close/>
                  </a:path>
                </a:pathLst>
              </a:custGeom>
              <a:solidFill>
                <a:srgbClr val="DB2B2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49" name="Полилиния: фигура 548">
                <a:extLst>
                  <a:ext uri="{FF2B5EF4-FFF2-40B4-BE49-F238E27FC236}">
                    <a16:creationId xmlns:a16="http://schemas.microsoft.com/office/drawing/2014/main" id="{FAF281F6-CC05-D290-73A3-ADF5DBD566E4}"/>
                  </a:ext>
                </a:extLst>
              </p:cNvPr>
              <p:cNvSpPr/>
              <p:nvPr/>
            </p:nvSpPr>
            <p:spPr>
              <a:xfrm>
                <a:off x="19087550" y="5083315"/>
                <a:ext cx="406418" cy="411315"/>
              </a:xfrm>
              <a:custGeom>
                <a:avLst/>
                <a:gdLst>
                  <a:gd name="connsiteX0" fmla="*/ 77089 w 406418"/>
                  <a:gd name="connsiteY0" fmla="*/ 325 h 411315"/>
                  <a:gd name="connsiteX1" fmla="*/ 407610 w 406418"/>
                  <a:gd name="connsiteY1" fmla="*/ 325 h 411315"/>
                  <a:gd name="connsiteX2" fmla="*/ 407610 w 406418"/>
                  <a:gd name="connsiteY2" fmla="*/ 409192 h 411315"/>
                  <a:gd name="connsiteX3" fmla="*/ 297437 w 406418"/>
                  <a:gd name="connsiteY3" fmla="*/ 409192 h 411315"/>
                  <a:gd name="connsiteX4" fmla="*/ 297437 w 406418"/>
                  <a:gd name="connsiteY4" fmla="*/ 95809 h 411315"/>
                  <a:gd name="connsiteX5" fmla="*/ 179918 w 406418"/>
                  <a:gd name="connsiteY5" fmla="*/ 95809 h 411315"/>
                  <a:gd name="connsiteX6" fmla="*/ 179918 w 406418"/>
                  <a:gd name="connsiteY6" fmla="*/ 267190 h 411315"/>
                  <a:gd name="connsiteX7" fmla="*/ 167676 w 406418"/>
                  <a:gd name="connsiteY7" fmla="*/ 345536 h 411315"/>
                  <a:gd name="connsiteX8" fmla="*/ 126055 w 406418"/>
                  <a:gd name="connsiteY8" fmla="*/ 394502 h 411315"/>
                  <a:gd name="connsiteX9" fmla="*/ 57503 w 406418"/>
                  <a:gd name="connsiteY9" fmla="*/ 411641 h 411315"/>
                  <a:gd name="connsiteX10" fmla="*/ 1191 w 406418"/>
                  <a:gd name="connsiteY10" fmla="*/ 406744 h 411315"/>
                  <a:gd name="connsiteX11" fmla="*/ 1191 w 406418"/>
                  <a:gd name="connsiteY11" fmla="*/ 318605 h 411315"/>
                  <a:gd name="connsiteX12" fmla="*/ 35468 w 406418"/>
                  <a:gd name="connsiteY12" fmla="*/ 323502 h 411315"/>
                  <a:gd name="connsiteX13" fmla="*/ 67296 w 406418"/>
                  <a:gd name="connsiteY13" fmla="*/ 311260 h 411315"/>
                  <a:gd name="connsiteX14" fmla="*/ 77089 w 406418"/>
                  <a:gd name="connsiteY14" fmla="*/ 269639 h 41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418" h="411315">
                    <a:moveTo>
                      <a:pt x="77089" y="325"/>
                    </a:moveTo>
                    <a:lnTo>
                      <a:pt x="407610" y="325"/>
                    </a:lnTo>
                    <a:lnTo>
                      <a:pt x="407610" y="409192"/>
                    </a:lnTo>
                    <a:lnTo>
                      <a:pt x="297437" y="409192"/>
                    </a:lnTo>
                    <a:lnTo>
                      <a:pt x="297437" y="95809"/>
                    </a:lnTo>
                    <a:lnTo>
                      <a:pt x="179918" y="95809"/>
                    </a:lnTo>
                    <a:lnTo>
                      <a:pt x="179918" y="267190"/>
                    </a:lnTo>
                    <a:cubicBezTo>
                      <a:pt x="179918" y="296570"/>
                      <a:pt x="175021" y="323502"/>
                      <a:pt x="167676" y="345536"/>
                    </a:cubicBezTo>
                    <a:cubicBezTo>
                      <a:pt x="157883" y="367571"/>
                      <a:pt x="145642" y="384709"/>
                      <a:pt x="126055" y="394502"/>
                    </a:cubicBezTo>
                    <a:cubicBezTo>
                      <a:pt x="108917" y="406744"/>
                      <a:pt x="84434" y="411641"/>
                      <a:pt x="57503" y="411641"/>
                    </a:cubicBezTo>
                    <a:cubicBezTo>
                      <a:pt x="37916" y="411641"/>
                      <a:pt x="18330" y="409192"/>
                      <a:pt x="1191" y="406744"/>
                    </a:cubicBezTo>
                    <a:lnTo>
                      <a:pt x="1191" y="318605"/>
                    </a:lnTo>
                    <a:cubicBezTo>
                      <a:pt x="8536" y="321053"/>
                      <a:pt x="20778" y="323502"/>
                      <a:pt x="35468" y="323502"/>
                    </a:cubicBezTo>
                    <a:cubicBezTo>
                      <a:pt x="50158" y="323502"/>
                      <a:pt x="59951" y="318605"/>
                      <a:pt x="67296" y="311260"/>
                    </a:cubicBezTo>
                    <a:cubicBezTo>
                      <a:pt x="72193" y="303915"/>
                      <a:pt x="77089" y="289225"/>
                      <a:pt x="77089" y="269639"/>
                    </a:cubicBezTo>
                    <a:close/>
                  </a:path>
                </a:pathLst>
              </a:custGeom>
              <a:solidFill>
                <a:srgbClr val="DB2B2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50" name="Полилиния: фигура 549">
                <a:extLst>
                  <a:ext uri="{FF2B5EF4-FFF2-40B4-BE49-F238E27FC236}">
                    <a16:creationId xmlns:a16="http://schemas.microsoft.com/office/drawing/2014/main" id="{A0F988E7-8607-1CD3-81BF-F3F551CD6D0D}"/>
                  </a:ext>
                </a:extLst>
              </p:cNvPr>
              <p:cNvSpPr/>
              <p:nvPr/>
            </p:nvSpPr>
            <p:spPr>
              <a:xfrm>
                <a:off x="17234182" y="5658667"/>
                <a:ext cx="298693" cy="369694"/>
              </a:xfrm>
              <a:custGeom>
                <a:avLst/>
                <a:gdLst>
                  <a:gd name="connsiteX0" fmla="*/ 1069 w 298693"/>
                  <a:gd name="connsiteY0" fmla="*/ 361 h 369694"/>
                  <a:gd name="connsiteX1" fmla="*/ 299762 w 298693"/>
                  <a:gd name="connsiteY1" fmla="*/ 361 h 369694"/>
                  <a:gd name="connsiteX2" fmla="*/ 299762 w 298693"/>
                  <a:gd name="connsiteY2" fmla="*/ 370055 h 369694"/>
                  <a:gd name="connsiteX3" fmla="*/ 258141 w 298693"/>
                  <a:gd name="connsiteY3" fmla="*/ 370055 h 369694"/>
                  <a:gd name="connsiteX4" fmla="*/ 258141 w 298693"/>
                  <a:gd name="connsiteY4" fmla="*/ 37085 h 369694"/>
                  <a:gd name="connsiteX5" fmla="*/ 42690 w 298693"/>
                  <a:gd name="connsiteY5" fmla="*/ 37085 h 369694"/>
                  <a:gd name="connsiteX6" fmla="*/ 42690 w 298693"/>
                  <a:gd name="connsiteY6" fmla="*/ 370055 h 369694"/>
                  <a:gd name="connsiteX7" fmla="*/ 1069 w 298693"/>
                  <a:gd name="connsiteY7" fmla="*/ 370055 h 369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93" h="369694">
                    <a:moveTo>
                      <a:pt x="1069" y="361"/>
                    </a:moveTo>
                    <a:lnTo>
                      <a:pt x="299762" y="361"/>
                    </a:lnTo>
                    <a:lnTo>
                      <a:pt x="299762" y="370055"/>
                    </a:lnTo>
                    <a:lnTo>
                      <a:pt x="258141" y="370055"/>
                    </a:lnTo>
                    <a:lnTo>
                      <a:pt x="258141" y="37085"/>
                    </a:lnTo>
                    <a:lnTo>
                      <a:pt x="42690" y="37085"/>
                    </a:lnTo>
                    <a:lnTo>
                      <a:pt x="42690" y="370055"/>
                    </a:lnTo>
                    <a:lnTo>
                      <a:pt x="1069" y="370055"/>
                    </a:lnTo>
                    <a:close/>
                  </a:path>
                </a:pathLst>
              </a:custGeom>
              <a:solidFill>
                <a:srgbClr val="B4B1B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51" name="Полилиния: фигура 550">
                <a:extLst>
                  <a:ext uri="{FF2B5EF4-FFF2-40B4-BE49-F238E27FC236}">
                    <a16:creationId xmlns:a16="http://schemas.microsoft.com/office/drawing/2014/main" id="{657A5052-F597-B121-7C44-46CFC9C9CFD7}"/>
                  </a:ext>
                </a:extLst>
              </p:cNvPr>
              <p:cNvSpPr/>
              <p:nvPr/>
            </p:nvSpPr>
            <p:spPr>
              <a:xfrm>
                <a:off x="17576945" y="5653771"/>
                <a:ext cx="634111" cy="377039"/>
              </a:xfrm>
              <a:custGeom>
                <a:avLst/>
                <a:gdLst>
                  <a:gd name="connsiteX0" fmla="*/ 47620 w 634111"/>
                  <a:gd name="connsiteY0" fmla="*/ 269674 h 377039"/>
                  <a:gd name="connsiteX1" fmla="*/ 62310 w 634111"/>
                  <a:gd name="connsiteY1" fmla="*/ 313744 h 377039"/>
                  <a:gd name="connsiteX2" fmla="*/ 96586 w 634111"/>
                  <a:gd name="connsiteY2" fmla="*/ 335779 h 377039"/>
                  <a:gd name="connsiteX3" fmla="*/ 157794 w 634111"/>
                  <a:gd name="connsiteY3" fmla="*/ 340675 h 377039"/>
                  <a:gd name="connsiteX4" fmla="*/ 219001 w 634111"/>
                  <a:gd name="connsiteY4" fmla="*/ 335779 h 377039"/>
                  <a:gd name="connsiteX5" fmla="*/ 253277 w 634111"/>
                  <a:gd name="connsiteY5" fmla="*/ 313744 h 377039"/>
                  <a:gd name="connsiteX6" fmla="*/ 267967 w 634111"/>
                  <a:gd name="connsiteY6" fmla="*/ 269674 h 377039"/>
                  <a:gd name="connsiteX7" fmla="*/ 272864 w 634111"/>
                  <a:gd name="connsiteY7" fmla="*/ 188880 h 377039"/>
                  <a:gd name="connsiteX8" fmla="*/ 267967 w 634111"/>
                  <a:gd name="connsiteY8" fmla="*/ 108086 h 377039"/>
                  <a:gd name="connsiteX9" fmla="*/ 253277 w 634111"/>
                  <a:gd name="connsiteY9" fmla="*/ 64017 h 377039"/>
                  <a:gd name="connsiteX10" fmla="*/ 221449 w 634111"/>
                  <a:gd name="connsiteY10" fmla="*/ 41982 h 377039"/>
                  <a:gd name="connsiteX11" fmla="*/ 157794 w 634111"/>
                  <a:gd name="connsiteY11" fmla="*/ 37085 h 377039"/>
                  <a:gd name="connsiteX12" fmla="*/ 96586 w 634111"/>
                  <a:gd name="connsiteY12" fmla="*/ 41982 h 377039"/>
                  <a:gd name="connsiteX13" fmla="*/ 64758 w 634111"/>
                  <a:gd name="connsiteY13" fmla="*/ 64017 h 377039"/>
                  <a:gd name="connsiteX14" fmla="*/ 50068 w 634111"/>
                  <a:gd name="connsiteY14" fmla="*/ 108086 h 377039"/>
                  <a:gd name="connsiteX15" fmla="*/ 45171 w 634111"/>
                  <a:gd name="connsiteY15" fmla="*/ 188880 h 377039"/>
                  <a:gd name="connsiteX16" fmla="*/ 47620 w 634111"/>
                  <a:gd name="connsiteY16" fmla="*/ 269674 h 377039"/>
                  <a:gd name="connsiteX17" fmla="*/ 8447 w 634111"/>
                  <a:gd name="connsiteY17" fmla="*/ 90948 h 377039"/>
                  <a:gd name="connsiteX18" fmla="*/ 32930 w 634111"/>
                  <a:gd name="connsiteY18" fmla="*/ 34637 h 377039"/>
                  <a:gd name="connsiteX19" fmla="*/ 79448 w 634111"/>
                  <a:gd name="connsiteY19" fmla="*/ 7706 h 377039"/>
                  <a:gd name="connsiteX20" fmla="*/ 157794 w 634111"/>
                  <a:gd name="connsiteY20" fmla="*/ 361 h 377039"/>
                  <a:gd name="connsiteX21" fmla="*/ 236139 w 634111"/>
                  <a:gd name="connsiteY21" fmla="*/ 7706 h 377039"/>
                  <a:gd name="connsiteX22" fmla="*/ 282657 w 634111"/>
                  <a:gd name="connsiteY22" fmla="*/ 34637 h 377039"/>
                  <a:gd name="connsiteX23" fmla="*/ 307140 w 634111"/>
                  <a:gd name="connsiteY23" fmla="*/ 90948 h 377039"/>
                  <a:gd name="connsiteX24" fmla="*/ 314485 w 634111"/>
                  <a:gd name="connsiteY24" fmla="*/ 188880 h 377039"/>
                  <a:gd name="connsiteX25" fmla="*/ 307140 w 634111"/>
                  <a:gd name="connsiteY25" fmla="*/ 286812 h 377039"/>
                  <a:gd name="connsiteX26" fmla="*/ 282657 w 634111"/>
                  <a:gd name="connsiteY26" fmla="*/ 343123 h 377039"/>
                  <a:gd name="connsiteX27" fmla="*/ 236139 w 634111"/>
                  <a:gd name="connsiteY27" fmla="*/ 370055 h 377039"/>
                  <a:gd name="connsiteX28" fmla="*/ 157794 w 634111"/>
                  <a:gd name="connsiteY28" fmla="*/ 377400 h 377039"/>
                  <a:gd name="connsiteX29" fmla="*/ 79448 w 634111"/>
                  <a:gd name="connsiteY29" fmla="*/ 370055 h 377039"/>
                  <a:gd name="connsiteX30" fmla="*/ 32930 w 634111"/>
                  <a:gd name="connsiteY30" fmla="*/ 343123 h 377039"/>
                  <a:gd name="connsiteX31" fmla="*/ 8447 w 634111"/>
                  <a:gd name="connsiteY31" fmla="*/ 286812 h 377039"/>
                  <a:gd name="connsiteX32" fmla="*/ 1102 w 634111"/>
                  <a:gd name="connsiteY32" fmla="*/ 188880 h 377039"/>
                  <a:gd name="connsiteX33" fmla="*/ 8447 w 634111"/>
                  <a:gd name="connsiteY33" fmla="*/ 90948 h 377039"/>
                  <a:gd name="connsiteX34" fmla="*/ 596040 w 634111"/>
                  <a:gd name="connsiteY34" fmla="*/ 250088 h 377039"/>
                  <a:gd name="connsiteX35" fmla="*/ 635213 w 634111"/>
                  <a:gd name="connsiteY35" fmla="*/ 250088 h 377039"/>
                  <a:gd name="connsiteX36" fmla="*/ 622972 w 634111"/>
                  <a:gd name="connsiteY36" fmla="*/ 325985 h 377039"/>
                  <a:gd name="connsiteX37" fmla="*/ 578902 w 634111"/>
                  <a:gd name="connsiteY37" fmla="*/ 365158 h 377039"/>
                  <a:gd name="connsiteX38" fmla="*/ 488315 w 634111"/>
                  <a:gd name="connsiteY38" fmla="*/ 377400 h 377039"/>
                  <a:gd name="connsiteX39" fmla="*/ 417314 w 634111"/>
                  <a:gd name="connsiteY39" fmla="*/ 370055 h 377039"/>
                  <a:gd name="connsiteX40" fmla="*/ 373244 w 634111"/>
                  <a:gd name="connsiteY40" fmla="*/ 343123 h 377039"/>
                  <a:gd name="connsiteX41" fmla="*/ 348761 w 634111"/>
                  <a:gd name="connsiteY41" fmla="*/ 286812 h 377039"/>
                  <a:gd name="connsiteX42" fmla="*/ 341416 w 634111"/>
                  <a:gd name="connsiteY42" fmla="*/ 191328 h 377039"/>
                  <a:gd name="connsiteX43" fmla="*/ 348761 w 634111"/>
                  <a:gd name="connsiteY43" fmla="*/ 95845 h 377039"/>
                  <a:gd name="connsiteX44" fmla="*/ 373244 w 634111"/>
                  <a:gd name="connsiteY44" fmla="*/ 39534 h 377039"/>
                  <a:gd name="connsiteX45" fmla="*/ 417314 w 634111"/>
                  <a:gd name="connsiteY45" fmla="*/ 10154 h 377039"/>
                  <a:gd name="connsiteX46" fmla="*/ 488315 w 634111"/>
                  <a:gd name="connsiteY46" fmla="*/ 2809 h 377039"/>
                  <a:gd name="connsiteX47" fmla="*/ 559316 w 634111"/>
                  <a:gd name="connsiteY47" fmla="*/ 10154 h 377039"/>
                  <a:gd name="connsiteX48" fmla="*/ 600937 w 634111"/>
                  <a:gd name="connsiteY48" fmla="*/ 32189 h 377039"/>
                  <a:gd name="connsiteX49" fmla="*/ 620523 w 634111"/>
                  <a:gd name="connsiteY49" fmla="*/ 68913 h 377039"/>
                  <a:gd name="connsiteX50" fmla="*/ 627868 w 634111"/>
                  <a:gd name="connsiteY50" fmla="*/ 125224 h 377039"/>
                  <a:gd name="connsiteX51" fmla="*/ 588695 w 634111"/>
                  <a:gd name="connsiteY51" fmla="*/ 125224 h 377039"/>
                  <a:gd name="connsiteX52" fmla="*/ 578902 w 634111"/>
                  <a:gd name="connsiteY52" fmla="*/ 71361 h 377039"/>
                  <a:gd name="connsiteX53" fmla="*/ 551971 w 634111"/>
                  <a:gd name="connsiteY53" fmla="*/ 46878 h 377039"/>
                  <a:gd name="connsiteX54" fmla="*/ 488315 w 634111"/>
                  <a:gd name="connsiteY54" fmla="*/ 37085 h 377039"/>
                  <a:gd name="connsiteX55" fmla="*/ 434452 w 634111"/>
                  <a:gd name="connsiteY55" fmla="*/ 44430 h 377039"/>
                  <a:gd name="connsiteX56" fmla="*/ 402624 w 634111"/>
                  <a:gd name="connsiteY56" fmla="*/ 66465 h 377039"/>
                  <a:gd name="connsiteX57" fmla="*/ 385486 w 634111"/>
                  <a:gd name="connsiteY57" fmla="*/ 112983 h 377039"/>
                  <a:gd name="connsiteX58" fmla="*/ 385486 w 634111"/>
                  <a:gd name="connsiteY58" fmla="*/ 269674 h 377039"/>
                  <a:gd name="connsiteX59" fmla="*/ 402624 w 634111"/>
                  <a:gd name="connsiteY59" fmla="*/ 313744 h 377039"/>
                  <a:gd name="connsiteX60" fmla="*/ 434452 w 634111"/>
                  <a:gd name="connsiteY60" fmla="*/ 335779 h 377039"/>
                  <a:gd name="connsiteX61" fmla="*/ 488315 w 634111"/>
                  <a:gd name="connsiteY61" fmla="*/ 340675 h 377039"/>
                  <a:gd name="connsiteX62" fmla="*/ 542178 w 634111"/>
                  <a:gd name="connsiteY62" fmla="*/ 335779 h 377039"/>
                  <a:gd name="connsiteX63" fmla="*/ 574006 w 634111"/>
                  <a:gd name="connsiteY63" fmla="*/ 321089 h 377039"/>
                  <a:gd name="connsiteX64" fmla="*/ 591144 w 634111"/>
                  <a:gd name="connsiteY64" fmla="*/ 294157 h 377039"/>
                  <a:gd name="connsiteX65" fmla="*/ 596040 w 634111"/>
                  <a:gd name="connsiteY65" fmla="*/ 250088 h 37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34111" h="377039">
                    <a:moveTo>
                      <a:pt x="47620" y="269674"/>
                    </a:moveTo>
                    <a:cubicBezTo>
                      <a:pt x="50068" y="289261"/>
                      <a:pt x="54965" y="303951"/>
                      <a:pt x="62310" y="313744"/>
                    </a:cubicBezTo>
                    <a:cubicBezTo>
                      <a:pt x="69655" y="323537"/>
                      <a:pt x="81896" y="330882"/>
                      <a:pt x="96586" y="335779"/>
                    </a:cubicBezTo>
                    <a:cubicBezTo>
                      <a:pt x="111276" y="340675"/>
                      <a:pt x="130862" y="340675"/>
                      <a:pt x="157794" y="340675"/>
                    </a:cubicBezTo>
                    <a:cubicBezTo>
                      <a:pt x="184725" y="340675"/>
                      <a:pt x="204311" y="338227"/>
                      <a:pt x="219001" y="335779"/>
                    </a:cubicBezTo>
                    <a:cubicBezTo>
                      <a:pt x="233691" y="330882"/>
                      <a:pt x="243484" y="323537"/>
                      <a:pt x="253277" y="313744"/>
                    </a:cubicBezTo>
                    <a:cubicBezTo>
                      <a:pt x="260622" y="303951"/>
                      <a:pt x="265519" y="289261"/>
                      <a:pt x="267967" y="269674"/>
                    </a:cubicBezTo>
                    <a:cubicBezTo>
                      <a:pt x="270416" y="250088"/>
                      <a:pt x="272864" y="223156"/>
                      <a:pt x="272864" y="188880"/>
                    </a:cubicBezTo>
                    <a:cubicBezTo>
                      <a:pt x="272864" y="152156"/>
                      <a:pt x="272864" y="125224"/>
                      <a:pt x="267967" y="108086"/>
                    </a:cubicBezTo>
                    <a:cubicBezTo>
                      <a:pt x="265519" y="88500"/>
                      <a:pt x="260622" y="73810"/>
                      <a:pt x="253277" y="64017"/>
                    </a:cubicBezTo>
                    <a:cubicBezTo>
                      <a:pt x="245933" y="54223"/>
                      <a:pt x="233691" y="46878"/>
                      <a:pt x="221449" y="41982"/>
                    </a:cubicBezTo>
                    <a:cubicBezTo>
                      <a:pt x="204311" y="39534"/>
                      <a:pt x="184725" y="37085"/>
                      <a:pt x="157794" y="37085"/>
                    </a:cubicBezTo>
                    <a:cubicBezTo>
                      <a:pt x="130862" y="37085"/>
                      <a:pt x="111276" y="39534"/>
                      <a:pt x="96586" y="41982"/>
                    </a:cubicBezTo>
                    <a:cubicBezTo>
                      <a:pt x="81896" y="46878"/>
                      <a:pt x="72103" y="51775"/>
                      <a:pt x="64758" y="64017"/>
                    </a:cubicBezTo>
                    <a:cubicBezTo>
                      <a:pt x="57413" y="73810"/>
                      <a:pt x="52516" y="88500"/>
                      <a:pt x="50068" y="108086"/>
                    </a:cubicBezTo>
                    <a:cubicBezTo>
                      <a:pt x="47620" y="127673"/>
                      <a:pt x="45171" y="154604"/>
                      <a:pt x="45171" y="188880"/>
                    </a:cubicBezTo>
                    <a:cubicBezTo>
                      <a:pt x="42723" y="225605"/>
                      <a:pt x="45171" y="252536"/>
                      <a:pt x="47620" y="269674"/>
                    </a:cubicBezTo>
                    <a:moveTo>
                      <a:pt x="8447" y="90948"/>
                    </a:moveTo>
                    <a:cubicBezTo>
                      <a:pt x="13343" y="66465"/>
                      <a:pt x="20688" y="46878"/>
                      <a:pt x="32930" y="34637"/>
                    </a:cubicBezTo>
                    <a:cubicBezTo>
                      <a:pt x="45171" y="22395"/>
                      <a:pt x="59861" y="12602"/>
                      <a:pt x="79448" y="7706"/>
                    </a:cubicBezTo>
                    <a:cubicBezTo>
                      <a:pt x="99034" y="2809"/>
                      <a:pt x="125965" y="361"/>
                      <a:pt x="157794" y="361"/>
                    </a:cubicBezTo>
                    <a:cubicBezTo>
                      <a:pt x="189621" y="361"/>
                      <a:pt x="216553" y="2809"/>
                      <a:pt x="236139" y="7706"/>
                    </a:cubicBezTo>
                    <a:cubicBezTo>
                      <a:pt x="255726" y="12602"/>
                      <a:pt x="270416" y="22395"/>
                      <a:pt x="282657" y="34637"/>
                    </a:cubicBezTo>
                    <a:cubicBezTo>
                      <a:pt x="294899" y="46878"/>
                      <a:pt x="302244" y="66465"/>
                      <a:pt x="307140" y="90948"/>
                    </a:cubicBezTo>
                    <a:cubicBezTo>
                      <a:pt x="312037" y="115431"/>
                      <a:pt x="314485" y="147259"/>
                      <a:pt x="314485" y="188880"/>
                    </a:cubicBezTo>
                    <a:cubicBezTo>
                      <a:pt x="314485" y="230501"/>
                      <a:pt x="312037" y="262329"/>
                      <a:pt x="307140" y="286812"/>
                    </a:cubicBezTo>
                    <a:cubicBezTo>
                      <a:pt x="302244" y="311296"/>
                      <a:pt x="294899" y="330882"/>
                      <a:pt x="282657" y="343123"/>
                    </a:cubicBezTo>
                    <a:cubicBezTo>
                      <a:pt x="270416" y="355365"/>
                      <a:pt x="255726" y="365158"/>
                      <a:pt x="236139" y="370055"/>
                    </a:cubicBezTo>
                    <a:cubicBezTo>
                      <a:pt x="216553" y="374951"/>
                      <a:pt x="189621" y="377400"/>
                      <a:pt x="157794" y="377400"/>
                    </a:cubicBezTo>
                    <a:cubicBezTo>
                      <a:pt x="125965" y="377400"/>
                      <a:pt x="99034" y="374951"/>
                      <a:pt x="79448" y="370055"/>
                    </a:cubicBezTo>
                    <a:cubicBezTo>
                      <a:pt x="59861" y="365158"/>
                      <a:pt x="45171" y="355365"/>
                      <a:pt x="32930" y="343123"/>
                    </a:cubicBezTo>
                    <a:cubicBezTo>
                      <a:pt x="20688" y="330882"/>
                      <a:pt x="13343" y="311296"/>
                      <a:pt x="8447" y="286812"/>
                    </a:cubicBezTo>
                    <a:cubicBezTo>
                      <a:pt x="3550" y="262329"/>
                      <a:pt x="1102" y="230501"/>
                      <a:pt x="1102" y="188880"/>
                    </a:cubicBezTo>
                    <a:cubicBezTo>
                      <a:pt x="3550" y="149707"/>
                      <a:pt x="3550" y="115431"/>
                      <a:pt x="8447" y="90948"/>
                    </a:cubicBezTo>
                    <a:moveTo>
                      <a:pt x="596040" y="250088"/>
                    </a:moveTo>
                    <a:lnTo>
                      <a:pt x="635213" y="250088"/>
                    </a:lnTo>
                    <a:cubicBezTo>
                      <a:pt x="635213" y="281916"/>
                      <a:pt x="630316" y="308847"/>
                      <a:pt x="622972" y="325985"/>
                    </a:cubicBezTo>
                    <a:cubicBezTo>
                      <a:pt x="615627" y="343123"/>
                      <a:pt x="600937" y="357813"/>
                      <a:pt x="578902" y="365158"/>
                    </a:cubicBezTo>
                    <a:cubicBezTo>
                      <a:pt x="556867" y="372503"/>
                      <a:pt x="527488" y="377400"/>
                      <a:pt x="488315" y="377400"/>
                    </a:cubicBezTo>
                    <a:cubicBezTo>
                      <a:pt x="458935" y="377400"/>
                      <a:pt x="434452" y="374951"/>
                      <a:pt x="417314" y="370055"/>
                    </a:cubicBezTo>
                    <a:cubicBezTo>
                      <a:pt x="400176" y="365158"/>
                      <a:pt x="383038" y="355365"/>
                      <a:pt x="373244" y="343123"/>
                    </a:cubicBezTo>
                    <a:cubicBezTo>
                      <a:pt x="361003" y="330882"/>
                      <a:pt x="353658" y="311296"/>
                      <a:pt x="348761" y="286812"/>
                    </a:cubicBezTo>
                    <a:cubicBezTo>
                      <a:pt x="343865" y="262329"/>
                      <a:pt x="341416" y="230501"/>
                      <a:pt x="341416" y="191328"/>
                    </a:cubicBezTo>
                    <a:cubicBezTo>
                      <a:pt x="341416" y="152156"/>
                      <a:pt x="343865" y="120328"/>
                      <a:pt x="348761" y="95845"/>
                    </a:cubicBezTo>
                    <a:cubicBezTo>
                      <a:pt x="353658" y="71361"/>
                      <a:pt x="361003" y="51775"/>
                      <a:pt x="373244" y="39534"/>
                    </a:cubicBezTo>
                    <a:cubicBezTo>
                      <a:pt x="385486" y="24844"/>
                      <a:pt x="400176" y="17499"/>
                      <a:pt x="417314" y="10154"/>
                    </a:cubicBezTo>
                    <a:cubicBezTo>
                      <a:pt x="436900" y="5257"/>
                      <a:pt x="458935" y="2809"/>
                      <a:pt x="488315" y="2809"/>
                    </a:cubicBezTo>
                    <a:cubicBezTo>
                      <a:pt x="517694" y="2809"/>
                      <a:pt x="542178" y="5257"/>
                      <a:pt x="559316" y="10154"/>
                    </a:cubicBezTo>
                    <a:cubicBezTo>
                      <a:pt x="576454" y="15050"/>
                      <a:pt x="591144" y="22395"/>
                      <a:pt x="600937" y="32189"/>
                    </a:cubicBezTo>
                    <a:cubicBezTo>
                      <a:pt x="610730" y="41982"/>
                      <a:pt x="618075" y="54223"/>
                      <a:pt x="620523" y="68913"/>
                    </a:cubicBezTo>
                    <a:cubicBezTo>
                      <a:pt x="625420" y="83603"/>
                      <a:pt x="627868" y="103189"/>
                      <a:pt x="627868" y="125224"/>
                    </a:cubicBezTo>
                    <a:lnTo>
                      <a:pt x="588695" y="125224"/>
                    </a:lnTo>
                    <a:cubicBezTo>
                      <a:pt x="586247" y="100741"/>
                      <a:pt x="581350" y="83603"/>
                      <a:pt x="578902" y="71361"/>
                    </a:cubicBezTo>
                    <a:cubicBezTo>
                      <a:pt x="576454" y="59120"/>
                      <a:pt x="564212" y="51775"/>
                      <a:pt x="551971" y="46878"/>
                    </a:cubicBezTo>
                    <a:cubicBezTo>
                      <a:pt x="539729" y="41982"/>
                      <a:pt x="517694" y="37085"/>
                      <a:pt x="488315" y="37085"/>
                    </a:cubicBezTo>
                    <a:cubicBezTo>
                      <a:pt x="466280" y="37085"/>
                      <a:pt x="449142" y="39534"/>
                      <a:pt x="434452" y="44430"/>
                    </a:cubicBezTo>
                    <a:cubicBezTo>
                      <a:pt x="422210" y="49327"/>
                      <a:pt x="409969" y="56672"/>
                      <a:pt x="402624" y="66465"/>
                    </a:cubicBezTo>
                    <a:cubicBezTo>
                      <a:pt x="395279" y="76258"/>
                      <a:pt x="390383" y="93396"/>
                      <a:pt x="385486" y="112983"/>
                    </a:cubicBezTo>
                    <a:cubicBezTo>
                      <a:pt x="378993" y="165012"/>
                      <a:pt x="378993" y="217645"/>
                      <a:pt x="385486" y="269674"/>
                    </a:cubicBezTo>
                    <a:cubicBezTo>
                      <a:pt x="387934" y="289261"/>
                      <a:pt x="395279" y="303951"/>
                      <a:pt x="402624" y="313744"/>
                    </a:cubicBezTo>
                    <a:cubicBezTo>
                      <a:pt x="409969" y="323537"/>
                      <a:pt x="422210" y="330882"/>
                      <a:pt x="434452" y="335779"/>
                    </a:cubicBezTo>
                    <a:cubicBezTo>
                      <a:pt x="446694" y="340675"/>
                      <a:pt x="466280" y="340675"/>
                      <a:pt x="488315" y="340675"/>
                    </a:cubicBezTo>
                    <a:cubicBezTo>
                      <a:pt x="510350" y="340675"/>
                      <a:pt x="529936" y="338227"/>
                      <a:pt x="542178" y="335779"/>
                    </a:cubicBezTo>
                    <a:cubicBezTo>
                      <a:pt x="556867" y="333330"/>
                      <a:pt x="566661" y="328434"/>
                      <a:pt x="574006" y="321089"/>
                    </a:cubicBezTo>
                    <a:cubicBezTo>
                      <a:pt x="581350" y="313744"/>
                      <a:pt x="586247" y="306399"/>
                      <a:pt x="591144" y="294157"/>
                    </a:cubicBezTo>
                    <a:cubicBezTo>
                      <a:pt x="593592" y="284364"/>
                      <a:pt x="596040" y="269674"/>
                      <a:pt x="596040" y="250088"/>
                    </a:cubicBezTo>
                  </a:path>
                </a:pathLst>
              </a:custGeom>
              <a:solidFill>
                <a:srgbClr val="B4B1B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52" name="Полилиния: фигура 551">
                <a:extLst>
                  <a:ext uri="{FF2B5EF4-FFF2-40B4-BE49-F238E27FC236}">
                    <a16:creationId xmlns:a16="http://schemas.microsoft.com/office/drawing/2014/main" id="{0A782E77-28CA-BCF7-577D-88520CB9CCCC}"/>
                  </a:ext>
                </a:extLst>
              </p:cNvPr>
              <p:cNvSpPr/>
              <p:nvPr/>
            </p:nvSpPr>
            <p:spPr>
              <a:xfrm>
                <a:off x="18215953" y="5658667"/>
                <a:ext cx="621869" cy="369694"/>
              </a:xfrm>
              <a:custGeom>
                <a:avLst/>
                <a:gdLst>
                  <a:gd name="connsiteX0" fmla="*/ 123558 w 621869"/>
                  <a:gd name="connsiteY0" fmla="*/ 370055 h 369694"/>
                  <a:gd name="connsiteX1" fmla="*/ 123558 w 621869"/>
                  <a:gd name="connsiteY1" fmla="*/ 37085 h 369694"/>
                  <a:gd name="connsiteX2" fmla="*/ 1142 w 621869"/>
                  <a:gd name="connsiteY2" fmla="*/ 37085 h 369694"/>
                  <a:gd name="connsiteX3" fmla="*/ 1142 w 621869"/>
                  <a:gd name="connsiteY3" fmla="*/ 361 h 369694"/>
                  <a:gd name="connsiteX4" fmla="*/ 285146 w 621869"/>
                  <a:gd name="connsiteY4" fmla="*/ 361 h 369694"/>
                  <a:gd name="connsiteX5" fmla="*/ 285146 w 621869"/>
                  <a:gd name="connsiteY5" fmla="*/ 37085 h 369694"/>
                  <a:gd name="connsiteX6" fmla="*/ 165179 w 621869"/>
                  <a:gd name="connsiteY6" fmla="*/ 37085 h 369694"/>
                  <a:gd name="connsiteX7" fmla="*/ 165179 w 621869"/>
                  <a:gd name="connsiteY7" fmla="*/ 370055 h 369694"/>
                  <a:gd name="connsiteX8" fmla="*/ 542218 w 621869"/>
                  <a:gd name="connsiteY8" fmla="*/ 257433 h 369694"/>
                  <a:gd name="connsiteX9" fmla="*/ 461424 w 621869"/>
                  <a:gd name="connsiteY9" fmla="*/ 29740 h 369694"/>
                  <a:gd name="connsiteX10" fmla="*/ 380630 w 621869"/>
                  <a:gd name="connsiteY10" fmla="*/ 257433 h 369694"/>
                  <a:gd name="connsiteX11" fmla="*/ 292491 w 621869"/>
                  <a:gd name="connsiteY11" fmla="*/ 370055 h 369694"/>
                  <a:gd name="connsiteX12" fmla="*/ 427148 w 621869"/>
                  <a:gd name="connsiteY12" fmla="*/ 361 h 369694"/>
                  <a:gd name="connsiteX13" fmla="*/ 485907 w 621869"/>
                  <a:gd name="connsiteY13" fmla="*/ 361 h 369694"/>
                  <a:gd name="connsiteX14" fmla="*/ 623012 w 621869"/>
                  <a:gd name="connsiteY14" fmla="*/ 370055 h 369694"/>
                  <a:gd name="connsiteX15" fmla="*/ 578943 w 621869"/>
                  <a:gd name="connsiteY15" fmla="*/ 370055 h 369694"/>
                  <a:gd name="connsiteX16" fmla="*/ 552011 w 621869"/>
                  <a:gd name="connsiteY16" fmla="*/ 294157 h 369694"/>
                  <a:gd name="connsiteX17" fmla="*/ 365940 w 621869"/>
                  <a:gd name="connsiteY17" fmla="*/ 294157 h 369694"/>
                  <a:gd name="connsiteX18" fmla="*/ 336561 w 621869"/>
                  <a:gd name="connsiteY18" fmla="*/ 370055 h 369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21869" h="369694">
                    <a:moveTo>
                      <a:pt x="123558" y="370055"/>
                    </a:moveTo>
                    <a:lnTo>
                      <a:pt x="123558" y="37085"/>
                    </a:lnTo>
                    <a:lnTo>
                      <a:pt x="1142" y="37085"/>
                    </a:lnTo>
                    <a:lnTo>
                      <a:pt x="1142" y="361"/>
                    </a:lnTo>
                    <a:lnTo>
                      <a:pt x="285146" y="361"/>
                    </a:lnTo>
                    <a:lnTo>
                      <a:pt x="285146" y="37085"/>
                    </a:lnTo>
                    <a:lnTo>
                      <a:pt x="165179" y="37085"/>
                    </a:lnTo>
                    <a:lnTo>
                      <a:pt x="165179" y="370055"/>
                    </a:lnTo>
                    <a:close/>
                    <a:moveTo>
                      <a:pt x="542218" y="257433"/>
                    </a:moveTo>
                    <a:lnTo>
                      <a:pt x="461424" y="29740"/>
                    </a:lnTo>
                    <a:lnTo>
                      <a:pt x="380630" y="257433"/>
                    </a:lnTo>
                    <a:close/>
                    <a:moveTo>
                      <a:pt x="292491" y="370055"/>
                    </a:moveTo>
                    <a:lnTo>
                      <a:pt x="427148" y="361"/>
                    </a:lnTo>
                    <a:lnTo>
                      <a:pt x="485907" y="361"/>
                    </a:lnTo>
                    <a:lnTo>
                      <a:pt x="623012" y="370055"/>
                    </a:lnTo>
                    <a:lnTo>
                      <a:pt x="578943" y="370055"/>
                    </a:lnTo>
                    <a:lnTo>
                      <a:pt x="552011" y="294157"/>
                    </a:lnTo>
                    <a:lnTo>
                      <a:pt x="365940" y="294157"/>
                    </a:lnTo>
                    <a:lnTo>
                      <a:pt x="336561" y="370055"/>
                    </a:lnTo>
                    <a:close/>
                  </a:path>
                </a:pathLst>
              </a:custGeom>
              <a:solidFill>
                <a:srgbClr val="B4B1B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53" name="Полилиния: фигура 552">
                <a:extLst>
                  <a:ext uri="{FF2B5EF4-FFF2-40B4-BE49-F238E27FC236}">
                    <a16:creationId xmlns:a16="http://schemas.microsoft.com/office/drawing/2014/main" id="{31B41C9A-AB80-D6DC-7049-B95FDE7A2773}"/>
                  </a:ext>
                </a:extLst>
              </p:cNvPr>
              <p:cNvSpPr/>
              <p:nvPr/>
            </p:nvSpPr>
            <p:spPr>
              <a:xfrm>
                <a:off x="18874547" y="5658667"/>
                <a:ext cx="286451" cy="369694"/>
              </a:xfrm>
              <a:custGeom>
                <a:avLst/>
                <a:gdLst>
                  <a:gd name="connsiteX0" fmla="*/ 42795 w 286451"/>
                  <a:gd name="connsiteY0" fmla="*/ 196225 h 369694"/>
                  <a:gd name="connsiteX1" fmla="*/ 42795 w 286451"/>
                  <a:gd name="connsiteY1" fmla="*/ 330882 h 369694"/>
                  <a:gd name="connsiteX2" fmla="*/ 157865 w 286451"/>
                  <a:gd name="connsiteY2" fmla="*/ 330882 h 369694"/>
                  <a:gd name="connsiteX3" fmla="*/ 199487 w 286451"/>
                  <a:gd name="connsiteY3" fmla="*/ 328434 h 369694"/>
                  <a:gd name="connsiteX4" fmla="*/ 223970 w 286451"/>
                  <a:gd name="connsiteY4" fmla="*/ 318640 h 369694"/>
                  <a:gd name="connsiteX5" fmla="*/ 238660 w 286451"/>
                  <a:gd name="connsiteY5" fmla="*/ 299054 h 369694"/>
                  <a:gd name="connsiteX6" fmla="*/ 243556 w 286451"/>
                  <a:gd name="connsiteY6" fmla="*/ 262329 h 369694"/>
                  <a:gd name="connsiteX7" fmla="*/ 238660 w 286451"/>
                  <a:gd name="connsiteY7" fmla="*/ 218260 h 369694"/>
                  <a:gd name="connsiteX8" fmla="*/ 219073 w 286451"/>
                  <a:gd name="connsiteY8" fmla="*/ 198673 h 369694"/>
                  <a:gd name="connsiteX9" fmla="*/ 175004 w 286451"/>
                  <a:gd name="connsiteY9" fmla="*/ 193777 h 369694"/>
                  <a:gd name="connsiteX10" fmla="*/ 42795 w 286451"/>
                  <a:gd name="connsiteY10" fmla="*/ 193777 h 369694"/>
                  <a:gd name="connsiteX11" fmla="*/ 42795 w 286451"/>
                  <a:gd name="connsiteY11" fmla="*/ 37085 h 369694"/>
                  <a:gd name="connsiteX12" fmla="*/ 42795 w 286451"/>
                  <a:gd name="connsiteY12" fmla="*/ 161949 h 369694"/>
                  <a:gd name="connsiteX13" fmla="*/ 160314 w 286451"/>
                  <a:gd name="connsiteY13" fmla="*/ 161949 h 369694"/>
                  <a:gd name="connsiteX14" fmla="*/ 204383 w 286451"/>
                  <a:gd name="connsiteY14" fmla="*/ 157052 h 369694"/>
                  <a:gd name="connsiteX15" fmla="*/ 226418 w 286451"/>
                  <a:gd name="connsiteY15" fmla="*/ 137466 h 369694"/>
                  <a:gd name="connsiteX16" fmla="*/ 233763 w 286451"/>
                  <a:gd name="connsiteY16" fmla="*/ 95845 h 369694"/>
                  <a:gd name="connsiteX17" fmla="*/ 221522 w 286451"/>
                  <a:gd name="connsiteY17" fmla="*/ 49327 h 369694"/>
                  <a:gd name="connsiteX18" fmla="*/ 177452 w 286451"/>
                  <a:gd name="connsiteY18" fmla="*/ 37085 h 369694"/>
                  <a:gd name="connsiteX19" fmla="*/ 189693 w 286451"/>
                  <a:gd name="connsiteY19" fmla="*/ 370055 h 369694"/>
                  <a:gd name="connsiteX20" fmla="*/ 1174 w 286451"/>
                  <a:gd name="connsiteY20" fmla="*/ 370055 h 369694"/>
                  <a:gd name="connsiteX21" fmla="*/ 1174 w 286451"/>
                  <a:gd name="connsiteY21" fmla="*/ 361 h 369694"/>
                  <a:gd name="connsiteX22" fmla="*/ 179900 w 286451"/>
                  <a:gd name="connsiteY22" fmla="*/ 361 h 369694"/>
                  <a:gd name="connsiteX23" fmla="*/ 250901 w 286451"/>
                  <a:gd name="connsiteY23" fmla="*/ 22395 h 369694"/>
                  <a:gd name="connsiteX24" fmla="*/ 272936 w 286451"/>
                  <a:gd name="connsiteY24" fmla="*/ 93396 h 369694"/>
                  <a:gd name="connsiteX25" fmla="*/ 270488 w 286451"/>
                  <a:gd name="connsiteY25" fmla="*/ 132569 h 369694"/>
                  <a:gd name="connsiteX26" fmla="*/ 258246 w 286451"/>
                  <a:gd name="connsiteY26" fmla="*/ 159501 h 369694"/>
                  <a:gd name="connsiteX27" fmla="*/ 228867 w 286451"/>
                  <a:gd name="connsiteY27" fmla="*/ 179087 h 369694"/>
                  <a:gd name="connsiteX28" fmla="*/ 265591 w 286451"/>
                  <a:gd name="connsiteY28" fmla="*/ 196225 h 369694"/>
                  <a:gd name="connsiteX29" fmla="*/ 282729 w 286451"/>
                  <a:gd name="connsiteY29" fmla="*/ 223157 h 369694"/>
                  <a:gd name="connsiteX30" fmla="*/ 287626 w 286451"/>
                  <a:gd name="connsiteY30" fmla="*/ 264778 h 369694"/>
                  <a:gd name="connsiteX31" fmla="*/ 265591 w 286451"/>
                  <a:gd name="connsiteY31" fmla="*/ 343124 h 369694"/>
                  <a:gd name="connsiteX32" fmla="*/ 189693 w 286451"/>
                  <a:gd name="connsiteY32" fmla="*/ 370055 h 369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86451" h="369694">
                    <a:moveTo>
                      <a:pt x="42795" y="196225"/>
                    </a:moveTo>
                    <a:lnTo>
                      <a:pt x="42795" y="330882"/>
                    </a:lnTo>
                    <a:lnTo>
                      <a:pt x="157865" y="330882"/>
                    </a:lnTo>
                    <a:cubicBezTo>
                      <a:pt x="175004" y="330882"/>
                      <a:pt x="189693" y="330882"/>
                      <a:pt x="199487" y="328434"/>
                    </a:cubicBezTo>
                    <a:cubicBezTo>
                      <a:pt x="209280" y="325985"/>
                      <a:pt x="219073" y="323537"/>
                      <a:pt x="223970" y="318640"/>
                    </a:cubicBezTo>
                    <a:cubicBezTo>
                      <a:pt x="231315" y="313744"/>
                      <a:pt x="236212" y="306399"/>
                      <a:pt x="238660" y="299054"/>
                    </a:cubicBezTo>
                    <a:cubicBezTo>
                      <a:pt x="241108" y="289261"/>
                      <a:pt x="243556" y="277019"/>
                      <a:pt x="243556" y="262329"/>
                    </a:cubicBezTo>
                    <a:cubicBezTo>
                      <a:pt x="243556" y="242743"/>
                      <a:pt x="241108" y="228053"/>
                      <a:pt x="238660" y="218260"/>
                    </a:cubicBezTo>
                    <a:cubicBezTo>
                      <a:pt x="233763" y="208467"/>
                      <a:pt x="228867" y="203570"/>
                      <a:pt x="219073" y="198673"/>
                    </a:cubicBezTo>
                    <a:cubicBezTo>
                      <a:pt x="209280" y="196225"/>
                      <a:pt x="194590" y="193777"/>
                      <a:pt x="175004" y="193777"/>
                    </a:cubicBezTo>
                    <a:lnTo>
                      <a:pt x="42795" y="193777"/>
                    </a:lnTo>
                    <a:close/>
                    <a:moveTo>
                      <a:pt x="42795" y="37085"/>
                    </a:moveTo>
                    <a:lnTo>
                      <a:pt x="42795" y="161949"/>
                    </a:lnTo>
                    <a:lnTo>
                      <a:pt x="160314" y="161949"/>
                    </a:lnTo>
                    <a:cubicBezTo>
                      <a:pt x="179900" y="161949"/>
                      <a:pt x="192142" y="159501"/>
                      <a:pt x="204383" y="157052"/>
                    </a:cubicBezTo>
                    <a:cubicBezTo>
                      <a:pt x="214177" y="152156"/>
                      <a:pt x="221522" y="147259"/>
                      <a:pt x="226418" y="137466"/>
                    </a:cubicBezTo>
                    <a:cubicBezTo>
                      <a:pt x="231315" y="127673"/>
                      <a:pt x="233763" y="115431"/>
                      <a:pt x="233763" y="95845"/>
                    </a:cubicBezTo>
                    <a:cubicBezTo>
                      <a:pt x="233763" y="73810"/>
                      <a:pt x="228867" y="56672"/>
                      <a:pt x="221522" y="49327"/>
                    </a:cubicBezTo>
                    <a:cubicBezTo>
                      <a:pt x="214177" y="41982"/>
                      <a:pt x="199487" y="37085"/>
                      <a:pt x="177452" y="37085"/>
                    </a:cubicBezTo>
                    <a:close/>
                    <a:moveTo>
                      <a:pt x="189693" y="370055"/>
                    </a:moveTo>
                    <a:lnTo>
                      <a:pt x="1174" y="370055"/>
                    </a:lnTo>
                    <a:lnTo>
                      <a:pt x="1174" y="361"/>
                    </a:lnTo>
                    <a:lnTo>
                      <a:pt x="179900" y="361"/>
                    </a:lnTo>
                    <a:cubicBezTo>
                      <a:pt x="211728" y="361"/>
                      <a:pt x="236212" y="7706"/>
                      <a:pt x="250901" y="22395"/>
                    </a:cubicBezTo>
                    <a:cubicBezTo>
                      <a:pt x="265591" y="37085"/>
                      <a:pt x="272936" y="59120"/>
                      <a:pt x="272936" y="93396"/>
                    </a:cubicBezTo>
                    <a:cubicBezTo>
                      <a:pt x="272936" y="108086"/>
                      <a:pt x="272936" y="122776"/>
                      <a:pt x="270488" y="132569"/>
                    </a:cubicBezTo>
                    <a:cubicBezTo>
                      <a:pt x="268039" y="142362"/>
                      <a:pt x="263143" y="152156"/>
                      <a:pt x="258246" y="159501"/>
                    </a:cubicBezTo>
                    <a:cubicBezTo>
                      <a:pt x="253350" y="166845"/>
                      <a:pt x="241108" y="174190"/>
                      <a:pt x="228867" y="179087"/>
                    </a:cubicBezTo>
                    <a:cubicBezTo>
                      <a:pt x="243556" y="183984"/>
                      <a:pt x="255798" y="188880"/>
                      <a:pt x="265591" y="196225"/>
                    </a:cubicBezTo>
                    <a:cubicBezTo>
                      <a:pt x="272936" y="203570"/>
                      <a:pt x="280281" y="213363"/>
                      <a:pt x="282729" y="223157"/>
                    </a:cubicBezTo>
                    <a:cubicBezTo>
                      <a:pt x="285178" y="232950"/>
                      <a:pt x="287626" y="247640"/>
                      <a:pt x="287626" y="264778"/>
                    </a:cubicBezTo>
                    <a:cubicBezTo>
                      <a:pt x="287626" y="299054"/>
                      <a:pt x="280281" y="325985"/>
                      <a:pt x="265591" y="343124"/>
                    </a:cubicBezTo>
                    <a:cubicBezTo>
                      <a:pt x="248453" y="360262"/>
                      <a:pt x="223970" y="370055"/>
                      <a:pt x="189693" y="370055"/>
                    </a:cubicBezTo>
                  </a:path>
                </a:pathLst>
              </a:custGeom>
              <a:solidFill>
                <a:srgbClr val="B4B1B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54" name="Полилиния: фигура 553">
                <a:extLst>
                  <a:ext uri="{FF2B5EF4-FFF2-40B4-BE49-F238E27FC236}">
                    <a16:creationId xmlns:a16="http://schemas.microsoft.com/office/drawing/2014/main" id="{1D475E89-7E8F-9D76-40E1-804B38646AFA}"/>
                  </a:ext>
                </a:extLst>
              </p:cNvPr>
              <p:cNvSpPr/>
              <p:nvPr/>
            </p:nvSpPr>
            <p:spPr>
              <a:xfrm>
                <a:off x="19205069" y="5658667"/>
                <a:ext cx="1246187" cy="455384"/>
              </a:xfrm>
              <a:custGeom>
                <a:avLst/>
                <a:gdLst>
                  <a:gd name="connsiteX0" fmla="*/ 228918 w 1246187"/>
                  <a:gd name="connsiteY0" fmla="*/ 363 h 455384"/>
                  <a:gd name="connsiteX1" fmla="*/ 270540 w 1246187"/>
                  <a:gd name="connsiteY1" fmla="*/ 363 h 455384"/>
                  <a:gd name="connsiteX2" fmla="*/ 270540 w 1246187"/>
                  <a:gd name="connsiteY2" fmla="*/ 333333 h 455384"/>
                  <a:gd name="connsiteX3" fmla="*/ 459059 w 1246187"/>
                  <a:gd name="connsiteY3" fmla="*/ 333333 h 455384"/>
                  <a:gd name="connsiteX4" fmla="*/ 459059 w 1246187"/>
                  <a:gd name="connsiteY4" fmla="*/ 363 h 455384"/>
                  <a:gd name="connsiteX5" fmla="*/ 500680 w 1246187"/>
                  <a:gd name="connsiteY5" fmla="*/ 363 h 455384"/>
                  <a:gd name="connsiteX6" fmla="*/ 500680 w 1246187"/>
                  <a:gd name="connsiteY6" fmla="*/ 333333 h 455384"/>
                  <a:gd name="connsiteX7" fmla="*/ 525163 w 1246187"/>
                  <a:gd name="connsiteY7" fmla="*/ 333333 h 455384"/>
                  <a:gd name="connsiteX8" fmla="*/ 525163 w 1246187"/>
                  <a:gd name="connsiteY8" fmla="*/ 455748 h 455384"/>
                  <a:gd name="connsiteX9" fmla="*/ 488439 w 1246187"/>
                  <a:gd name="connsiteY9" fmla="*/ 455748 h 455384"/>
                  <a:gd name="connsiteX10" fmla="*/ 488439 w 1246187"/>
                  <a:gd name="connsiteY10" fmla="*/ 370058 h 455384"/>
                  <a:gd name="connsiteX11" fmla="*/ 1226 w 1246187"/>
                  <a:gd name="connsiteY11" fmla="*/ 370058 h 455384"/>
                  <a:gd name="connsiteX12" fmla="*/ 1226 w 1246187"/>
                  <a:gd name="connsiteY12" fmla="*/ 363 h 455384"/>
                  <a:gd name="connsiteX13" fmla="*/ 40399 w 1246187"/>
                  <a:gd name="connsiteY13" fmla="*/ 363 h 455384"/>
                  <a:gd name="connsiteX14" fmla="*/ 40399 w 1246187"/>
                  <a:gd name="connsiteY14" fmla="*/ 333333 h 455384"/>
                  <a:gd name="connsiteX15" fmla="*/ 228918 w 1246187"/>
                  <a:gd name="connsiteY15" fmla="*/ 333333 h 455384"/>
                  <a:gd name="connsiteX16" fmla="*/ 566785 w 1246187"/>
                  <a:gd name="connsiteY16" fmla="*/ 363 h 455384"/>
                  <a:gd name="connsiteX17" fmla="*/ 608406 w 1246187"/>
                  <a:gd name="connsiteY17" fmla="*/ 363 h 455384"/>
                  <a:gd name="connsiteX18" fmla="*/ 608406 w 1246187"/>
                  <a:gd name="connsiteY18" fmla="*/ 340678 h 455384"/>
                  <a:gd name="connsiteX19" fmla="*/ 818960 w 1246187"/>
                  <a:gd name="connsiteY19" fmla="*/ 363 h 455384"/>
                  <a:gd name="connsiteX20" fmla="*/ 885065 w 1246187"/>
                  <a:gd name="connsiteY20" fmla="*/ 363 h 455384"/>
                  <a:gd name="connsiteX21" fmla="*/ 885065 w 1246187"/>
                  <a:gd name="connsiteY21" fmla="*/ 370058 h 455384"/>
                  <a:gd name="connsiteX22" fmla="*/ 843443 w 1246187"/>
                  <a:gd name="connsiteY22" fmla="*/ 370058 h 455384"/>
                  <a:gd name="connsiteX23" fmla="*/ 843443 w 1246187"/>
                  <a:gd name="connsiteY23" fmla="*/ 32191 h 455384"/>
                  <a:gd name="connsiteX24" fmla="*/ 632889 w 1246187"/>
                  <a:gd name="connsiteY24" fmla="*/ 370058 h 455384"/>
                  <a:gd name="connsiteX25" fmla="*/ 566785 w 1246187"/>
                  <a:gd name="connsiteY25" fmla="*/ 370058 h 455384"/>
                  <a:gd name="connsiteX26" fmla="*/ 985445 w 1246187"/>
                  <a:gd name="connsiteY26" fmla="*/ 363 h 455384"/>
                  <a:gd name="connsiteX27" fmla="*/ 985445 w 1246187"/>
                  <a:gd name="connsiteY27" fmla="*/ 161952 h 455384"/>
                  <a:gd name="connsiteX28" fmla="*/ 1022170 w 1246187"/>
                  <a:gd name="connsiteY28" fmla="*/ 161952 h 455384"/>
                  <a:gd name="connsiteX29" fmla="*/ 1173964 w 1246187"/>
                  <a:gd name="connsiteY29" fmla="*/ 363 h 455384"/>
                  <a:gd name="connsiteX30" fmla="*/ 1227827 w 1246187"/>
                  <a:gd name="connsiteY30" fmla="*/ 363 h 455384"/>
                  <a:gd name="connsiteX31" fmla="*/ 1058894 w 1246187"/>
                  <a:gd name="connsiteY31" fmla="*/ 179090 h 455384"/>
                  <a:gd name="connsiteX32" fmla="*/ 1247414 w 1246187"/>
                  <a:gd name="connsiteY32" fmla="*/ 370058 h 455384"/>
                  <a:gd name="connsiteX33" fmla="*/ 1191103 w 1246187"/>
                  <a:gd name="connsiteY33" fmla="*/ 370058 h 455384"/>
                  <a:gd name="connsiteX34" fmla="*/ 1022170 w 1246187"/>
                  <a:gd name="connsiteY34" fmla="*/ 198676 h 455384"/>
                  <a:gd name="connsiteX35" fmla="*/ 985445 w 1246187"/>
                  <a:gd name="connsiteY35" fmla="*/ 198676 h 455384"/>
                  <a:gd name="connsiteX36" fmla="*/ 985445 w 1246187"/>
                  <a:gd name="connsiteY36" fmla="*/ 370058 h 455384"/>
                  <a:gd name="connsiteX37" fmla="*/ 943824 w 1246187"/>
                  <a:gd name="connsiteY37" fmla="*/ 370058 h 455384"/>
                  <a:gd name="connsiteX38" fmla="*/ 943824 w 1246187"/>
                  <a:gd name="connsiteY38" fmla="*/ 363 h 45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46187" h="455384">
                    <a:moveTo>
                      <a:pt x="228918" y="363"/>
                    </a:moveTo>
                    <a:lnTo>
                      <a:pt x="270540" y="363"/>
                    </a:lnTo>
                    <a:lnTo>
                      <a:pt x="270540" y="333333"/>
                    </a:lnTo>
                    <a:lnTo>
                      <a:pt x="459059" y="333333"/>
                    </a:lnTo>
                    <a:lnTo>
                      <a:pt x="459059" y="363"/>
                    </a:lnTo>
                    <a:lnTo>
                      <a:pt x="500680" y="363"/>
                    </a:lnTo>
                    <a:lnTo>
                      <a:pt x="500680" y="333333"/>
                    </a:lnTo>
                    <a:lnTo>
                      <a:pt x="525163" y="333333"/>
                    </a:lnTo>
                    <a:lnTo>
                      <a:pt x="525163" y="455748"/>
                    </a:lnTo>
                    <a:lnTo>
                      <a:pt x="488439" y="455748"/>
                    </a:lnTo>
                    <a:lnTo>
                      <a:pt x="488439" y="370058"/>
                    </a:lnTo>
                    <a:lnTo>
                      <a:pt x="1226" y="370058"/>
                    </a:lnTo>
                    <a:lnTo>
                      <a:pt x="1226" y="363"/>
                    </a:lnTo>
                    <a:lnTo>
                      <a:pt x="40399" y="363"/>
                    </a:lnTo>
                    <a:lnTo>
                      <a:pt x="40399" y="333333"/>
                    </a:lnTo>
                    <a:lnTo>
                      <a:pt x="228918" y="333333"/>
                    </a:lnTo>
                    <a:close/>
                    <a:moveTo>
                      <a:pt x="566785" y="363"/>
                    </a:moveTo>
                    <a:lnTo>
                      <a:pt x="608406" y="363"/>
                    </a:lnTo>
                    <a:lnTo>
                      <a:pt x="608406" y="340678"/>
                    </a:lnTo>
                    <a:lnTo>
                      <a:pt x="818960" y="363"/>
                    </a:lnTo>
                    <a:lnTo>
                      <a:pt x="885065" y="363"/>
                    </a:lnTo>
                    <a:lnTo>
                      <a:pt x="885065" y="370058"/>
                    </a:lnTo>
                    <a:lnTo>
                      <a:pt x="843443" y="370058"/>
                    </a:lnTo>
                    <a:lnTo>
                      <a:pt x="843443" y="32191"/>
                    </a:lnTo>
                    <a:lnTo>
                      <a:pt x="632889" y="370058"/>
                    </a:lnTo>
                    <a:lnTo>
                      <a:pt x="566785" y="370058"/>
                    </a:lnTo>
                    <a:close/>
                    <a:moveTo>
                      <a:pt x="985445" y="363"/>
                    </a:moveTo>
                    <a:lnTo>
                      <a:pt x="985445" y="161952"/>
                    </a:lnTo>
                    <a:lnTo>
                      <a:pt x="1022170" y="161952"/>
                    </a:lnTo>
                    <a:lnTo>
                      <a:pt x="1173964" y="363"/>
                    </a:lnTo>
                    <a:lnTo>
                      <a:pt x="1227827" y="363"/>
                    </a:lnTo>
                    <a:lnTo>
                      <a:pt x="1058894" y="179090"/>
                    </a:lnTo>
                    <a:lnTo>
                      <a:pt x="1247414" y="370058"/>
                    </a:lnTo>
                    <a:lnTo>
                      <a:pt x="1191103" y="370058"/>
                    </a:lnTo>
                    <a:lnTo>
                      <a:pt x="1022170" y="198676"/>
                    </a:lnTo>
                    <a:lnTo>
                      <a:pt x="985445" y="198676"/>
                    </a:lnTo>
                    <a:lnTo>
                      <a:pt x="985445" y="370058"/>
                    </a:lnTo>
                    <a:lnTo>
                      <a:pt x="943824" y="370058"/>
                    </a:lnTo>
                    <a:lnTo>
                      <a:pt x="943824" y="363"/>
                    </a:lnTo>
                    <a:close/>
                  </a:path>
                </a:pathLst>
              </a:custGeom>
              <a:solidFill>
                <a:srgbClr val="B4B1B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55" name="Полилиния: фигура 554">
                <a:extLst>
                  <a:ext uri="{FF2B5EF4-FFF2-40B4-BE49-F238E27FC236}">
                    <a16:creationId xmlns:a16="http://schemas.microsoft.com/office/drawing/2014/main" id="{613D51C9-3EC1-663F-8F25-3B46FA0AD3D0}"/>
                  </a:ext>
                </a:extLst>
              </p:cNvPr>
              <p:cNvSpPr/>
              <p:nvPr/>
            </p:nvSpPr>
            <p:spPr>
              <a:xfrm>
                <a:off x="20465946" y="5653771"/>
                <a:ext cx="639008" cy="377039"/>
              </a:xfrm>
              <a:custGeom>
                <a:avLst/>
                <a:gdLst>
                  <a:gd name="connsiteX0" fmla="*/ 47805 w 639008"/>
                  <a:gd name="connsiteY0" fmla="*/ 269674 h 377039"/>
                  <a:gd name="connsiteX1" fmla="*/ 62495 w 639008"/>
                  <a:gd name="connsiteY1" fmla="*/ 313744 h 377039"/>
                  <a:gd name="connsiteX2" fmla="*/ 96771 w 639008"/>
                  <a:gd name="connsiteY2" fmla="*/ 335779 h 377039"/>
                  <a:gd name="connsiteX3" fmla="*/ 157979 w 639008"/>
                  <a:gd name="connsiteY3" fmla="*/ 340675 h 377039"/>
                  <a:gd name="connsiteX4" fmla="*/ 219186 w 639008"/>
                  <a:gd name="connsiteY4" fmla="*/ 335779 h 377039"/>
                  <a:gd name="connsiteX5" fmla="*/ 253463 w 639008"/>
                  <a:gd name="connsiteY5" fmla="*/ 313744 h 377039"/>
                  <a:gd name="connsiteX6" fmla="*/ 268153 w 639008"/>
                  <a:gd name="connsiteY6" fmla="*/ 269674 h 377039"/>
                  <a:gd name="connsiteX7" fmla="*/ 273049 w 639008"/>
                  <a:gd name="connsiteY7" fmla="*/ 188880 h 377039"/>
                  <a:gd name="connsiteX8" fmla="*/ 268153 w 639008"/>
                  <a:gd name="connsiteY8" fmla="*/ 108086 h 377039"/>
                  <a:gd name="connsiteX9" fmla="*/ 253463 w 639008"/>
                  <a:gd name="connsiteY9" fmla="*/ 64017 h 377039"/>
                  <a:gd name="connsiteX10" fmla="*/ 221635 w 639008"/>
                  <a:gd name="connsiteY10" fmla="*/ 41982 h 377039"/>
                  <a:gd name="connsiteX11" fmla="*/ 160427 w 639008"/>
                  <a:gd name="connsiteY11" fmla="*/ 37085 h 377039"/>
                  <a:gd name="connsiteX12" fmla="*/ 99220 w 639008"/>
                  <a:gd name="connsiteY12" fmla="*/ 41982 h 377039"/>
                  <a:gd name="connsiteX13" fmla="*/ 67392 w 639008"/>
                  <a:gd name="connsiteY13" fmla="*/ 64017 h 377039"/>
                  <a:gd name="connsiteX14" fmla="*/ 52702 w 639008"/>
                  <a:gd name="connsiteY14" fmla="*/ 108086 h 377039"/>
                  <a:gd name="connsiteX15" fmla="*/ 47805 w 639008"/>
                  <a:gd name="connsiteY15" fmla="*/ 188880 h 377039"/>
                  <a:gd name="connsiteX16" fmla="*/ 47805 w 639008"/>
                  <a:gd name="connsiteY16" fmla="*/ 269674 h 377039"/>
                  <a:gd name="connsiteX17" fmla="*/ 8632 w 639008"/>
                  <a:gd name="connsiteY17" fmla="*/ 90948 h 377039"/>
                  <a:gd name="connsiteX18" fmla="*/ 33115 w 639008"/>
                  <a:gd name="connsiteY18" fmla="*/ 34637 h 377039"/>
                  <a:gd name="connsiteX19" fmla="*/ 79633 w 639008"/>
                  <a:gd name="connsiteY19" fmla="*/ 7706 h 377039"/>
                  <a:gd name="connsiteX20" fmla="*/ 157979 w 639008"/>
                  <a:gd name="connsiteY20" fmla="*/ 361 h 377039"/>
                  <a:gd name="connsiteX21" fmla="*/ 236325 w 639008"/>
                  <a:gd name="connsiteY21" fmla="*/ 7706 h 377039"/>
                  <a:gd name="connsiteX22" fmla="*/ 282843 w 639008"/>
                  <a:gd name="connsiteY22" fmla="*/ 34637 h 377039"/>
                  <a:gd name="connsiteX23" fmla="*/ 307326 w 639008"/>
                  <a:gd name="connsiteY23" fmla="*/ 90948 h 377039"/>
                  <a:gd name="connsiteX24" fmla="*/ 314671 w 639008"/>
                  <a:gd name="connsiteY24" fmla="*/ 188880 h 377039"/>
                  <a:gd name="connsiteX25" fmla="*/ 307326 w 639008"/>
                  <a:gd name="connsiteY25" fmla="*/ 286812 h 377039"/>
                  <a:gd name="connsiteX26" fmla="*/ 282843 w 639008"/>
                  <a:gd name="connsiteY26" fmla="*/ 343123 h 377039"/>
                  <a:gd name="connsiteX27" fmla="*/ 236325 w 639008"/>
                  <a:gd name="connsiteY27" fmla="*/ 370055 h 377039"/>
                  <a:gd name="connsiteX28" fmla="*/ 157979 w 639008"/>
                  <a:gd name="connsiteY28" fmla="*/ 377400 h 377039"/>
                  <a:gd name="connsiteX29" fmla="*/ 79633 w 639008"/>
                  <a:gd name="connsiteY29" fmla="*/ 370055 h 377039"/>
                  <a:gd name="connsiteX30" fmla="*/ 33115 w 639008"/>
                  <a:gd name="connsiteY30" fmla="*/ 343123 h 377039"/>
                  <a:gd name="connsiteX31" fmla="*/ 8632 w 639008"/>
                  <a:gd name="connsiteY31" fmla="*/ 286812 h 377039"/>
                  <a:gd name="connsiteX32" fmla="*/ 1287 w 639008"/>
                  <a:gd name="connsiteY32" fmla="*/ 188880 h 377039"/>
                  <a:gd name="connsiteX33" fmla="*/ 8632 w 639008"/>
                  <a:gd name="connsiteY33" fmla="*/ 90948 h 377039"/>
                  <a:gd name="connsiteX34" fmla="*/ 395465 w 639008"/>
                  <a:gd name="connsiteY34" fmla="*/ 201122 h 377039"/>
                  <a:gd name="connsiteX35" fmla="*/ 395465 w 639008"/>
                  <a:gd name="connsiteY35" fmla="*/ 335779 h 377039"/>
                  <a:gd name="connsiteX36" fmla="*/ 510535 w 639008"/>
                  <a:gd name="connsiteY36" fmla="*/ 335779 h 377039"/>
                  <a:gd name="connsiteX37" fmla="*/ 552156 w 639008"/>
                  <a:gd name="connsiteY37" fmla="*/ 333330 h 377039"/>
                  <a:gd name="connsiteX38" fmla="*/ 576639 w 639008"/>
                  <a:gd name="connsiteY38" fmla="*/ 323537 h 377039"/>
                  <a:gd name="connsiteX39" fmla="*/ 591329 w 639008"/>
                  <a:gd name="connsiteY39" fmla="*/ 303951 h 377039"/>
                  <a:gd name="connsiteX40" fmla="*/ 596226 w 639008"/>
                  <a:gd name="connsiteY40" fmla="*/ 267226 h 377039"/>
                  <a:gd name="connsiteX41" fmla="*/ 591329 w 639008"/>
                  <a:gd name="connsiteY41" fmla="*/ 223156 h 377039"/>
                  <a:gd name="connsiteX42" fmla="*/ 571743 w 639008"/>
                  <a:gd name="connsiteY42" fmla="*/ 203570 h 377039"/>
                  <a:gd name="connsiteX43" fmla="*/ 527673 w 639008"/>
                  <a:gd name="connsiteY43" fmla="*/ 198673 h 377039"/>
                  <a:gd name="connsiteX44" fmla="*/ 395465 w 639008"/>
                  <a:gd name="connsiteY44" fmla="*/ 198673 h 377039"/>
                  <a:gd name="connsiteX45" fmla="*/ 395465 w 639008"/>
                  <a:gd name="connsiteY45" fmla="*/ 41982 h 377039"/>
                  <a:gd name="connsiteX46" fmla="*/ 395465 w 639008"/>
                  <a:gd name="connsiteY46" fmla="*/ 166845 h 377039"/>
                  <a:gd name="connsiteX47" fmla="*/ 512983 w 639008"/>
                  <a:gd name="connsiteY47" fmla="*/ 166845 h 377039"/>
                  <a:gd name="connsiteX48" fmla="*/ 557053 w 639008"/>
                  <a:gd name="connsiteY48" fmla="*/ 161949 h 377039"/>
                  <a:gd name="connsiteX49" fmla="*/ 579088 w 639008"/>
                  <a:gd name="connsiteY49" fmla="*/ 142362 h 377039"/>
                  <a:gd name="connsiteX50" fmla="*/ 586432 w 639008"/>
                  <a:gd name="connsiteY50" fmla="*/ 100741 h 377039"/>
                  <a:gd name="connsiteX51" fmla="*/ 574191 w 639008"/>
                  <a:gd name="connsiteY51" fmla="*/ 54223 h 377039"/>
                  <a:gd name="connsiteX52" fmla="*/ 530122 w 639008"/>
                  <a:gd name="connsiteY52" fmla="*/ 41982 h 377039"/>
                  <a:gd name="connsiteX53" fmla="*/ 542363 w 639008"/>
                  <a:gd name="connsiteY53" fmla="*/ 374951 h 377039"/>
                  <a:gd name="connsiteX54" fmla="*/ 353843 w 639008"/>
                  <a:gd name="connsiteY54" fmla="*/ 374951 h 377039"/>
                  <a:gd name="connsiteX55" fmla="*/ 353843 w 639008"/>
                  <a:gd name="connsiteY55" fmla="*/ 5257 h 377039"/>
                  <a:gd name="connsiteX56" fmla="*/ 532570 w 639008"/>
                  <a:gd name="connsiteY56" fmla="*/ 5257 h 377039"/>
                  <a:gd name="connsiteX57" fmla="*/ 603571 w 639008"/>
                  <a:gd name="connsiteY57" fmla="*/ 27292 h 377039"/>
                  <a:gd name="connsiteX58" fmla="*/ 625605 w 639008"/>
                  <a:gd name="connsiteY58" fmla="*/ 98293 h 377039"/>
                  <a:gd name="connsiteX59" fmla="*/ 623157 w 639008"/>
                  <a:gd name="connsiteY59" fmla="*/ 137466 h 377039"/>
                  <a:gd name="connsiteX60" fmla="*/ 610915 w 639008"/>
                  <a:gd name="connsiteY60" fmla="*/ 164397 h 377039"/>
                  <a:gd name="connsiteX61" fmla="*/ 581536 w 639008"/>
                  <a:gd name="connsiteY61" fmla="*/ 183984 h 377039"/>
                  <a:gd name="connsiteX62" fmla="*/ 618260 w 639008"/>
                  <a:gd name="connsiteY62" fmla="*/ 201122 h 377039"/>
                  <a:gd name="connsiteX63" fmla="*/ 635398 w 639008"/>
                  <a:gd name="connsiteY63" fmla="*/ 228053 h 377039"/>
                  <a:gd name="connsiteX64" fmla="*/ 640295 w 639008"/>
                  <a:gd name="connsiteY64" fmla="*/ 269674 h 377039"/>
                  <a:gd name="connsiteX65" fmla="*/ 618260 w 639008"/>
                  <a:gd name="connsiteY65" fmla="*/ 348020 h 377039"/>
                  <a:gd name="connsiteX66" fmla="*/ 542363 w 639008"/>
                  <a:gd name="connsiteY66" fmla="*/ 374951 h 377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39008" h="377039">
                    <a:moveTo>
                      <a:pt x="47805" y="269674"/>
                    </a:moveTo>
                    <a:cubicBezTo>
                      <a:pt x="50253" y="289261"/>
                      <a:pt x="55150" y="303951"/>
                      <a:pt x="62495" y="313744"/>
                    </a:cubicBezTo>
                    <a:cubicBezTo>
                      <a:pt x="69840" y="323537"/>
                      <a:pt x="82082" y="330882"/>
                      <a:pt x="96771" y="335779"/>
                    </a:cubicBezTo>
                    <a:cubicBezTo>
                      <a:pt x="111461" y="340675"/>
                      <a:pt x="131048" y="340675"/>
                      <a:pt x="157979" y="340675"/>
                    </a:cubicBezTo>
                    <a:cubicBezTo>
                      <a:pt x="184910" y="340675"/>
                      <a:pt x="204497" y="338227"/>
                      <a:pt x="219186" y="335779"/>
                    </a:cubicBezTo>
                    <a:cubicBezTo>
                      <a:pt x="233876" y="330882"/>
                      <a:pt x="243670" y="323537"/>
                      <a:pt x="253463" y="313744"/>
                    </a:cubicBezTo>
                    <a:cubicBezTo>
                      <a:pt x="260808" y="303951"/>
                      <a:pt x="265704" y="289261"/>
                      <a:pt x="268153" y="269674"/>
                    </a:cubicBezTo>
                    <a:cubicBezTo>
                      <a:pt x="270601" y="250088"/>
                      <a:pt x="273049" y="223156"/>
                      <a:pt x="273049" y="188880"/>
                    </a:cubicBezTo>
                    <a:cubicBezTo>
                      <a:pt x="273049" y="152156"/>
                      <a:pt x="270601" y="125224"/>
                      <a:pt x="268153" y="108086"/>
                    </a:cubicBezTo>
                    <a:cubicBezTo>
                      <a:pt x="265704" y="88500"/>
                      <a:pt x="260808" y="73810"/>
                      <a:pt x="253463" y="64017"/>
                    </a:cubicBezTo>
                    <a:cubicBezTo>
                      <a:pt x="246118" y="54223"/>
                      <a:pt x="233876" y="46878"/>
                      <a:pt x="221635" y="41982"/>
                    </a:cubicBezTo>
                    <a:cubicBezTo>
                      <a:pt x="206945" y="37085"/>
                      <a:pt x="187359" y="37085"/>
                      <a:pt x="160427" y="37085"/>
                    </a:cubicBezTo>
                    <a:cubicBezTo>
                      <a:pt x="133496" y="37085"/>
                      <a:pt x="113910" y="39534"/>
                      <a:pt x="99220" y="41982"/>
                    </a:cubicBezTo>
                    <a:cubicBezTo>
                      <a:pt x="84530" y="46878"/>
                      <a:pt x="74737" y="51775"/>
                      <a:pt x="67392" y="64017"/>
                    </a:cubicBezTo>
                    <a:cubicBezTo>
                      <a:pt x="60047" y="73810"/>
                      <a:pt x="55150" y="88500"/>
                      <a:pt x="52702" y="108086"/>
                    </a:cubicBezTo>
                    <a:cubicBezTo>
                      <a:pt x="50253" y="127673"/>
                      <a:pt x="47805" y="154604"/>
                      <a:pt x="47805" y="188880"/>
                    </a:cubicBezTo>
                    <a:cubicBezTo>
                      <a:pt x="42908" y="225605"/>
                      <a:pt x="45357" y="252536"/>
                      <a:pt x="47805" y="269674"/>
                    </a:cubicBezTo>
                    <a:moveTo>
                      <a:pt x="8632" y="90948"/>
                    </a:moveTo>
                    <a:cubicBezTo>
                      <a:pt x="13529" y="66465"/>
                      <a:pt x="20874" y="46878"/>
                      <a:pt x="33115" y="34637"/>
                    </a:cubicBezTo>
                    <a:cubicBezTo>
                      <a:pt x="45357" y="22395"/>
                      <a:pt x="60047" y="12602"/>
                      <a:pt x="79633" y="7706"/>
                    </a:cubicBezTo>
                    <a:cubicBezTo>
                      <a:pt x="99220" y="2809"/>
                      <a:pt x="126151" y="361"/>
                      <a:pt x="157979" y="361"/>
                    </a:cubicBezTo>
                    <a:cubicBezTo>
                      <a:pt x="189807" y="361"/>
                      <a:pt x="216738" y="2809"/>
                      <a:pt x="236325" y="7706"/>
                    </a:cubicBezTo>
                    <a:cubicBezTo>
                      <a:pt x="255911" y="12602"/>
                      <a:pt x="270601" y="22395"/>
                      <a:pt x="282843" y="34637"/>
                    </a:cubicBezTo>
                    <a:cubicBezTo>
                      <a:pt x="295084" y="46878"/>
                      <a:pt x="302429" y="66465"/>
                      <a:pt x="307326" y="90948"/>
                    </a:cubicBezTo>
                    <a:cubicBezTo>
                      <a:pt x="312222" y="115431"/>
                      <a:pt x="314671" y="147259"/>
                      <a:pt x="314671" y="188880"/>
                    </a:cubicBezTo>
                    <a:cubicBezTo>
                      <a:pt x="314671" y="230501"/>
                      <a:pt x="312222" y="262329"/>
                      <a:pt x="307326" y="286812"/>
                    </a:cubicBezTo>
                    <a:cubicBezTo>
                      <a:pt x="302429" y="311296"/>
                      <a:pt x="295084" y="330882"/>
                      <a:pt x="282843" y="343123"/>
                    </a:cubicBezTo>
                    <a:cubicBezTo>
                      <a:pt x="270601" y="355365"/>
                      <a:pt x="255911" y="365158"/>
                      <a:pt x="236325" y="370055"/>
                    </a:cubicBezTo>
                    <a:cubicBezTo>
                      <a:pt x="216738" y="374951"/>
                      <a:pt x="189807" y="377400"/>
                      <a:pt x="157979" y="377400"/>
                    </a:cubicBezTo>
                    <a:cubicBezTo>
                      <a:pt x="126151" y="377400"/>
                      <a:pt x="99220" y="374951"/>
                      <a:pt x="79633" y="370055"/>
                    </a:cubicBezTo>
                    <a:cubicBezTo>
                      <a:pt x="60047" y="365158"/>
                      <a:pt x="45357" y="355365"/>
                      <a:pt x="33115" y="343123"/>
                    </a:cubicBezTo>
                    <a:cubicBezTo>
                      <a:pt x="20874" y="330882"/>
                      <a:pt x="13529" y="311296"/>
                      <a:pt x="8632" y="286812"/>
                    </a:cubicBezTo>
                    <a:cubicBezTo>
                      <a:pt x="3736" y="262329"/>
                      <a:pt x="1287" y="230501"/>
                      <a:pt x="1287" y="188880"/>
                    </a:cubicBezTo>
                    <a:cubicBezTo>
                      <a:pt x="1287" y="149707"/>
                      <a:pt x="3736" y="115431"/>
                      <a:pt x="8632" y="90948"/>
                    </a:cubicBezTo>
                    <a:moveTo>
                      <a:pt x="395465" y="201122"/>
                    </a:moveTo>
                    <a:lnTo>
                      <a:pt x="395465" y="335779"/>
                    </a:lnTo>
                    <a:lnTo>
                      <a:pt x="510535" y="335779"/>
                    </a:lnTo>
                    <a:cubicBezTo>
                      <a:pt x="527673" y="335779"/>
                      <a:pt x="542363" y="335779"/>
                      <a:pt x="552156" y="333330"/>
                    </a:cubicBezTo>
                    <a:cubicBezTo>
                      <a:pt x="561949" y="330882"/>
                      <a:pt x="571743" y="328434"/>
                      <a:pt x="576639" y="323537"/>
                    </a:cubicBezTo>
                    <a:cubicBezTo>
                      <a:pt x="583984" y="318640"/>
                      <a:pt x="588881" y="311296"/>
                      <a:pt x="591329" y="303951"/>
                    </a:cubicBezTo>
                    <a:cubicBezTo>
                      <a:pt x="593777" y="294157"/>
                      <a:pt x="596226" y="281916"/>
                      <a:pt x="596226" y="267226"/>
                    </a:cubicBezTo>
                    <a:cubicBezTo>
                      <a:pt x="596226" y="247639"/>
                      <a:pt x="593777" y="232950"/>
                      <a:pt x="591329" y="223156"/>
                    </a:cubicBezTo>
                    <a:cubicBezTo>
                      <a:pt x="586432" y="213363"/>
                      <a:pt x="581536" y="208467"/>
                      <a:pt x="571743" y="203570"/>
                    </a:cubicBezTo>
                    <a:cubicBezTo>
                      <a:pt x="561949" y="201122"/>
                      <a:pt x="547260" y="198673"/>
                      <a:pt x="527673" y="198673"/>
                    </a:cubicBezTo>
                    <a:lnTo>
                      <a:pt x="395465" y="198673"/>
                    </a:lnTo>
                    <a:close/>
                    <a:moveTo>
                      <a:pt x="395465" y="41982"/>
                    </a:moveTo>
                    <a:lnTo>
                      <a:pt x="395465" y="166845"/>
                    </a:lnTo>
                    <a:lnTo>
                      <a:pt x="512983" y="166845"/>
                    </a:lnTo>
                    <a:cubicBezTo>
                      <a:pt x="532570" y="166845"/>
                      <a:pt x="544811" y="164397"/>
                      <a:pt x="557053" y="161949"/>
                    </a:cubicBezTo>
                    <a:cubicBezTo>
                      <a:pt x="566846" y="157052"/>
                      <a:pt x="574191" y="152156"/>
                      <a:pt x="579088" y="142362"/>
                    </a:cubicBezTo>
                    <a:cubicBezTo>
                      <a:pt x="583984" y="132569"/>
                      <a:pt x="586432" y="120328"/>
                      <a:pt x="586432" y="100741"/>
                    </a:cubicBezTo>
                    <a:cubicBezTo>
                      <a:pt x="586432" y="78706"/>
                      <a:pt x="581536" y="61568"/>
                      <a:pt x="574191" y="54223"/>
                    </a:cubicBezTo>
                    <a:cubicBezTo>
                      <a:pt x="566846" y="46878"/>
                      <a:pt x="552156" y="41982"/>
                      <a:pt x="530122" y="41982"/>
                    </a:cubicBezTo>
                    <a:close/>
                    <a:moveTo>
                      <a:pt x="542363" y="374951"/>
                    </a:moveTo>
                    <a:lnTo>
                      <a:pt x="353843" y="374951"/>
                    </a:lnTo>
                    <a:lnTo>
                      <a:pt x="353843" y="5257"/>
                    </a:lnTo>
                    <a:lnTo>
                      <a:pt x="532570" y="5257"/>
                    </a:lnTo>
                    <a:cubicBezTo>
                      <a:pt x="564398" y="5257"/>
                      <a:pt x="588881" y="12602"/>
                      <a:pt x="603571" y="27292"/>
                    </a:cubicBezTo>
                    <a:cubicBezTo>
                      <a:pt x="618260" y="41982"/>
                      <a:pt x="625605" y="64017"/>
                      <a:pt x="625605" y="98293"/>
                    </a:cubicBezTo>
                    <a:cubicBezTo>
                      <a:pt x="625605" y="112983"/>
                      <a:pt x="625605" y="127673"/>
                      <a:pt x="623157" y="137466"/>
                    </a:cubicBezTo>
                    <a:cubicBezTo>
                      <a:pt x="620709" y="147259"/>
                      <a:pt x="615812" y="157052"/>
                      <a:pt x="610915" y="164397"/>
                    </a:cubicBezTo>
                    <a:cubicBezTo>
                      <a:pt x="606019" y="171742"/>
                      <a:pt x="593777" y="179087"/>
                      <a:pt x="581536" y="183984"/>
                    </a:cubicBezTo>
                    <a:cubicBezTo>
                      <a:pt x="596226" y="188880"/>
                      <a:pt x="608467" y="193777"/>
                      <a:pt x="618260" y="201122"/>
                    </a:cubicBezTo>
                    <a:cubicBezTo>
                      <a:pt x="625605" y="208467"/>
                      <a:pt x="632950" y="218260"/>
                      <a:pt x="635398" y="228053"/>
                    </a:cubicBezTo>
                    <a:cubicBezTo>
                      <a:pt x="637847" y="237846"/>
                      <a:pt x="640295" y="252536"/>
                      <a:pt x="640295" y="269674"/>
                    </a:cubicBezTo>
                    <a:cubicBezTo>
                      <a:pt x="640295" y="303951"/>
                      <a:pt x="632950" y="330882"/>
                      <a:pt x="618260" y="348020"/>
                    </a:cubicBezTo>
                    <a:cubicBezTo>
                      <a:pt x="601122" y="365158"/>
                      <a:pt x="576639" y="374951"/>
                      <a:pt x="542363" y="374951"/>
                    </a:cubicBezTo>
                  </a:path>
                </a:pathLst>
              </a:custGeom>
              <a:solidFill>
                <a:srgbClr val="B4B1B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56" name="Полилиния: фигура 555">
                <a:extLst>
                  <a:ext uri="{FF2B5EF4-FFF2-40B4-BE49-F238E27FC236}">
                    <a16:creationId xmlns:a16="http://schemas.microsoft.com/office/drawing/2014/main" id="{40E39C5A-1DAE-AAC4-879C-DA10D37FD3C2}"/>
                  </a:ext>
                </a:extLst>
              </p:cNvPr>
              <p:cNvSpPr/>
              <p:nvPr/>
            </p:nvSpPr>
            <p:spPr>
              <a:xfrm>
                <a:off x="15777440" y="5276732"/>
                <a:ext cx="976874" cy="976874"/>
              </a:xfrm>
              <a:custGeom>
                <a:avLst/>
                <a:gdLst>
                  <a:gd name="connsiteX0" fmla="*/ 201759 w 976874"/>
                  <a:gd name="connsiteY0" fmla="*/ 201117 h 976874"/>
                  <a:gd name="connsiteX1" fmla="*/ 777111 w 976874"/>
                  <a:gd name="connsiteY1" fmla="*/ 201117 h 976874"/>
                  <a:gd name="connsiteX2" fmla="*/ 777111 w 976874"/>
                  <a:gd name="connsiteY2" fmla="*/ 776469 h 976874"/>
                  <a:gd name="connsiteX3" fmla="*/ 201759 w 976874"/>
                  <a:gd name="connsiteY3" fmla="*/ 776469 h 976874"/>
                  <a:gd name="connsiteX4" fmla="*/ 997 w 976874"/>
                  <a:gd name="connsiteY4" fmla="*/ 977230 h 976874"/>
                  <a:gd name="connsiteX5" fmla="*/ 977872 w 976874"/>
                  <a:gd name="connsiteY5" fmla="*/ 977230 h 976874"/>
                  <a:gd name="connsiteX6" fmla="*/ 977872 w 976874"/>
                  <a:gd name="connsiteY6" fmla="*/ 356 h 976874"/>
                  <a:gd name="connsiteX7" fmla="*/ 997 w 976874"/>
                  <a:gd name="connsiteY7" fmla="*/ 356 h 97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6874" h="976874">
                    <a:moveTo>
                      <a:pt x="201759" y="201117"/>
                    </a:moveTo>
                    <a:lnTo>
                      <a:pt x="777111" y="201117"/>
                    </a:lnTo>
                    <a:lnTo>
                      <a:pt x="777111" y="776469"/>
                    </a:lnTo>
                    <a:lnTo>
                      <a:pt x="201759" y="776469"/>
                    </a:lnTo>
                    <a:close/>
                    <a:moveTo>
                      <a:pt x="997" y="977230"/>
                    </a:moveTo>
                    <a:lnTo>
                      <a:pt x="977872" y="977230"/>
                    </a:lnTo>
                    <a:lnTo>
                      <a:pt x="977872" y="356"/>
                    </a:lnTo>
                    <a:lnTo>
                      <a:pt x="997" y="356"/>
                    </a:lnTo>
                    <a:close/>
                  </a:path>
                </a:pathLst>
              </a:custGeom>
              <a:solidFill>
                <a:srgbClr val="B4B1B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57" name="Полилиния: фигура 556">
                <a:extLst>
                  <a:ext uri="{FF2B5EF4-FFF2-40B4-BE49-F238E27FC236}">
                    <a16:creationId xmlns:a16="http://schemas.microsoft.com/office/drawing/2014/main" id="{7DE59D51-D926-66C1-EDEE-2F2646A1584D}"/>
                  </a:ext>
                </a:extLst>
              </p:cNvPr>
              <p:cNvSpPr/>
              <p:nvPr/>
            </p:nvSpPr>
            <p:spPr>
              <a:xfrm>
                <a:off x="15975753" y="5078419"/>
                <a:ext cx="976874" cy="976874"/>
              </a:xfrm>
              <a:custGeom>
                <a:avLst/>
                <a:gdLst>
                  <a:gd name="connsiteX0" fmla="*/ 201771 w 976874"/>
                  <a:gd name="connsiteY0" fmla="*/ 201104 h 976874"/>
                  <a:gd name="connsiteX1" fmla="*/ 777123 w 976874"/>
                  <a:gd name="connsiteY1" fmla="*/ 201104 h 976874"/>
                  <a:gd name="connsiteX2" fmla="*/ 777123 w 976874"/>
                  <a:gd name="connsiteY2" fmla="*/ 776456 h 976874"/>
                  <a:gd name="connsiteX3" fmla="*/ 201771 w 976874"/>
                  <a:gd name="connsiteY3" fmla="*/ 776456 h 976874"/>
                  <a:gd name="connsiteX4" fmla="*/ 1010 w 976874"/>
                  <a:gd name="connsiteY4" fmla="*/ 977217 h 976874"/>
                  <a:gd name="connsiteX5" fmla="*/ 977884 w 976874"/>
                  <a:gd name="connsiteY5" fmla="*/ 977217 h 976874"/>
                  <a:gd name="connsiteX6" fmla="*/ 977884 w 976874"/>
                  <a:gd name="connsiteY6" fmla="*/ 343 h 976874"/>
                  <a:gd name="connsiteX7" fmla="*/ 1010 w 976874"/>
                  <a:gd name="connsiteY7" fmla="*/ 343 h 97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6874" h="976874">
                    <a:moveTo>
                      <a:pt x="201771" y="201104"/>
                    </a:moveTo>
                    <a:lnTo>
                      <a:pt x="777123" y="201104"/>
                    </a:lnTo>
                    <a:lnTo>
                      <a:pt x="777123" y="776456"/>
                    </a:lnTo>
                    <a:lnTo>
                      <a:pt x="201771" y="776456"/>
                    </a:lnTo>
                    <a:close/>
                    <a:moveTo>
                      <a:pt x="1010" y="977217"/>
                    </a:moveTo>
                    <a:lnTo>
                      <a:pt x="977884" y="977217"/>
                    </a:lnTo>
                    <a:lnTo>
                      <a:pt x="977884" y="343"/>
                    </a:lnTo>
                    <a:lnTo>
                      <a:pt x="1010" y="343"/>
                    </a:lnTo>
                    <a:close/>
                  </a:path>
                </a:pathLst>
              </a:custGeom>
              <a:solidFill>
                <a:srgbClr val="DB2B2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  <p:sp>
            <p:nvSpPr>
              <p:cNvPr id="558" name="Полилиния: фигура 557">
                <a:extLst>
                  <a:ext uri="{FF2B5EF4-FFF2-40B4-BE49-F238E27FC236}">
                    <a16:creationId xmlns:a16="http://schemas.microsoft.com/office/drawing/2014/main" id="{A14F4AA0-15CF-5610-36A4-9E4AB0E07572}"/>
                  </a:ext>
                </a:extLst>
              </p:cNvPr>
              <p:cNvSpPr/>
              <p:nvPr/>
            </p:nvSpPr>
            <p:spPr>
              <a:xfrm>
                <a:off x="16553553" y="5276732"/>
                <a:ext cx="200761" cy="976874"/>
              </a:xfrm>
              <a:custGeom>
                <a:avLst/>
                <a:gdLst>
                  <a:gd name="connsiteX0" fmla="*/ 1022 w 200761"/>
                  <a:gd name="connsiteY0" fmla="*/ 2804 h 976874"/>
                  <a:gd name="connsiteX1" fmla="*/ 1022 w 200761"/>
                  <a:gd name="connsiteY1" fmla="*/ 778917 h 976874"/>
                  <a:gd name="connsiteX2" fmla="*/ 201783 w 200761"/>
                  <a:gd name="connsiteY2" fmla="*/ 977230 h 976874"/>
                  <a:gd name="connsiteX3" fmla="*/ 201783 w 200761"/>
                  <a:gd name="connsiteY3" fmla="*/ 356 h 97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761" h="976874">
                    <a:moveTo>
                      <a:pt x="1022" y="2804"/>
                    </a:moveTo>
                    <a:lnTo>
                      <a:pt x="1022" y="778917"/>
                    </a:lnTo>
                    <a:lnTo>
                      <a:pt x="201783" y="977230"/>
                    </a:lnTo>
                    <a:lnTo>
                      <a:pt x="201783" y="356"/>
                    </a:lnTo>
                    <a:close/>
                  </a:path>
                </a:pathLst>
              </a:custGeom>
              <a:solidFill>
                <a:srgbClr val="B4B1B1"/>
              </a:solidFill>
              <a:ln w="24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4000">
                  <a:latin typeface="+mn-lt"/>
                </a:endParaRPr>
              </a:p>
            </p:txBody>
          </p:sp>
        </p:grpSp>
        <p:sp>
          <p:nvSpPr>
            <p:cNvPr id="540" name="Полилиния: фигура 539">
              <a:extLst>
                <a:ext uri="{FF2B5EF4-FFF2-40B4-BE49-F238E27FC236}">
                  <a16:creationId xmlns:a16="http://schemas.microsoft.com/office/drawing/2014/main" id="{CBCF6CB9-36B7-ED28-BE8A-BC03DB003BAE}"/>
                </a:ext>
              </a:extLst>
            </p:cNvPr>
            <p:cNvSpPr/>
            <p:nvPr/>
          </p:nvSpPr>
          <p:spPr>
            <a:xfrm>
              <a:off x="10710830" y="7737763"/>
              <a:ext cx="401805" cy="338479"/>
            </a:xfrm>
            <a:custGeom>
              <a:avLst/>
              <a:gdLst>
                <a:gd name="connsiteX0" fmla="*/ 410145 w 418537"/>
                <a:gd name="connsiteY0" fmla="*/ 51288 h 364396"/>
                <a:gd name="connsiteX1" fmla="*/ 418358 w 418537"/>
                <a:gd name="connsiteY1" fmla="*/ 57738 h 364396"/>
                <a:gd name="connsiteX2" fmla="*/ 415676 w 418537"/>
                <a:gd name="connsiteY2" fmla="*/ 62260 h 364396"/>
                <a:gd name="connsiteX3" fmla="*/ 415528 w 418537"/>
                <a:gd name="connsiteY3" fmla="*/ 65942 h 364396"/>
                <a:gd name="connsiteX4" fmla="*/ 412106 w 418537"/>
                <a:gd name="connsiteY4" fmla="*/ 67498 h 364396"/>
                <a:gd name="connsiteX5" fmla="*/ 409276 w 418537"/>
                <a:gd name="connsiteY5" fmla="*/ 69477 h 364396"/>
                <a:gd name="connsiteX6" fmla="*/ 411513 w 418537"/>
                <a:gd name="connsiteY6" fmla="*/ 75421 h 364396"/>
                <a:gd name="connsiteX7" fmla="*/ 414430 w 418537"/>
                <a:gd name="connsiteY7" fmla="*/ 82139 h 364396"/>
                <a:gd name="connsiteX8" fmla="*/ 414834 w 418537"/>
                <a:gd name="connsiteY8" fmla="*/ 85835 h 364396"/>
                <a:gd name="connsiteX9" fmla="*/ 413089 w 418537"/>
                <a:gd name="connsiteY9" fmla="*/ 91317 h 364396"/>
                <a:gd name="connsiteX10" fmla="*/ 408670 w 418537"/>
                <a:gd name="connsiteY10" fmla="*/ 94372 h 364396"/>
                <a:gd name="connsiteX11" fmla="*/ 404648 w 418537"/>
                <a:gd name="connsiteY11" fmla="*/ 103415 h 364396"/>
                <a:gd name="connsiteX12" fmla="*/ 402236 w 418537"/>
                <a:gd name="connsiteY12" fmla="*/ 107111 h 364396"/>
                <a:gd name="connsiteX13" fmla="*/ 395000 w 418537"/>
                <a:gd name="connsiteY13" fmla="*/ 106093 h 364396"/>
                <a:gd name="connsiteX14" fmla="*/ 390311 w 418537"/>
                <a:gd name="connsiteY14" fmla="*/ 103928 h 364396"/>
                <a:gd name="connsiteX15" fmla="*/ 387232 w 418537"/>
                <a:gd name="connsiteY15" fmla="*/ 105074 h 364396"/>
                <a:gd name="connsiteX16" fmla="*/ 386693 w 418537"/>
                <a:gd name="connsiteY16" fmla="*/ 110166 h 364396"/>
                <a:gd name="connsiteX17" fmla="*/ 388701 w 418537"/>
                <a:gd name="connsiteY17" fmla="*/ 117051 h 364396"/>
                <a:gd name="connsiteX18" fmla="*/ 392056 w 418537"/>
                <a:gd name="connsiteY18" fmla="*/ 123289 h 364396"/>
                <a:gd name="connsiteX19" fmla="*/ 395000 w 418537"/>
                <a:gd name="connsiteY19" fmla="*/ 126350 h 364396"/>
                <a:gd name="connsiteX20" fmla="*/ 394865 w 418537"/>
                <a:gd name="connsiteY20" fmla="*/ 131314 h 364396"/>
                <a:gd name="connsiteX21" fmla="*/ 388836 w 418537"/>
                <a:gd name="connsiteY21" fmla="*/ 136796 h 364396"/>
                <a:gd name="connsiteX22" fmla="*/ 384820 w 418537"/>
                <a:gd name="connsiteY22" fmla="*/ 143675 h 364396"/>
                <a:gd name="connsiteX23" fmla="*/ 385487 w 418537"/>
                <a:gd name="connsiteY23" fmla="*/ 149657 h 364396"/>
                <a:gd name="connsiteX24" fmla="*/ 385353 w 418537"/>
                <a:gd name="connsiteY24" fmla="*/ 153864 h 364396"/>
                <a:gd name="connsiteX25" fmla="*/ 381068 w 418537"/>
                <a:gd name="connsiteY25" fmla="*/ 155011 h 364396"/>
                <a:gd name="connsiteX26" fmla="*/ 377046 w 418537"/>
                <a:gd name="connsiteY26" fmla="*/ 156413 h 364396"/>
                <a:gd name="connsiteX27" fmla="*/ 372087 w 418537"/>
                <a:gd name="connsiteY27" fmla="*/ 162146 h 364396"/>
                <a:gd name="connsiteX28" fmla="*/ 368065 w 418537"/>
                <a:gd name="connsiteY28" fmla="*/ 166603 h 364396"/>
                <a:gd name="connsiteX29" fmla="*/ 361766 w 418537"/>
                <a:gd name="connsiteY29" fmla="*/ 166731 h 364396"/>
                <a:gd name="connsiteX30" fmla="*/ 358822 w 418537"/>
                <a:gd name="connsiteY30" fmla="*/ 166347 h 364396"/>
                <a:gd name="connsiteX31" fmla="*/ 354133 w 418537"/>
                <a:gd name="connsiteY31" fmla="*/ 168383 h 364396"/>
                <a:gd name="connsiteX32" fmla="*/ 351182 w 418537"/>
                <a:gd name="connsiteY32" fmla="*/ 174628 h 364396"/>
                <a:gd name="connsiteX33" fmla="*/ 350245 w 418537"/>
                <a:gd name="connsiteY33" fmla="*/ 177305 h 364396"/>
                <a:gd name="connsiteX34" fmla="*/ 346627 w 418537"/>
                <a:gd name="connsiteY34" fmla="*/ 177433 h 364396"/>
                <a:gd name="connsiteX35" fmla="*/ 342875 w 418537"/>
                <a:gd name="connsiteY35" fmla="*/ 177305 h 364396"/>
                <a:gd name="connsiteX36" fmla="*/ 340463 w 418537"/>
                <a:gd name="connsiteY36" fmla="*/ 182397 h 364396"/>
                <a:gd name="connsiteX37" fmla="*/ 340059 w 418537"/>
                <a:gd name="connsiteY37" fmla="*/ 186092 h 364396"/>
                <a:gd name="connsiteX38" fmla="*/ 334164 w 418537"/>
                <a:gd name="connsiteY38" fmla="*/ 194629 h 364396"/>
                <a:gd name="connsiteX39" fmla="*/ 330815 w 418537"/>
                <a:gd name="connsiteY39" fmla="*/ 197051 h 364396"/>
                <a:gd name="connsiteX40" fmla="*/ 332156 w 418537"/>
                <a:gd name="connsiteY40" fmla="*/ 203417 h 364396"/>
                <a:gd name="connsiteX41" fmla="*/ 333227 w 418537"/>
                <a:gd name="connsiteY41" fmla="*/ 207893 h 364396"/>
                <a:gd name="connsiteX42" fmla="*/ 332419 w 418537"/>
                <a:gd name="connsiteY42" fmla="*/ 212857 h 364396"/>
                <a:gd name="connsiteX43" fmla="*/ 332688 w 418537"/>
                <a:gd name="connsiteY43" fmla="*/ 218717 h 364396"/>
                <a:gd name="connsiteX44" fmla="*/ 331348 w 418537"/>
                <a:gd name="connsiteY44" fmla="*/ 222797 h 364396"/>
                <a:gd name="connsiteX45" fmla="*/ 329475 w 418537"/>
                <a:gd name="connsiteY45" fmla="*/ 225980 h 364396"/>
                <a:gd name="connsiteX46" fmla="*/ 327999 w 418537"/>
                <a:gd name="connsiteY46" fmla="*/ 227639 h 364396"/>
                <a:gd name="connsiteX47" fmla="*/ 324516 w 418537"/>
                <a:gd name="connsiteY47" fmla="*/ 226870 h 364396"/>
                <a:gd name="connsiteX48" fmla="*/ 321296 w 418537"/>
                <a:gd name="connsiteY48" fmla="*/ 226364 h 364396"/>
                <a:gd name="connsiteX49" fmla="*/ 317543 w 418537"/>
                <a:gd name="connsiteY49" fmla="*/ 227889 h 364396"/>
                <a:gd name="connsiteX50" fmla="*/ 315266 w 418537"/>
                <a:gd name="connsiteY50" fmla="*/ 230566 h 364396"/>
                <a:gd name="connsiteX51" fmla="*/ 315131 w 418537"/>
                <a:gd name="connsiteY51" fmla="*/ 236554 h 364396"/>
                <a:gd name="connsiteX52" fmla="*/ 316472 w 418537"/>
                <a:gd name="connsiteY52" fmla="*/ 244195 h 364396"/>
                <a:gd name="connsiteX53" fmla="*/ 317543 w 418537"/>
                <a:gd name="connsiteY53" fmla="*/ 251970 h 364396"/>
                <a:gd name="connsiteX54" fmla="*/ 312854 w 418537"/>
                <a:gd name="connsiteY54" fmla="*/ 258208 h 364396"/>
                <a:gd name="connsiteX55" fmla="*/ 310981 w 418537"/>
                <a:gd name="connsiteY55" fmla="*/ 271587 h 364396"/>
                <a:gd name="connsiteX56" fmla="*/ 315131 w 418537"/>
                <a:gd name="connsiteY56" fmla="*/ 282417 h 364396"/>
                <a:gd name="connsiteX57" fmla="*/ 310981 w 418537"/>
                <a:gd name="connsiteY57" fmla="*/ 292351 h 364396"/>
                <a:gd name="connsiteX58" fmla="*/ 307363 w 418537"/>
                <a:gd name="connsiteY58" fmla="*/ 300376 h 364396"/>
                <a:gd name="connsiteX59" fmla="*/ 309640 w 418537"/>
                <a:gd name="connsiteY59" fmla="*/ 311334 h 364396"/>
                <a:gd name="connsiteX60" fmla="*/ 314188 w 418537"/>
                <a:gd name="connsiteY60" fmla="*/ 322971 h 364396"/>
                <a:gd name="connsiteX61" fmla="*/ 314350 w 418537"/>
                <a:gd name="connsiteY61" fmla="*/ 328370 h 364396"/>
                <a:gd name="connsiteX62" fmla="*/ 312611 w 418537"/>
                <a:gd name="connsiteY62" fmla="*/ 334826 h 364396"/>
                <a:gd name="connsiteX63" fmla="*/ 306770 w 418537"/>
                <a:gd name="connsiteY63" fmla="*/ 336779 h 364396"/>
                <a:gd name="connsiteX64" fmla="*/ 302667 w 418537"/>
                <a:gd name="connsiteY64" fmla="*/ 336779 h 364396"/>
                <a:gd name="connsiteX65" fmla="*/ 302189 w 418537"/>
                <a:gd name="connsiteY65" fmla="*/ 332578 h 364396"/>
                <a:gd name="connsiteX66" fmla="*/ 297769 w 418537"/>
                <a:gd name="connsiteY66" fmla="*/ 330624 h 364396"/>
                <a:gd name="connsiteX67" fmla="*/ 288135 w 418537"/>
                <a:gd name="connsiteY67" fmla="*/ 331527 h 364396"/>
                <a:gd name="connsiteX68" fmla="*/ 285454 w 418537"/>
                <a:gd name="connsiteY68" fmla="*/ 331675 h 364396"/>
                <a:gd name="connsiteX69" fmla="*/ 281351 w 418537"/>
                <a:gd name="connsiteY69" fmla="*/ 336331 h 364396"/>
                <a:gd name="connsiteX70" fmla="*/ 277241 w 418537"/>
                <a:gd name="connsiteY70" fmla="*/ 337977 h 364396"/>
                <a:gd name="connsiteX71" fmla="*/ 275982 w 418537"/>
                <a:gd name="connsiteY71" fmla="*/ 341429 h 364396"/>
                <a:gd name="connsiteX72" fmla="*/ 270612 w 418537"/>
                <a:gd name="connsiteY72" fmla="*/ 341730 h 364396"/>
                <a:gd name="connsiteX73" fmla="*/ 267769 w 418537"/>
                <a:gd name="connsiteY73" fmla="*/ 343235 h 364396"/>
                <a:gd name="connsiteX74" fmla="*/ 261294 w 418537"/>
                <a:gd name="connsiteY74" fmla="*/ 342479 h 364396"/>
                <a:gd name="connsiteX75" fmla="*/ 257980 w 418537"/>
                <a:gd name="connsiteY75" fmla="*/ 338579 h 364396"/>
                <a:gd name="connsiteX76" fmla="*/ 254032 w 418537"/>
                <a:gd name="connsiteY76" fmla="*/ 337381 h 364396"/>
                <a:gd name="connsiteX77" fmla="*/ 248979 w 418537"/>
                <a:gd name="connsiteY77" fmla="*/ 337529 h 364396"/>
                <a:gd name="connsiteX78" fmla="*/ 242505 w 418537"/>
                <a:gd name="connsiteY78" fmla="*/ 335729 h 364396"/>
                <a:gd name="connsiteX79" fmla="*/ 239507 w 418537"/>
                <a:gd name="connsiteY79" fmla="*/ 329574 h 364396"/>
                <a:gd name="connsiteX80" fmla="*/ 234770 w 418537"/>
                <a:gd name="connsiteY80" fmla="*/ 323868 h 364396"/>
                <a:gd name="connsiteX81" fmla="*/ 229717 w 418537"/>
                <a:gd name="connsiteY81" fmla="*/ 323720 h 364396"/>
                <a:gd name="connsiteX82" fmla="*/ 225608 w 418537"/>
                <a:gd name="connsiteY82" fmla="*/ 320569 h 364396"/>
                <a:gd name="connsiteX83" fmla="*/ 223560 w 418537"/>
                <a:gd name="connsiteY83" fmla="*/ 318315 h 364396"/>
                <a:gd name="connsiteX84" fmla="*/ 221976 w 418537"/>
                <a:gd name="connsiteY84" fmla="*/ 316662 h 364396"/>
                <a:gd name="connsiteX85" fmla="*/ 214081 w 418537"/>
                <a:gd name="connsiteY85" fmla="*/ 317713 h 364396"/>
                <a:gd name="connsiteX86" fmla="*/ 211244 w 418537"/>
                <a:gd name="connsiteY86" fmla="*/ 318616 h 364396"/>
                <a:gd name="connsiteX87" fmla="*/ 206663 w 418537"/>
                <a:gd name="connsiteY87" fmla="*/ 318917 h 364396"/>
                <a:gd name="connsiteX88" fmla="*/ 203982 w 418537"/>
                <a:gd name="connsiteY88" fmla="*/ 324322 h 364396"/>
                <a:gd name="connsiteX89" fmla="*/ 200034 w 418537"/>
                <a:gd name="connsiteY89" fmla="*/ 328370 h 364396"/>
                <a:gd name="connsiteX90" fmla="*/ 194819 w 418537"/>
                <a:gd name="connsiteY90" fmla="*/ 334224 h 364396"/>
                <a:gd name="connsiteX91" fmla="*/ 189928 w 418537"/>
                <a:gd name="connsiteY91" fmla="*/ 336927 h 364396"/>
                <a:gd name="connsiteX92" fmla="*/ 187240 w 418537"/>
                <a:gd name="connsiteY92" fmla="*/ 338733 h 364396"/>
                <a:gd name="connsiteX93" fmla="*/ 181244 w 418537"/>
                <a:gd name="connsiteY93" fmla="*/ 338432 h 364396"/>
                <a:gd name="connsiteX94" fmla="*/ 179505 w 418537"/>
                <a:gd name="connsiteY94" fmla="*/ 337529 h 364396"/>
                <a:gd name="connsiteX95" fmla="*/ 176501 w 418537"/>
                <a:gd name="connsiteY95" fmla="*/ 338432 h 364396"/>
                <a:gd name="connsiteX96" fmla="*/ 168450 w 418537"/>
                <a:gd name="connsiteY96" fmla="*/ 340680 h 364396"/>
                <a:gd name="connsiteX97" fmla="*/ 168450 w 418537"/>
                <a:gd name="connsiteY97" fmla="*/ 345035 h 364396"/>
                <a:gd name="connsiteX98" fmla="*/ 170505 w 418537"/>
                <a:gd name="connsiteY98" fmla="*/ 347584 h 364396"/>
                <a:gd name="connsiteX99" fmla="*/ 172869 w 418537"/>
                <a:gd name="connsiteY99" fmla="*/ 352989 h 364396"/>
                <a:gd name="connsiteX100" fmla="*/ 171293 w 418537"/>
                <a:gd name="connsiteY100" fmla="*/ 358094 h 364396"/>
                <a:gd name="connsiteX101" fmla="*/ 166085 w 418537"/>
                <a:gd name="connsiteY101" fmla="*/ 358094 h 364396"/>
                <a:gd name="connsiteX102" fmla="*/ 161187 w 418537"/>
                <a:gd name="connsiteY102" fmla="*/ 355090 h 364396"/>
                <a:gd name="connsiteX103" fmla="*/ 157556 w 418537"/>
                <a:gd name="connsiteY103" fmla="*/ 353892 h 364396"/>
                <a:gd name="connsiteX104" fmla="*/ 151715 w 418537"/>
                <a:gd name="connsiteY104" fmla="*/ 356742 h 364396"/>
                <a:gd name="connsiteX105" fmla="*/ 149188 w 418537"/>
                <a:gd name="connsiteY105" fmla="*/ 362295 h 364396"/>
                <a:gd name="connsiteX106" fmla="*/ 143185 w 418537"/>
                <a:gd name="connsiteY106" fmla="*/ 364396 h 364396"/>
                <a:gd name="connsiteX107" fmla="*/ 141447 w 418537"/>
                <a:gd name="connsiteY107" fmla="*/ 363948 h 364396"/>
                <a:gd name="connsiteX108" fmla="*/ 139083 w 418537"/>
                <a:gd name="connsiteY108" fmla="*/ 360495 h 364396"/>
                <a:gd name="connsiteX109" fmla="*/ 128660 w 418537"/>
                <a:gd name="connsiteY109" fmla="*/ 358997 h 364396"/>
                <a:gd name="connsiteX110" fmla="*/ 124712 w 418537"/>
                <a:gd name="connsiteY110" fmla="*/ 357492 h 364396"/>
                <a:gd name="connsiteX111" fmla="*/ 122974 w 418537"/>
                <a:gd name="connsiteY111" fmla="*/ 355391 h 364396"/>
                <a:gd name="connsiteX112" fmla="*/ 114923 w 418537"/>
                <a:gd name="connsiteY112" fmla="*/ 356595 h 364396"/>
                <a:gd name="connsiteX113" fmla="*/ 111447 w 418537"/>
                <a:gd name="connsiteY113" fmla="*/ 356294 h 364396"/>
                <a:gd name="connsiteX114" fmla="*/ 112080 w 418537"/>
                <a:gd name="connsiteY114" fmla="*/ 351337 h 364396"/>
                <a:gd name="connsiteX115" fmla="*/ 110820 w 418537"/>
                <a:gd name="connsiteY115" fmla="*/ 345784 h 364396"/>
                <a:gd name="connsiteX116" fmla="*/ 106556 w 418537"/>
                <a:gd name="connsiteY116" fmla="*/ 339181 h 364396"/>
                <a:gd name="connsiteX117" fmla="*/ 100869 w 418537"/>
                <a:gd name="connsiteY117" fmla="*/ 327019 h 364396"/>
                <a:gd name="connsiteX118" fmla="*/ 92818 w 418537"/>
                <a:gd name="connsiteY118" fmla="*/ 313511 h 364396"/>
                <a:gd name="connsiteX119" fmla="*/ 83258 w 418537"/>
                <a:gd name="connsiteY119" fmla="*/ 310975 h 364396"/>
                <a:gd name="connsiteX120" fmla="*/ 76198 w 418537"/>
                <a:gd name="connsiteY120" fmla="*/ 302630 h 364396"/>
                <a:gd name="connsiteX121" fmla="*/ 70417 w 418537"/>
                <a:gd name="connsiteY121" fmla="*/ 295508 h 364396"/>
                <a:gd name="connsiteX122" fmla="*/ 52862 w 418537"/>
                <a:gd name="connsiteY122" fmla="*/ 289808 h 364396"/>
                <a:gd name="connsiteX123" fmla="*/ 43015 w 418537"/>
                <a:gd name="connsiteY123" fmla="*/ 290826 h 364396"/>
                <a:gd name="connsiteX124" fmla="*/ 28457 w 418537"/>
                <a:gd name="connsiteY124" fmla="*/ 292248 h 364396"/>
                <a:gd name="connsiteX125" fmla="*/ 22462 w 418537"/>
                <a:gd name="connsiteY125" fmla="*/ 292043 h 364396"/>
                <a:gd name="connsiteX126" fmla="*/ 22677 w 418537"/>
                <a:gd name="connsiteY126" fmla="*/ 285536 h 364396"/>
                <a:gd name="connsiteX127" fmla="*/ 22677 w 418537"/>
                <a:gd name="connsiteY127" fmla="*/ 279023 h 364396"/>
                <a:gd name="connsiteX128" fmla="*/ 17539 w 418537"/>
                <a:gd name="connsiteY128" fmla="*/ 277799 h 364396"/>
                <a:gd name="connsiteX129" fmla="*/ 11758 w 418537"/>
                <a:gd name="connsiteY129" fmla="*/ 272913 h 364396"/>
                <a:gd name="connsiteX130" fmla="*/ 5336 w 418537"/>
                <a:gd name="connsiteY130" fmla="*/ 268436 h 364396"/>
                <a:gd name="connsiteX131" fmla="*/ 626 w 418537"/>
                <a:gd name="connsiteY131" fmla="*/ 263351 h 364396"/>
                <a:gd name="connsiteX132" fmla="*/ 3128 w 418537"/>
                <a:gd name="connsiteY132" fmla="*/ 257740 h 364396"/>
                <a:gd name="connsiteX133" fmla="*/ 13135 w 418537"/>
                <a:gd name="connsiteY133" fmla="*/ 259329 h 364396"/>
                <a:gd name="connsiteX134" fmla="*/ 20177 w 418537"/>
                <a:gd name="connsiteY134" fmla="*/ 258624 h 364396"/>
                <a:gd name="connsiteX135" fmla="*/ 20734 w 418537"/>
                <a:gd name="connsiteY135" fmla="*/ 252629 h 364396"/>
                <a:gd name="connsiteX136" fmla="*/ 24069 w 418537"/>
                <a:gd name="connsiteY136" fmla="*/ 248402 h 364396"/>
                <a:gd name="connsiteX137" fmla="*/ 24995 w 418537"/>
                <a:gd name="connsiteY137" fmla="*/ 240128 h 364396"/>
                <a:gd name="connsiteX138" fmla="*/ 27034 w 418537"/>
                <a:gd name="connsiteY138" fmla="*/ 233076 h 364396"/>
                <a:gd name="connsiteX139" fmla="*/ 30741 w 418537"/>
                <a:gd name="connsiteY139" fmla="*/ 225852 h 364396"/>
                <a:gd name="connsiteX140" fmla="*/ 31667 w 418537"/>
                <a:gd name="connsiteY140" fmla="*/ 219159 h 364396"/>
                <a:gd name="connsiteX141" fmla="*/ 31853 w 418537"/>
                <a:gd name="connsiteY141" fmla="*/ 212991 h 364396"/>
                <a:gd name="connsiteX142" fmla="*/ 38710 w 418537"/>
                <a:gd name="connsiteY142" fmla="*/ 212114 h 364396"/>
                <a:gd name="connsiteX143" fmla="*/ 45752 w 418537"/>
                <a:gd name="connsiteY143" fmla="*/ 210353 h 364396"/>
                <a:gd name="connsiteX144" fmla="*/ 53906 w 418537"/>
                <a:gd name="connsiteY144" fmla="*/ 204890 h 364396"/>
                <a:gd name="connsiteX145" fmla="*/ 59651 w 418537"/>
                <a:gd name="connsiteY145" fmla="*/ 205946 h 364396"/>
                <a:gd name="connsiteX146" fmla="*/ 63358 w 418537"/>
                <a:gd name="connsiteY146" fmla="*/ 211762 h 364396"/>
                <a:gd name="connsiteX147" fmla="*/ 69474 w 418537"/>
                <a:gd name="connsiteY147" fmla="*/ 215457 h 364396"/>
                <a:gd name="connsiteX148" fmla="*/ 79108 w 418537"/>
                <a:gd name="connsiteY148" fmla="*/ 210353 h 364396"/>
                <a:gd name="connsiteX149" fmla="*/ 80779 w 418537"/>
                <a:gd name="connsiteY149" fmla="*/ 215111 h 364396"/>
                <a:gd name="connsiteX150" fmla="*/ 90231 w 418537"/>
                <a:gd name="connsiteY150" fmla="*/ 223386 h 364396"/>
                <a:gd name="connsiteX151" fmla="*/ 98754 w 418537"/>
                <a:gd name="connsiteY151" fmla="*/ 216873 h 364396"/>
                <a:gd name="connsiteX152" fmla="*/ 99313 w 418537"/>
                <a:gd name="connsiteY152" fmla="*/ 209296 h 364396"/>
                <a:gd name="connsiteX153" fmla="*/ 92455 w 418537"/>
                <a:gd name="connsiteY153" fmla="*/ 196788 h 364396"/>
                <a:gd name="connsiteX154" fmla="*/ 93378 w 418537"/>
                <a:gd name="connsiteY154" fmla="*/ 190089 h 364396"/>
                <a:gd name="connsiteX155" fmla="*/ 96477 w 418537"/>
                <a:gd name="connsiteY155" fmla="*/ 182186 h 364396"/>
                <a:gd name="connsiteX156" fmla="*/ 97218 w 418537"/>
                <a:gd name="connsiteY156" fmla="*/ 174910 h 364396"/>
                <a:gd name="connsiteX157" fmla="*/ 93512 w 418537"/>
                <a:gd name="connsiteY157" fmla="*/ 169280 h 364396"/>
                <a:gd name="connsiteX158" fmla="*/ 90305 w 418537"/>
                <a:gd name="connsiteY158" fmla="*/ 163644 h 364396"/>
                <a:gd name="connsiteX159" fmla="*/ 92030 w 418537"/>
                <a:gd name="connsiteY159" fmla="*/ 155670 h 364396"/>
                <a:gd name="connsiteX160" fmla="*/ 90305 w 418537"/>
                <a:gd name="connsiteY160" fmla="*/ 148632 h 364396"/>
                <a:gd name="connsiteX161" fmla="*/ 89073 w 418537"/>
                <a:gd name="connsiteY161" fmla="*/ 141119 h 364396"/>
                <a:gd name="connsiteX162" fmla="*/ 94745 w 418537"/>
                <a:gd name="connsiteY162" fmla="*/ 137366 h 364396"/>
                <a:gd name="connsiteX163" fmla="*/ 100917 w 418537"/>
                <a:gd name="connsiteY163" fmla="*/ 131263 h 364396"/>
                <a:gd name="connsiteX164" fmla="*/ 101166 w 418537"/>
                <a:gd name="connsiteY164" fmla="*/ 126574 h 364396"/>
                <a:gd name="connsiteX165" fmla="*/ 105114 w 418537"/>
                <a:gd name="connsiteY165" fmla="*/ 114367 h 364396"/>
                <a:gd name="connsiteX166" fmla="*/ 106347 w 418537"/>
                <a:gd name="connsiteY166" fmla="*/ 108738 h 364396"/>
                <a:gd name="connsiteX167" fmla="*/ 111777 w 418537"/>
                <a:gd name="connsiteY167" fmla="*/ 101936 h 364396"/>
                <a:gd name="connsiteX168" fmla="*/ 115482 w 418537"/>
                <a:gd name="connsiteY168" fmla="*/ 95365 h 364396"/>
                <a:gd name="connsiteX169" fmla="*/ 120912 w 418537"/>
                <a:gd name="connsiteY169" fmla="*/ 92547 h 364396"/>
                <a:gd name="connsiteX170" fmla="*/ 126834 w 418537"/>
                <a:gd name="connsiteY170" fmla="*/ 93719 h 364396"/>
                <a:gd name="connsiteX171" fmla="*/ 131773 w 418537"/>
                <a:gd name="connsiteY171" fmla="*/ 88089 h 364396"/>
                <a:gd name="connsiteX172" fmla="*/ 138186 w 418537"/>
                <a:gd name="connsiteY172" fmla="*/ 79174 h 364396"/>
                <a:gd name="connsiteX173" fmla="*/ 147322 w 418537"/>
                <a:gd name="connsiteY173" fmla="*/ 74479 h 364396"/>
                <a:gd name="connsiteX174" fmla="*/ 154726 w 418537"/>
                <a:gd name="connsiteY174" fmla="*/ 74479 h 364396"/>
                <a:gd name="connsiteX175" fmla="*/ 155717 w 418537"/>
                <a:gd name="connsiteY175" fmla="*/ 82927 h 364396"/>
                <a:gd name="connsiteX176" fmla="*/ 155717 w 418537"/>
                <a:gd name="connsiteY176" fmla="*/ 90433 h 364396"/>
                <a:gd name="connsiteX177" fmla="*/ 165344 w 418537"/>
                <a:gd name="connsiteY177" fmla="*/ 104985 h 364396"/>
                <a:gd name="connsiteX178" fmla="*/ 173732 w 418537"/>
                <a:gd name="connsiteY178" fmla="*/ 103108 h 364396"/>
                <a:gd name="connsiteX179" fmla="*/ 177437 w 418537"/>
                <a:gd name="connsiteY179" fmla="*/ 97946 h 364396"/>
                <a:gd name="connsiteX180" fmla="*/ 185582 w 418537"/>
                <a:gd name="connsiteY180" fmla="*/ 93488 h 364396"/>
                <a:gd name="connsiteX181" fmla="*/ 196901 w 418537"/>
                <a:gd name="connsiteY181" fmla="*/ 84919 h 364396"/>
                <a:gd name="connsiteX182" fmla="*/ 203086 w 418537"/>
                <a:gd name="connsiteY182" fmla="*/ 79847 h 364396"/>
                <a:gd name="connsiteX183" fmla="*/ 203726 w 418537"/>
                <a:gd name="connsiteY183" fmla="*/ 73564 h 364396"/>
                <a:gd name="connsiteX184" fmla="*/ 203510 w 418537"/>
                <a:gd name="connsiteY184" fmla="*/ 63630 h 364396"/>
                <a:gd name="connsiteX185" fmla="*/ 211615 w 418537"/>
                <a:gd name="connsiteY185" fmla="*/ 58359 h 364396"/>
                <a:gd name="connsiteX186" fmla="*/ 218655 w 418537"/>
                <a:gd name="connsiteY186" fmla="*/ 55317 h 364396"/>
                <a:gd name="connsiteX187" fmla="*/ 234649 w 418537"/>
                <a:gd name="connsiteY187" fmla="*/ 53088 h 364396"/>
                <a:gd name="connsiteX188" fmla="*/ 239554 w 418537"/>
                <a:gd name="connsiteY188" fmla="*/ 48426 h 364396"/>
                <a:gd name="connsiteX189" fmla="*/ 245307 w 418537"/>
                <a:gd name="connsiteY189" fmla="*/ 41739 h 364396"/>
                <a:gd name="connsiteX190" fmla="*/ 245523 w 418537"/>
                <a:gd name="connsiteY190" fmla="*/ 30992 h 364396"/>
                <a:gd name="connsiteX191" fmla="*/ 244243 w 418537"/>
                <a:gd name="connsiteY191" fmla="*/ 22884 h 364396"/>
                <a:gd name="connsiteX192" fmla="*/ 255117 w 418537"/>
                <a:gd name="connsiteY192" fmla="*/ 12951 h 364396"/>
                <a:gd name="connsiteX193" fmla="*/ 259806 w 418537"/>
                <a:gd name="connsiteY193" fmla="*/ 3241 h 364396"/>
                <a:gd name="connsiteX194" fmla="*/ 264717 w 418537"/>
                <a:gd name="connsiteY194" fmla="*/ 0 h 364396"/>
                <a:gd name="connsiteX195" fmla="*/ 275375 w 418537"/>
                <a:gd name="connsiteY195" fmla="*/ 3446 h 364396"/>
                <a:gd name="connsiteX196" fmla="*/ 274735 w 418537"/>
                <a:gd name="connsiteY196" fmla="*/ 9121 h 364396"/>
                <a:gd name="connsiteX197" fmla="*/ 279431 w 418537"/>
                <a:gd name="connsiteY197" fmla="*/ 11958 h 364396"/>
                <a:gd name="connsiteX198" fmla="*/ 283056 w 418537"/>
                <a:gd name="connsiteY198" fmla="*/ 16620 h 364396"/>
                <a:gd name="connsiteX199" fmla="*/ 282416 w 418537"/>
                <a:gd name="connsiteY199" fmla="*/ 27162 h 364396"/>
                <a:gd name="connsiteX200" fmla="*/ 282840 w 418537"/>
                <a:gd name="connsiteY200" fmla="*/ 34054 h 364396"/>
                <a:gd name="connsiteX201" fmla="*/ 289240 w 418537"/>
                <a:gd name="connsiteY201" fmla="*/ 32843 h 364396"/>
                <a:gd name="connsiteX202" fmla="*/ 294145 w 418537"/>
                <a:gd name="connsiteY202" fmla="*/ 29391 h 364396"/>
                <a:gd name="connsiteX203" fmla="*/ 303523 w 418537"/>
                <a:gd name="connsiteY203" fmla="*/ 32638 h 364396"/>
                <a:gd name="connsiteX204" fmla="*/ 308643 w 418537"/>
                <a:gd name="connsiteY204" fmla="*/ 35476 h 364396"/>
                <a:gd name="connsiteX205" fmla="*/ 307788 w 418537"/>
                <a:gd name="connsiteY205" fmla="*/ 40952 h 364396"/>
                <a:gd name="connsiteX206" fmla="*/ 319948 w 418537"/>
                <a:gd name="connsiteY206" fmla="*/ 41963 h 364396"/>
                <a:gd name="connsiteX207" fmla="*/ 323357 w 418537"/>
                <a:gd name="connsiteY207" fmla="*/ 39933 h 364396"/>
                <a:gd name="connsiteX208" fmla="*/ 331886 w 418537"/>
                <a:gd name="connsiteY208" fmla="*/ 43987 h 364396"/>
                <a:gd name="connsiteX209" fmla="*/ 341056 w 418537"/>
                <a:gd name="connsiteY209" fmla="*/ 42572 h 364396"/>
                <a:gd name="connsiteX210" fmla="*/ 345105 w 418537"/>
                <a:gd name="connsiteY210" fmla="*/ 39325 h 364396"/>
                <a:gd name="connsiteX211" fmla="*/ 367283 w 418537"/>
                <a:gd name="connsiteY211" fmla="*/ 40542 h 364396"/>
                <a:gd name="connsiteX212" fmla="*/ 377733 w 418537"/>
                <a:gd name="connsiteY212" fmla="*/ 43987 h 364396"/>
                <a:gd name="connsiteX213" fmla="*/ 381573 w 418537"/>
                <a:gd name="connsiteY213" fmla="*/ 42168 h 364396"/>
                <a:gd name="connsiteX214" fmla="*/ 386262 w 418537"/>
                <a:gd name="connsiteY214" fmla="*/ 34464 h 364396"/>
                <a:gd name="connsiteX215" fmla="*/ 395007 w 418537"/>
                <a:gd name="connsiteY215" fmla="*/ 32638 h 364396"/>
                <a:gd name="connsiteX216" fmla="*/ 402047 w 418537"/>
                <a:gd name="connsiteY216" fmla="*/ 38114 h 364396"/>
                <a:gd name="connsiteX217" fmla="*/ 406521 w 418537"/>
                <a:gd name="connsiteY217" fmla="*/ 44596 h 364396"/>
                <a:gd name="connsiteX218" fmla="*/ 410145 w 418537"/>
                <a:gd name="connsiteY218" fmla="*/ 51288 h 36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418537" h="364396">
                  <a:moveTo>
                    <a:pt x="410145" y="51288"/>
                  </a:moveTo>
                  <a:cubicBezTo>
                    <a:pt x="411668" y="55042"/>
                    <a:pt x="419847" y="55612"/>
                    <a:pt x="418358" y="57738"/>
                  </a:cubicBezTo>
                  <a:cubicBezTo>
                    <a:pt x="417435" y="59045"/>
                    <a:pt x="416546" y="60556"/>
                    <a:pt x="415676" y="62260"/>
                  </a:cubicBezTo>
                  <a:cubicBezTo>
                    <a:pt x="415286" y="63028"/>
                    <a:pt x="415239" y="64258"/>
                    <a:pt x="415528" y="65942"/>
                  </a:cubicBezTo>
                  <a:cubicBezTo>
                    <a:pt x="415724" y="67063"/>
                    <a:pt x="414578" y="67582"/>
                    <a:pt x="412106" y="67498"/>
                  </a:cubicBezTo>
                  <a:cubicBezTo>
                    <a:pt x="410933" y="67454"/>
                    <a:pt x="409990" y="68113"/>
                    <a:pt x="409276" y="69477"/>
                  </a:cubicBezTo>
                  <a:cubicBezTo>
                    <a:pt x="408555" y="70867"/>
                    <a:pt x="409296" y="72846"/>
                    <a:pt x="411513" y="75421"/>
                  </a:cubicBezTo>
                  <a:cubicBezTo>
                    <a:pt x="412395" y="76446"/>
                    <a:pt x="413366" y="78687"/>
                    <a:pt x="414430" y="82139"/>
                  </a:cubicBezTo>
                  <a:cubicBezTo>
                    <a:pt x="414753" y="83177"/>
                    <a:pt x="414882" y="84406"/>
                    <a:pt x="414834" y="85835"/>
                  </a:cubicBezTo>
                  <a:cubicBezTo>
                    <a:pt x="414774" y="87654"/>
                    <a:pt x="414188" y="89479"/>
                    <a:pt x="413089" y="91317"/>
                  </a:cubicBezTo>
                  <a:cubicBezTo>
                    <a:pt x="412193" y="92822"/>
                    <a:pt x="410718" y="93840"/>
                    <a:pt x="408670" y="94372"/>
                  </a:cubicBezTo>
                  <a:cubicBezTo>
                    <a:pt x="406689" y="94885"/>
                    <a:pt x="405348" y="97901"/>
                    <a:pt x="404648" y="103415"/>
                  </a:cubicBezTo>
                  <a:cubicBezTo>
                    <a:pt x="404473" y="104837"/>
                    <a:pt x="403664" y="106067"/>
                    <a:pt x="402236" y="107111"/>
                  </a:cubicBezTo>
                  <a:cubicBezTo>
                    <a:pt x="400302" y="108526"/>
                    <a:pt x="397890" y="108187"/>
                    <a:pt x="395000" y="106093"/>
                  </a:cubicBezTo>
                  <a:cubicBezTo>
                    <a:pt x="393619" y="105093"/>
                    <a:pt x="392056" y="104370"/>
                    <a:pt x="390311" y="103928"/>
                  </a:cubicBezTo>
                  <a:cubicBezTo>
                    <a:pt x="389307" y="103672"/>
                    <a:pt x="388276" y="104056"/>
                    <a:pt x="387232" y="105074"/>
                  </a:cubicBezTo>
                  <a:cubicBezTo>
                    <a:pt x="386289" y="105990"/>
                    <a:pt x="386107" y="107687"/>
                    <a:pt x="386693" y="110166"/>
                  </a:cubicBezTo>
                  <a:cubicBezTo>
                    <a:pt x="387158" y="112151"/>
                    <a:pt x="387832" y="114444"/>
                    <a:pt x="388701" y="117051"/>
                  </a:cubicBezTo>
                  <a:cubicBezTo>
                    <a:pt x="389449" y="119273"/>
                    <a:pt x="390567" y="121355"/>
                    <a:pt x="392056" y="123289"/>
                  </a:cubicBezTo>
                  <a:cubicBezTo>
                    <a:pt x="392871" y="124352"/>
                    <a:pt x="393848" y="125370"/>
                    <a:pt x="395000" y="126350"/>
                  </a:cubicBezTo>
                  <a:cubicBezTo>
                    <a:pt x="395842" y="127061"/>
                    <a:pt x="395795" y="128714"/>
                    <a:pt x="394865" y="131314"/>
                  </a:cubicBezTo>
                  <a:cubicBezTo>
                    <a:pt x="393976" y="133818"/>
                    <a:pt x="391962" y="135643"/>
                    <a:pt x="388836" y="136796"/>
                  </a:cubicBezTo>
                  <a:cubicBezTo>
                    <a:pt x="386370" y="137699"/>
                    <a:pt x="385029" y="139992"/>
                    <a:pt x="384820" y="143675"/>
                  </a:cubicBezTo>
                  <a:cubicBezTo>
                    <a:pt x="384706" y="145590"/>
                    <a:pt x="384928" y="147588"/>
                    <a:pt x="385487" y="149657"/>
                  </a:cubicBezTo>
                  <a:cubicBezTo>
                    <a:pt x="385858" y="151040"/>
                    <a:pt x="385817" y="152436"/>
                    <a:pt x="385353" y="153864"/>
                  </a:cubicBezTo>
                  <a:cubicBezTo>
                    <a:pt x="384915" y="155209"/>
                    <a:pt x="383486" y="155594"/>
                    <a:pt x="381068" y="155011"/>
                  </a:cubicBezTo>
                  <a:cubicBezTo>
                    <a:pt x="379660" y="154671"/>
                    <a:pt x="378319" y="155139"/>
                    <a:pt x="377046" y="156413"/>
                  </a:cubicBezTo>
                  <a:cubicBezTo>
                    <a:pt x="375247" y="158200"/>
                    <a:pt x="373596" y="160115"/>
                    <a:pt x="372087" y="162146"/>
                  </a:cubicBezTo>
                  <a:cubicBezTo>
                    <a:pt x="370895" y="163740"/>
                    <a:pt x="369561" y="165226"/>
                    <a:pt x="368065" y="166603"/>
                  </a:cubicBezTo>
                  <a:cubicBezTo>
                    <a:pt x="366556" y="167993"/>
                    <a:pt x="364461" y="168038"/>
                    <a:pt x="361766" y="166731"/>
                  </a:cubicBezTo>
                  <a:cubicBezTo>
                    <a:pt x="360883" y="166302"/>
                    <a:pt x="359900" y="166174"/>
                    <a:pt x="358822" y="166347"/>
                  </a:cubicBezTo>
                  <a:cubicBezTo>
                    <a:pt x="357346" y="166584"/>
                    <a:pt x="355776" y="167263"/>
                    <a:pt x="354133" y="168383"/>
                  </a:cubicBezTo>
                  <a:cubicBezTo>
                    <a:pt x="352179" y="169716"/>
                    <a:pt x="351195" y="171791"/>
                    <a:pt x="351182" y="174628"/>
                  </a:cubicBezTo>
                  <a:cubicBezTo>
                    <a:pt x="351175" y="175480"/>
                    <a:pt x="350865" y="176376"/>
                    <a:pt x="350245" y="177305"/>
                  </a:cubicBezTo>
                  <a:cubicBezTo>
                    <a:pt x="349774" y="178003"/>
                    <a:pt x="348568" y="178042"/>
                    <a:pt x="346627" y="177433"/>
                  </a:cubicBezTo>
                  <a:cubicBezTo>
                    <a:pt x="345758" y="177158"/>
                    <a:pt x="344512" y="177113"/>
                    <a:pt x="342875" y="177305"/>
                  </a:cubicBezTo>
                  <a:cubicBezTo>
                    <a:pt x="340948" y="177523"/>
                    <a:pt x="340146" y="179227"/>
                    <a:pt x="340463" y="182397"/>
                  </a:cubicBezTo>
                  <a:cubicBezTo>
                    <a:pt x="340557" y="183390"/>
                    <a:pt x="340429" y="184619"/>
                    <a:pt x="340059" y="186092"/>
                  </a:cubicBezTo>
                  <a:cubicBezTo>
                    <a:pt x="339264" y="189307"/>
                    <a:pt x="337296" y="192151"/>
                    <a:pt x="334164" y="194629"/>
                  </a:cubicBezTo>
                  <a:cubicBezTo>
                    <a:pt x="333214" y="195379"/>
                    <a:pt x="332102" y="196186"/>
                    <a:pt x="330815" y="197051"/>
                  </a:cubicBezTo>
                  <a:cubicBezTo>
                    <a:pt x="329569" y="197883"/>
                    <a:pt x="330020" y="200009"/>
                    <a:pt x="332156" y="203417"/>
                  </a:cubicBezTo>
                  <a:cubicBezTo>
                    <a:pt x="332937" y="204672"/>
                    <a:pt x="333294" y="206158"/>
                    <a:pt x="333227" y="207893"/>
                  </a:cubicBezTo>
                  <a:cubicBezTo>
                    <a:pt x="333173" y="209142"/>
                    <a:pt x="332904" y="210795"/>
                    <a:pt x="332419" y="212857"/>
                  </a:cubicBezTo>
                  <a:cubicBezTo>
                    <a:pt x="332008" y="214605"/>
                    <a:pt x="332095" y="216559"/>
                    <a:pt x="332688" y="218717"/>
                  </a:cubicBezTo>
                  <a:cubicBezTo>
                    <a:pt x="333065" y="220094"/>
                    <a:pt x="332621" y="221458"/>
                    <a:pt x="331348" y="222797"/>
                  </a:cubicBezTo>
                  <a:cubicBezTo>
                    <a:pt x="330539" y="223655"/>
                    <a:pt x="329913" y="224712"/>
                    <a:pt x="329475" y="225980"/>
                  </a:cubicBezTo>
                  <a:cubicBezTo>
                    <a:pt x="329306" y="226467"/>
                    <a:pt x="328814" y="227018"/>
                    <a:pt x="327999" y="227639"/>
                  </a:cubicBezTo>
                  <a:cubicBezTo>
                    <a:pt x="327177" y="228260"/>
                    <a:pt x="326018" y="228004"/>
                    <a:pt x="324516" y="226870"/>
                  </a:cubicBezTo>
                  <a:cubicBezTo>
                    <a:pt x="323775" y="226313"/>
                    <a:pt x="322704" y="226140"/>
                    <a:pt x="321296" y="226364"/>
                  </a:cubicBezTo>
                  <a:cubicBezTo>
                    <a:pt x="319955" y="226575"/>
                    <a:pt x="318709" y="227081"/>
                    <a:pt x="317543" y="227889"/>
                  </a:cubicBezTo>
                  <a:cubicBezTo>
                    <a:pt x="316714" y="228471"/>
                    <a:pt x="315960" y="229362"/>
                    <a:pt x="315266" y="230566"/>
                  </a:cubicBezTo>
                  <a:cubicBezTo>
                    <a:pt x="314269" y="232321"/>
                    <a:pt x="314222" y="234319"/>
                    <a:pt x="315131" y="236554"/>
                  </a:cubicBezTo>
                  <a:cubicBezTo>
                    <a:pt x="315967" y="238591"/>
                    <a:pt x="316411" y="241140"/>
                    <a:pt x="316472" y="244195"/>
                  </a:cubicBezTo>
                  <a:cubicBezTo>
                    <a:pt x="316479" y="244521"/>
                    <a:pt x="316836" y="247115"/>
                    <a:pt x="317543" y="251970"/>
                  </a:cubicBezTo>
                  <a:cubicBezTo>
                    <a:pt x="318540" y="254839"/>
                    <a:pt x="316977" y="256921"/>
                    <a:pt x="312854" y="258208"/>
                  </a:cubicBezTo>
                  <a:cubicBezTo>
                    <a:pt x="308273" y="259617"/>
                    <a:pt x="307646" y="264075"/>
                    <a:pt x="310981" y="271587"/>
                  </a:cubicBezTo>
                  <a:cubicBezTo>
                    <a:pt x="312551" y="275129"/>
                    <a:pt x="313939" y="278735"/>
                    <a:pt x="315131" y="282417"/>
                  </a:cubicBezTo>
                  <a:cubicBezTo>
                    <a:pt x="316243" y="285818"/>
                    <a:pt x="314862" y="289129"/>
                    <a:pt x="310981" y="292351"/>
                  </a:cubicBezTo>
                  <a:cubicBezTo>
                    <a:pt x="308677" y="294266"/>
                    <a:pt x="307464" y="296943"/>
                    <a:pt x="307363" y="300376"/>
                  </a:cubicBezTo>
                  <a:cubicBezTo>
                    <a:pt x="307249" y="304013"/>
                    <a:pt x="308010" y="307664"/>
                    <a:pt x="309640" y="311334"/>
                  </a:cubicBezTo>
                  <a:cubicBezTo>
                    <a:pt x="311338" y="315145"/>
                    <a:pt x="312854" y="319019"/>
                    <a:pt x="314188" y="322971"/>
                  </a:cubicBezTo>
                  <a:cubicBezTo>
                    <a:pt x="314740" y="324591"/>
                    <a:pt x="314794" y="326391"/>
                    <a:pt x="314350" y="328370"/>
                  </a:cubicBezTo>
                  <a:cubicBezTo>
                    <a:pt x="313892" y="330407"/>
                    <a:pt x="313312" y="332559"/>
                    <a:pt x="312611" y="334826"/>
                  </a:cubicBezTo>
                  <a:cubicBezTo>
                    <a:pt x="312032" y="336709"/>
                    <a:pt x="310085" y="337362"/>
                    <a:pt x="306770" y="336779"/>
                  </a:cubicBezTo>
                  <a:cubicBezTo>
                    <a:pt x="305443" y="336542"/>
                    <a:pt x="304075" y="336542"/>
                    <a:pt x="302667" y="336779"/>
                  </a:cubicBezTo>
                  <a:lnTo>
                    <a:pt x="302189" y="332578"/>
                  </a:lnTo>
                  <a:cubicBezTo>
                    <a:pt x="300821" y="331925"/>
                    <a:pt x="299346" y="331271"/>
                    <a:pt x="297769" y="330624"/>
                  </a:cubicBezTo>
                  <a:cubicBezTo>
                    <a:pt x="295088" y="330926"/>
                    <a:pt x="291874" y="331227"/>
                    <a:pt x="288135" y="331527"/>
                  </a:cubicBezTo>
                  <a:cubicBezTo>
                    <a:pt x="287246" y="331476"/>
                    <a:pt x="286350" y="331527"/>
                    <a:pt x="285454" y="331675"/>
                  </a:cubicBezTo>
                  <a:lnTo>
                    <a:pt x="281351" y="336331"/>
                  </a:lnTo>
                  <a:lnTo>
                    <a:pt x="277241" y="337977"/>
                  </a:lnTo>
                  <a:lnTo>
                    <a:pt x="275982" y="341429"/>
                  </a:lnTo>
                  <a:lnTo>
                    <a:pt x="270612" y="341730"/>
                  </a:lnTo>
                  <a:cubicBezTo>
                    <a:pt x="269979" y="342134"/>
                    <a:pt x="269029" y="342633"/>
                    <a:pt x="267769" y="343235"/>
                  </a:cubicBezTo>
                  <a:cubicBezTo>
                    <a:pt x="265714" y="343081"/>
                    <a:pt x="263558" y="342832"/>
                    <a:pt x="261294" y="342479"/>
                  </a:cubicBezTo>
                  <a:cubicBezTo>
                    <a:pt x="260297" y="341282"/>
                    <a:pt x="259192" y="339982"/>
                    <a:pt x="257980" y="338579"/>
                  </a:cubicBezTo>
                  <a:cubicBezTo>
                    <a:pt x="257609" y="338182"/>
                    <a:pt x="256296" y="337779"/>
                    <a:pt x="254032" y="337381"/>
                  </a:cubicBezTo>
                  <a:cubicBezTo>
                    <a:pt x="252455" y="337426"/>
                    <a:pt x="250771" y="337477"/>
                    <a:pt x="248979" y="337529"/>
                  </a:cubicBezTo>
                  <a:cubicBezTo>
                    <a:pt x="246823" y="337132"/>
                    <a:pt x="244660" y="336530"/>
                    <a:pt x="242505" y="335729"/>
                  </a:cubicBezTo>
                  <a:cubicBezTo>
                    <a:pt x="241609" y="333776"/>
                    <a:pt x="240611" y="331726"/>
                    <a:pt x="239507" y="329574"/>
                  </a:cubicBezTo>
                  <a:cubicBezTo>
                    <a:pt x="238348" y="327672"/>
                    <a:pt x="236771" y="325770"/>
                    <a:pt x="234770" y="323868"/>
                  </a:cubicBezTo>
                  <a:cubicBezTo>
                    <a:pt x="233295" y="323919"/>
                    <a:pt x="231611" y="323868"/>
                    <a:pt x="229717" y="323720"/>
                  </a:cubicBezTo>
                  <a:lnTo>
                    <a:pt x="225608" y="320569"/>
                  </a:lnTo>
                  <a:lnTo>
                    <a:pt x="223560" y="318315"/>
                  </a:lnTo>
                  <a:cubicBezTo>
                    <a:pt x="223661" y="317764"/>
                    <a:pt x="223135" y="317213"/>
                    <a:pt x="221976" y="316662"/>
                  </a:cubicBezTo>
                  <a:cubicBezTo>
                    <a:pt x="219450" y="317015"/>
                    <a:pt x="216823" y="317367"/>
                    <a:pt x="214081" y="317713"/>
                  </a:cubicBezTo>
                  <a:cubicBezTo>
                    <a:pt x="214613" y="317918"/>
                    <a:pt x="213663" y="318212"/>
                    <a:pt x="211244" y="318616"/>
                  </a:cubicBezTo>
                  <a:cubicBezTo>
                    <a:pt x="209823" y="318513"/>
                    <a:pt x="208293" y="318616"/>
                    <a:pt x="206663" y="318917"/>
                  </a:cubicBezTo>
                  <a:cubicBezTo>
                    <a:pt x="206508" y="320115"/>
                    <a:pt x="205612" y="321921"/>
                    <a:pt x="203982" y="324322"/>
                  </a:cubicBezTo>
                  <a:cubicBezTo>
                    <a:pt x="202870" y="325469"/>
                    <a:pt x="201556" y="326820"/>
                    <a:pt x="200034" y="328370"/>
                  </a:cubicBezTo>
                  <a:cubicBezTo>
                    <a:pt x="199030" y="330022"/>
                    <a:pt x="197291" y="331976"/>
                    <a:pt x="194819" y="334224"/>
                  </a:cubicBezTo>
                  <a:cubicBezTo>
                    <a:pt x="194347" y="334326"/>
                    <a:pt x="192717" y="335230"/>
                    <a:pt x="189928" y="336927"/>
                  </a:cubicBezTo>
                  <a:cubicBezTo>
                    <a:pt x="189241" y="337529"/>
                    <a:pt x="188345" y="338131"/>
                    <a:pt x="187240" y="338733"/>
                  </a:cubicBezTo>
                  <a:lnTo>
                    <a:pt x="181244" y="338432"/>
                  </a:lnTo>
                  <a:cubicBezTo>
                    <a:pt x="181399" y="338131"/>
                    <a:pt x="180819" y="337830"/>
                    <a:pt x="179505" y="337529"/>
                  </a:cubicBezTo>
                  <a:cubicBezTo>
                    <a:pt x="178609" y="337727"/>
                    <a:pt x="177606" y="338028"/>
                    <a:pt x="176501" y="338432"/>
                  </a:cubicBezTo>
                  <a:lnTo>
                    <a:pt x="168450" y="340680"/>
                  </a:lnTo>
                  <a:cubicBezTo>
                    <a:pt x="168450" y="342031"/>
                    <a:pt x="168450" y="343485"/>
                    <a:pt x="168450" y="345035"/>
                  </a:cubicBezTo>
                  <a:cubicBezTo>
                    <a:pt x="168713" y="345182"/>
                    <a:pt x="169400" y="346034"/>
                    <a:pt x="170505" y="347584"/>
                  </a:cubicBezTo>
                  <a:cubicBezTo>
                    <a:pt x="171293" y="348884"/>
                    <a:pt x="172081" y="350690"/>
                    <a:pt x="172869" y="352989"/>
                  </a:cubicBezTo>
                  <a:cubicBezTo>
                    <a:pt x="172768" y="354591"/>
                    <a:pt x="172243" y="356294"/>
                    <a:pt x="171293" y="358094"/>
                  </a:cubicBezTo>
                  <a:cubicBezTo>
                    <a:pt x="169871" y="358196"/>
                    <a:pt x="168133" y="358196"/>
                    <a:pt x="166085" y="358094"/>
                  </a:cubicBezTo>
                  <a:cubicBezTo>
                    <a:pt x="164765" y="357095"/>
                    <a:pt x="163134" y="356089"/>
                    <a:pt x="161187" y="355090"/>
                  </a:cubicBezTo>
                  <a:cubicBezTo>
                    <a:pt x="161241" y="353687"/>
                    <a:pt x="160028" y="353290"/>
                    <a:pt x="157556" y="353892"/>
                  </a:cubicBezTo>
                  <a:cubicBezTo>
                    <a:pt x="155717" y="354341"/>
                    <a:pt x="153763" y="355289"/>
                    <a:pt x="151715" y="356742"/>
                  </a:cubicBezTo>
                  <a:cubicBezTo>
                    <a:pt x="151081" y="358395"/>
                    <a:pt x="150239" y="360246"/>
                    <a:pt x="149188" y="362295"/>
                  </a:cubicBezTo>
                  <a:cubicBezTo>
                    <a:pt x="147504" y="362897"/>
                    <a:pt x="145503" y="363595"/>
                    <a:pt x="143185" y="364396"/>
                  </a:cubicBezTo>
                  <a:cubicBezTo>
                    <a:pt x="142822" y="364345"/>
                    <a:pt x="142242" y="364197"/>
                    <a:pt x="141447" y="363948"/>
                  </a:cubicBezTo>
                  <a:cubicBezTo>
                    <a:pt x="140659" y="362897"/>
                    <a:pt x="139871" y="361744"/>
                    <a:pt x="139083" y="360495"/>
                  </a:cubicBezTo>
                  <a:cubicBezTo>
                    <a:pt x="135714" y="359996"/>
                    <a:pt x="132238" y="359496"/>
                    <a:pt x="128660" y="358997"/>
                  </a:cubicBezTo>
                  <a:cubicBezTo>
                    <a:pt x="127555" y="358792"/>
                    <a:pt x="126241" y="358292"/>
                    <a:pt x="124712" y="357492"/>
                  </a:cubicBezTo>
                  <a:cubicBezTo>
                    <a:pt x="124975" y="356691"/>
                    <a:pt x="124395" y="355993"/>
                    <a:pt x="122974" y="355391"/>
                  </a:cubicBezTo>
                  <a:cubicBezTo>
                    <a:pt x="121027" y="355692"/>
                    <a:pt x="118346" y="356089"/>
                    <a:pt x="114923" y="356595"/>
                  </a:cubicBezTo>
                  <a:cubicBezTo>
                    <a:pt x="113764" y="357293"/>
                    <a:pt x="112605" y="357191"/>
                    <a:pt x="111447" y="356294"/>
                  </a:cubicBezTo>
                  <a:cubicBezTo>
                    <a:pt x="111763" y="356140"/>
                    <a:pt x="111972" y="354488"/>
                    <a:pt x="112080" y="351337"/>
                  </a:cubicBezTo>
                  <a:cubicBezTo>
                    <a:pt x="112713" y="350389"/>
                    <a:pt x="112289" y="348538"/>
                    <a:pt x="110820" y="345784"/>
                  </a:cubicBezTo>
                  <a:cubicBezTo>
                    <a:pt x="110557" y="345086"/>
                    <a:pt x="109136" y="342883"/>
                    <a:pt x="106556" y="339181"/>
                  </a:cubicBezTo>
                  <a:cubicBezTo>
                    <a:pt x="106030" y="337426"/>
                    <a:pt x="104137" y="333379"/>
                    <a:pt x="100869" y="327019"/>
                  </a:cubicBezTo>
                  <a:cubicBezTo>
                    <a:pt x="98922" y="322920"/>
                    <a:pt x="96241" y="318417"/>
                    <a:pt x="92818" y="313511"/>
                  </a:cubicBezTo>
                  <a:lnTo>
                    <a:pt x="83258" y="310975"/>
                  </a:lnTo>
                  <a:cubicBezTo>
                    <a:pt x="81904" y="310226"/>
                    <a:pt x="79553" y="307446"/>
                    <a:pt x="76198" y="302630"/>
                  </a:cubicBezTo>
                  <a:cubicBezTo>
                    <a:pt x="74985" y="300664"/>
                    <a:pt x="73058" y="298288"/>
                    <a:pt x="70417" y="295508"/>
                  </a:cubicBezTo>
                  <a:cubicBezTo>
                    <a:pt x="67419" y="293203"/>
                    <a:pt x="61568" y="291300"/>
                    <a:pt x="52862" y="289808"/>
                  </a:cubicBezTo>
                  <a:cubicBezTo>
                    <a:pt x="51293" y="289738"/>
                    <a:pt x="48010" y="290077"/>
                    <a:pt x="43015" y="290826"/>
                  </a:cubicBezTo>
                  <a:cubicBezTo>
                    <a:pt x="38733" y="291300"/>
                    <a:pt x="33880" y="291774"/>
                    <a:pt x="28457" y="292248"/>
                  </a:cubicBezTo>
                  <a:lnTo>
                    <a:pt x="22462" y="292043"/>
                  </a:lnTo>
                  <a:cubicBezTo>
                    <a:pt x="22391" y="291095"/>
                    <a:pt x="22462" y="288924"/>
                    <a:pt x="22677" y="285536"/>
                  </a:cubicBezTo>
                  <a:cubicBezTo>
                    <a:pt x="23390" y="283769"/>
                    <a:pt x="23390" y="281597"/>
                    <a:pt x="22677" y="279023"/>
                  </a:cubicBezTo>
                  <a:cubicBezTo>
                    <a:pt x="21963" y="278613"/>
                    <a:pt x="20250" y="278209"/>
                    <a:pt x="17539" y="277799"/>
                  </a:cubicBezTo>
                  <a:cubicBezTo>
                    <a:pt x="16183" y="276717"/>
                    <a:pt x="14256" y="275084"/>
                    <a:pt x="11758" y="272913"/>
                  </a:cubicBezTo>
                  <a:cubicBezTo>
                    <a:pt x="10331" y="271830"/>
                    <a:pt x="8190" y="270338"/>
                    <a:pt x="5336" y="268436"/>
                  </a:cubicBezTo>
                  <a:cubicBezTo>
                    <a:pt x="3766" y="266880"/>
                    <a:pt x="2196" y="265182"/>
                    <a:pt x="626" y="263351"/>
                  </a:cubicBezTo>
                  <a:cubicBezTo>
                    <a:pt x="-724" y="261775"/>
                    <a:pt x="110" y="259905"/>
                    <a:pt x="3128" y="257740"/>
                  </a:cubicBezTo>
                  <a:cubicBezTo>
                    <a:pt x="5828" y="255806"/>
                    <a:pt x="9163" y="256338"/>
                    <a:pt x="13135" y="259329"/>
                  </a:cubicBezTo>
                  <a:cubicBezTo>
                    <a:pt x="15888" y="261397"/>
                    <a:pt x="18235" y="261167"/>
                    <a:pt x="20177" y="258624"/>
                  </a:cubicBezTo>
                  <a:cubicBezTo>
                    <a:pt x="20749" y="257875"/>
                    <a:pt x="20934" y="255876"/>
                    <a:pt x="20734" y="252629"/>
                  </a:cubicBezTo>
                  <a:cubicBezTo>
                    <a:pt x="20703" y="252149"/>
                    <a:pt x="21816" y="250740"/>
                    <a:pt x="24069" y="248402"/>
                  </a:cubicBezTo>
                  <a:cubicBezTo>
                    <a:pt x="25920" y="246488"/>
                    <a:pt x="26229" y="243727"/>
                    <a:pt x="24995" y="240128"/>
                  </a:cubicBezTo>
                  <a:cubicBezTo>
                    <a:pt x="24433" y="238482"/>
                    <a:pt x="25113" y="236131"/>
                    <a:pt x="27034" y="233076"/>
                  </a:cubicBezTo>
                  <a:cubicBezTo>
                    <a:pt x="27958" y="231610"/>
                    <a:pt x="29193" y="229201"/>
                    <a:pt x="30741" y="225852"/>
                  </a:cubicBezTo>
                  <a:cubicBezTo>
                    <a:pt x="31375" y="224481"/>
                    <a:pt x="31684" y="222252"/>
                    <a:pt x="31667" y="219159"/>
                  </a:cubicBezTo>
                  <a:cubicBezTo>
                    <a:pt x="31657" y="217340"/>
                    <a:pt x="31719" y="215284"/>
                    <a:pt x="31853" y="212991"/>
                  </a:cubicBezTo>
                  <a:cubicBezTo>
                    <a:pt x="31980" y="210814"/>
                    <a:pt x="34266" y="210519"/>
                    <a:pt x="38710" y="212114"/>
                  </a:cubicBezTo>
                  <a:cubicBezTo>
                    <a:pt x="40430" y="212729"/>
                    <a:pt x="42778" y="212146"/>
                    <a:pt x="45752" y="210353"/>
                  </a:cubicBezTo>
                  <a:cubicBezTo>
                    <a:pt x="47632" y="209219"/>
                    <a:pt x="50349" y="207400"/>
                    <a:pt x="53906" y="204890"/>
                  </a:cubicBezTo>
                  <a:cubicBezTo>
                    <a:pt x="55606" y="203692"/>
                    <a:pt x="57521" y="204044"/>
                    <a:pt x="59651" y="205946"/>
                  </a:cubicBezTo>
                  <a:cubicBezTo>
                    <a:pt x="61198" y="207330"/>
                    <a:pt x="62434" y="209270"/>
                    <a:pt x="63358" y="211762"/>
                  </a:cubicBezTo>
                  <a:cubicBezTo>
                    <a:pt x="64341" y="214413"/>
                    <a:pt x="66379" y="215650"/>
                    <a:pt x="69474" y="215457"/>
                  </a:cubicBezTo>
                  <a:cubicBezTo>
                    <a:pt x="72661" y="215271"/>
                    <a:pt x="75868" y="213568"/>
                    <a:pt x="79108" y="210353"/>
                  </a:cubicBezTo>
                  <a:cubicBezTo>
                    <a:pt x="80638" y="208835"/>
                    <a:pt x="81197" y="210417"/>
                    <a:pt x="80779" y="215111"/>
                  </a:cubicBezTo>
                  <a:cubicBezTo>
                    <a:pt x="80274" y="220735"/>
                    <a:pt x="83427" y="223495"/>
                    <a:pt x="90231" y="223386"/>
                  </a:cubicBezTo>
                  <a:cubicBezTo>
                    <a:pt x="93492" y="223335"/>
                    <a:pt x="96335" y="221164"/>
                    <a:pt x="98754" y="216873"/>
                  </a:cubicBezTo>
                  <a:cubicBezTo>
                    <a:pt x="99522" y="215502"/>
                    <a:pt x="99711" y="212979"/>
                    <a:pt x="99313" y="209296"/>
                  </a:cubicBezTo>
                  <a:cubicBezTo>
                    <a:pt x="98828" y="204864"/>
                    <a:pt x="96544" y="200695"/>
                    <a:pt x="92455" y="196788"/>
                  </a:cubicBezTo>
                  <a:cubicBezTo>
                    <a:pt x="91094" y="195488"/>
                    <a:pt x="91404" y="193253"/>
                    <a:pt x="93378" y="190089"/>
                  </a:cubicBezTo>
                  <a:cubicBezTo>
                    <a:pt x="94893" y="187674"/>
                    <a:pt x="95924" y="185035"/>
                    <a:pt x="96477" y="182186"/>
                  </a:cubicBezTo>
                  <a:cubicBezTo>
                    <a:pt x="96753" y="180738"/>
                    <a:pt x="97002" y="178311"/>
                    <a:pt x="97218" y="174910"/>
                  </a:cubicBezTo>
                  <a:cubicBezTo>
                    <a:pt x="97299" y="173571"/>
                    <a:pt x="96066" y="171695"/>
                    <a:pt x="93512" y="169280"/>
                  </a:cubicBezTo>
                  <a:cubicBezTo>
                    <a:pt x="92576" y="168396"/>
                    <a:pt x="91505" y="166513"/>
                    <a:pt x="90305" y="163644"/>
                  </a:cubicBezTo>
                  <a:cubicBezTo>
                    <a:pt x="89564" y="161883"/>
                    <a:pt x="90137" y="159218"/>
                    <a:pt x="92030" y="155670"/>
                  </a:cubicBezTo>
                  <a:cubicBezTo>
                    <a:pt x="92778" y="154268"/>
                    <a:pt x="92205" y="151917"/>
                    <a:pt x="90305" y="148632"/>
                  </a:cubicBezTo>
                  <a:cubicBezTo>
                    <a:pt x="89261" y="146819"/>
                    <a:pt x="88850" y="144322"/>
                    <a:pt x="89073" y="141119"/>
                  </a:cubicBezTo>
                  <a:cubicBezTo>
                    <a:pt x="89228" y="138820"/>
                    <a:pt x="91121" y="137565"/>
                    <a:pt x="94745" y="137366"/>
                  </a:cubicBezTo>
                  <a:cubicBezTo>
                    <a:pt x="97683" y="137200"/>
                    <a:pt x="99738" y="135169"/>
                    <a:pt x="100917" y="131263"/>
                  </a:cubicBezTo>
                  <a:cubicBezTo>
                    <a:pt x="100917" y="131263"/>
                    <a:pt x="100997" y="129700"/>
                    <a:pt x="101166" y="126574"/>
                  </a:cubicBezTo>
                  <a:cubicBezTo>
                    <a:pt x="101348" y="123122"/>
                    <a:pt x="102661" y="119055"/>
                    <a:pt x="105114" y="114367"/>
                  </a:cubicBezTo>
                  <a:cubicBezTo>
                    <a:pt x="105747" y="113157"/>
                    <a:pt x="106158" y="111280"/>
                    <a:pt x="106347" y="108738"/>
                  </a:cubicBezTo>
                  <a:cubicBezTo>
                    <a:pt x="106508" y="106541"/>
                    <a:pt x="108321" y="104274"/>
                    <a:pt x="111777" y="101936"/>
                  </a:cubicBezTo>
                  <a:cubicBezTo>
                    <a:pt x="113299" y="100905"/>
                    <a:pt x="114532" y="98715"/>
                    <a:pt x="115482" y="95365"/>
                  </a:cubicBezTo>
                  <a:cubicBezTo>
                    <a:pt x="115994" y="93559"/>
                    <a:pt x="117800" y="92624"/>
                    <a:pt x="120912" y="92547"/>
                  </a:cubicBezTo>
                  <a:cubicBezTo>
                    <a:pt x="121923" y="92521"/>
                    <a:pt x="123897" y="92912"/>
                    <a:pt x="126834" y="93719"/>
                  </a:cubicBezTo>
                  <a:cubicBezTo>
                    <a:pt x="128943" y="94302"/>
                    <a:pt x="130587" y="92419"/>
                    <a:pt x="131773" y="88089"/>
                  </a:cubicBezTo>
                  <a:cubicBezTo>
                    <a:pt x="132312" y="86117"/>
                    <a:pt x="134447" y="83145"/>
                    <a:pt x="138186" y="79174"/>
                  </a:cubicBezTo>
                  <a:cubicBezTo>
                    <a:pt x="139675" y="77592"/>
                    <a:pt x="142721" y="76030"/>
                    <a:pt x="147322" y="74479"/>
                  </a:cubicBezTo>
                  <a:cubicBezTo>
                    <a:pt x="149222" y="73839"/>
                    <a:pt x="151688" y="73839"/>
                    <a:pt x="154726" y="74479"/>
                  </a:cubicBezTo>
                  <a:cubicBezTo>
                    <a:pt x="157623" y="75088"/>
                    <a:pt x="157947" y="77906"/>
                    <a:pt x="155717" y="82927"/>
                  </a:cubicBezTo>
                  <a:cubicBezTo>
                    <a:pt x="155231" y="84016"/>
                    <a:pt x="155231" y="86520"/>
                    <a:pt x="155717" y="90433"/>
                  </a:cubicBezTo>
                  <a:cubicBezTo>
                    <a:pt x="156410" y="96050"/>
                    <a:pt x="159617" y="100905"/>
                    <a:pt x="165344" y="104985"/>
                  </a:cubicBezTo>
                  <a:cubicBezTo>
                    <a:pt x="167641" y="106624"/>
                    <a:pt x="170437" y="105996"/>
                    <a:pt x="173732" y="103108"/>
                  </a:cubicBezTo>
                  <a:cubicBezTo>
                    <a:pt x="175173" y="101846"/>
                    <a:pt x="176406" y="100123"/>
                    <a:pt x="177437" y="97946"/>
                  </a:cubicBezTo>
                  <a:cubicBezTo>
                    <a:pt x="178569" y="95544"/>
                    <a:pt x="181284" y="94058"/>
                    <a:pt x="185582" y="93488"/>
                  </a:cubicBezTo>
                  <a:cubicBezTo>
                    <a:pt x="190197" y="92867"/>
                    <a:pt x="193970" y="90011"/>
                    <a:pt x="196901" y="84919"/>
                  </a:cubicBezTo>
                  <a:cubicBezTo>
                    <a:pt x="198026" y="82959"/>
                    <a:pt x="200087" y="81268"/>
                    <a:pt x="203086" y="79847"/>
                  </a:cubicBezTo>
                  <a:cubicBezTo>
                    <a:pt x="204669" y="79097"/>
                    <a:pt x="204884" y="77003"/>
                    <a:pt x="203726" y="73564"/>
                  </a:cubicBezTo>
                  <a:cubicBezTo>
                    <a:pt x="202789" y="70778"/>
                    <a:pt x="202715" y="67467"/>
                    <a:pt x="203510" y="63630"/>
                  </a:cubicBezTo>
                  <a:cubicBezTo>
                    <a:pt x="204109" y="60761"/>
                    <a:pt x="206811" y="59006"/>
                    <a:pt x="211615" y="58359"/>
                  </a:cubicBezTo>
                  <a:cubicBezTo>
                    <a:pt x="213447" y="58116"/>
                    <a:pt x="215799" y="57104"/>
                    <a:pt x="218655" y="55317"/>
                  </a:cubicBezTo>
                  <a:cubicBezTo>
                    <a:pt x="222401" y="52979"/>
                    <a:pt x="227730" y="52236"/>
                    <a:pt x="234649" y="53088"/>
                  </a:cubicBezTo>
                  <a:cubicBezTo>
                    <a:pt x="236576" y="53325"/>
                    <a:pt x="238206" y="51775"/>
                    <a:pt x="239554" y="48426"/>
                  </a:cubicBezTo>
                  <a:cubicBezTo>
                    <a:pt x="239978" y="47356"/>
                    <a:pt x="241898" y="45127"/>
                    <a:pt x="245307" y="41739"/>
                  </a:cubicBezTo>
                  <a:cubicBezTo>
                    <a:pt x="247611" y="39446"/>
                    <a:pt x="247679" y="35866"/>
                    <a:pt x="245523" y="30992"/>
                  </a:cubicBezTo>
                  <a:cubicBezTo>
                    <a:pt x="244890" y="29564"/>
                    <a:pt x="244458" y="26862"/>
                    <a:pt x="244243" y="22884"/>
                  </a:cubicBezTo>
                  <a:cubicBezTo>
                    <a:pt x="244014" y="18759"/>
                    <a:pt x="247638" y="15448"/>
                    <a:pt x="255117" y="12951"/>
                  </a:cubicBezTo>
                  <a:cubicBezTo>
                    <a:pt x="258357" y="11868"/>
                    <a:pt x="259920" y="8634"/>
                    <a:pt x="259806" y="3241"/>
                  </a:cubicBezTo>
                  <a:cubicBezTo>
                    <a:pt x="259765" y="1057"/>
                    <a:pt x="261402" y="-25"/>
                    <a:pt x="264717" y="0"/>
                  </a:cubicBezTo>
                  <a:cubicBezTo>
                    <a:pt x="268463" y="26"/>
                    <a:pt x="272013" y="1179"/>
                    <a:pt x="275375" y="3446"/>
                  </a:cubicBezTo>
                  <a:cubicBezTo>
                    <a:pt x="276871" y="4458"/>
                    <a:pt x="276662" y="6347"/>
                    <a:pt x="274735" y="9121"/>
                  </a:cubicBezTo>
                  <a:cubicBezTo>
                    <a:pt x="273610" y="10741"/>
                    <a:pt x="275173" y="11689"/>
                    <a:pt x="279431" y="11958"/>
                  </a:cubicBezTo>
                  <a:cubicBezTo>
                    <a:pt x="281162" y="12073"/>
                    <a:pt x="282368" y="13623"/>
                    <a:pt x="283056" y="16620"/>
                  </a:cubicBezTo>
                  <a:cubicBezTo>
                    <a:pt x="283527" y="18728"/>
                    <a:pt x="283318" y="22237"/>
                    <a:pt x="282416" y="27162"/>
                  </a:cubicBezTo>
                  <a:cubicBezTo>
                    <a:pt x="282031" y="29263"/>
                    <a:pt x="282173" y="31556"/>
                    <a:pt x="282840" y="34054"/>
                  </a:cubicBezTo>
                  <a:cubicBezTo>
                    <a:pt x="283480" y="36436"/>
                    <a:pt x="285609" y="36033"/>
                    <a:pt x="289240" y="32843"/>
                  </a:cubicBezTo>
                  <a:cubicBezTo>
                    <a:pt x="290729" y="31524"/>
                    <a:pt x="292366" y="30377"/>
                    <a:pt x="294145" y="29391"/>
                  </a:cubicBezTo>
                  <a:cubicBezTo>
                    <a:pt x="297143" y="27732"/>
                    <a:pt x="300269" y="28815"/>
                    <a:pt x="303523" y="32638"/>
                  </a:cubicBezTo>
                  <a:cubicBezTo>
                    <a:pt x="304561" y="33849"/>
                    <a:pt x="306265" y="34797"/>
                    <a:pt x="308643" y="35476"/>
                  </a:cubicBezTo>
                  <a:cubicBezTo>
                    <a:pt x="310368" y="35969"/>
                    <a:pt x="310085" y="37794"/>
                    <a:pt x="307788" y="40952"/>
                  </a:cubicBezTo>
                  <a:cubicBezTo>
                    <a:pt x="305228" y="44468"/>
                    <a:pt x="309283" y="44801"/>
                    <a:pt x="319948" y="41963"/>
                  </a:cubicBezTo>
                  <a:cubicBezTo>
                    <a:pt x="321107" y="41656"/>
                    <a:pt x="322239" y="40977"/>
                    <a:pt x="323357" y="39933"/>
                  </a:cubicBezTo>
                  <a:cubicBezTo>
                    <a:pt x="325621" y="37820"/>
                    <a:pt x="328464" y="39171"/>
                    <a:pt x="331886" y="43987"/>
                  </a:cubicBezTo>
                  <a:cubicBezTo>
                    <a:pt x="333706" y="46549"/>
                    <a:pt x="336757" y="46082"/>
                    <a:pt x="341056" y="42572"/>
                  </a:cubicBezTo>
                  <a:cubicBezTo>
                    <a:pt x="342316" y="41547"/>
                    <a:pt x="343663" y="40465"/>
                    <a:pt x="345105" y="39325"/>
                  </a:cubicBezTo>
                  <a:cubicBezTo>
                    <a:pt x="350811" y="34842"/>
                    <a:pt x="358209" y="35245"/>
                    <a:pt x="367283" y="40542"/>
                  </a:cubicBezTo>
                  <a:cubicBezTo>
                    <a:pt x="370430" y="42380"/>
                    <a:pt x="373913" y="43526"/>
                    <a:pt x="377733" y="43987"/>
                  </a:cubicBezTo>
                  <a:cubicBezTo>
                    <a:pt x="378716" y="44109"/>
                    <a:pt x="379997" y="43501"/>
                    <a:pt x="381573" y="42168"/>
                  </a:cubicBezTo>
                  <a:cubicBezTo>
                    <a:pt x="383675" y="40382"/>
                    <a:pt x="385238" y="37813"/>
                    <a:pt x="386262" y="34464"/>
                  </a:cubicBezTo>
                  <a:cubicBezTo>
                    <a:pt x="387091" y="31774"/>
                    <a:pt x="390001" y="31165"/>
                    <a:pt x="395007" y="32638"/>
                  </a:cubicBezTo>
                  <a:cubicBezTo>
                    <a:pt x="397783" y="33452"/>
                    <a:pt x="400127" y="35277"/>
                    <a:pt x="402047" y="38114"/>
                  </a:cubicBezTo>
                  <a:cubicBezTo>
                    <a:pt x="402916" y="39395"/>
                    <a:pt x="404412" y="41560"/>
                    <a:pt x="406521" y="44596"/>
                  </a:cubicBezTo>
                  <a:cubicBezTo>
                    <a:pt x="407983" y="46690"/>
                    <a:pt x="409189" y="48919"/>
                    <a:pt x="410145" y="51288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+mn-lt"/>
              </a:endParaRPr>
            </a:p>
          </p:txBody>
        </p:sp>
        <p:sp>
          <p:nvSpPr>
            <p:cNvPr id="541" name="Полилиния: фигура 540">
              <a:extLst>
                <a:ext uri="{FF2B5EF4-FFF2-40B4-BE49-F238E27FC236}">
                  <a16:creationId xmlns:a16="http://schemas.microsoft.com/office/drawing/2014/main" id="{20B3C3FD-2B99-2155-6983-B260F0F8A397}"/>
                </a:ext>
              </a:extLst>
            </p:cNvPr>
            <p:cNvSpPr/>
            <p:nvPr/>
          </p:nvSpPr>
          <p:spPr>
            <a:xfrm>
              <a:off x="11023218" y="7725168"/>
              <a:ext cx="329572" cy="404964"/>
            </a:xfrm>
            <a:custGeom>
              <a:avLst/>
              <a:gdLst>
                <a:gd name="connsiteX0" fmla="*/ 786 w 343296"/>
                <a:gd name="connsiteY0" fmla="*/ 351156 h 435972"/>
                <a:gd name="connsiteX1" fmla="*/ 786 w 343296"/>
                <a:gd name="connsiteY1" fmla="*/ 355467 h 435972"/>
                <a:gd name="connsiteX2" fmla="*/ 5529 w 343296"/>
                <a:gd name="connsiteY2" fmla="*/ 359975 h 435972"/>
                <a:gd name="connsiteX3" fmla="*/ 6876 w 343296"/>
                <a:gd name="connsiteY3" fmla="*/ 364055 h 435972"/>
                <a:gd name="connsiteX4" fmla="*/ 6876 w 343296"/>
                <a:gd name="connsiteY4" fmla="*/ 367078 h 435972"/>
                <a:gd name="connsiteX5" fmla="*/ 10191 w 343296"/>
                <a:gd name="connsiteY5" fmla="*/ 369967 h 435972"/>
                <a:gd name="connsiteX6" fmla="*/ 10919 w 343296"/>
                <a:gd name="connsiteY6" fmla="*/ 372535 h 435972"/>
                <a:gd name="connsiteX7" fmla="*/ 6364 w 343296"/>
                <a:gd name="connsiteY7" fmla="*/ 373694 h 435972"/>
                <a:gd name="connsiteX8" fmla="*/ 10137 w 343296"/>
                <a:gd name="connsiteY8" fmla="*/ 374655 h 435972"/>
                <a:gd name="connsiteX9" fmla="*/ 12569 w 343296"/>
                <a:gd name="connsiteY9" fmla="*/ 375270 h 435972"/>
                <a:gd name="connsiteX10" fmla="*/ 14766 w 343296"/>
                <a:gd name="connsiteY10" fmla="*/ 378895 h 435972"/>
                <a:gd name="connsiteX11" fmla="*/ 19037 w 343296"/>
                <a:gd name="connsiteY11" fmla="*/ 379977 h 435972"/>
                <a:gd name="connsiteX12" fmla="*/ 22358 w 343296"/>
                <a:gd name="connsiteY12" fmla="*/ 379977 h 435972"/>
                <a:gd name="connsiteX13" fmla="*/ 23308 w 343296"/>
                <a:gd name="connsiteY13" fmla="*/ 381540 h 435972"/>
                <a:gd name="connsiteX14" fmla="*/ 24501 w 343296"/>
                <a:gd name="connsiteY14" fmla="*/ 385760 h 435972"/>
                <a:gd name="connsiteX15" fmla="*/ 25404 w 343296"/>
                <a:gd name="connsiteY15" fmla="*/ 388975 h 435972"/>
                <a:gd name="connsiteX16" fmla="*/ 29163 w 343296"/>
                <a:gd name="connsiteY16" fmla="*/ 388975 h 435972"/>
                <a:gd name="connsiteX17" fmla="*/ 32788 w 343296"/>
                <a:gd name="connsiteY17" fmla="*/ 389897 h 435972"/>
                <a:gd name="connsiteX18" fmla="*/ 32788 w 343296"/>
                <a:gd name="connsiteY18" fmla="*/ 402060 h 435972"/>
                <a:gd name="connsiteX19" fmla="*/ 39781 w 343296"/>
                <a:gd name="connsiteY19" fmla="*/ 402060 h 435972"/>
                <a:gd name="connsiteX20" fmla="*/ 39781 w 343296"/>
                <a:gd name="connsiteY20" fmla="*/ 413998 h 435972"/>
                <a:gd name="connsiteX21" fmla="*/ 40724 w 343296"/>
                <a:gd name="connsiteY21" fmla="*/ 415554 h 435972"/>
                <a:gd name="connsiteX22" fmla="*/ 42812 w 343296"/>
                <a:gd name="connsiteY22" fmla="*/ 415554 h 435972"/>
                <a:gd name="connsiteX23" fmla="*/ 45346 w 343296"/>
                <a:gd name="connsiteY23" fmla="*/ 419730 h 435972"/>
                <a:gd name="connsiteX24" fmla="*/ 49031 w 343296"/>
                <a:gd name="connsiteY24" fmla="*/ 419730 h 435972"/>
                <a:gd name="connsiteX25" fmla="*/ 49678 w 343296"/>
                <a:gd name="connsiteY25" fmla="*/ 422023 h 435972"/>
                <a:gd name="connsiteX26" fmla="*/ 50944 w 343296"/>
                <a:gd name="connsiteY26" fmla="*/ 426519 h 435972"/>
                <a:gd name="connsiteX27" fmla="*/ 53700 w 343296"/>
                <a:gd name="connsiteY27" fmla="*/ 429132 h 435972"/>
                <a:gd name="connsiteX28" fmla="*/ 53700 w 343296"/>
                <a:gd name="connsiteY28" fmla="*/ 433577 h 435972"/>
                <a:gd name="connsiteX29" fmla="*/ 56219 w 343296"/>
                <a:gd name="connsiteY29" fmla="*/ 435972 h 435972"/>
                <a:gd name="connsiteX30" fmla="*/ 59500 w 343296"/>
                <a:gd name="connsiteY30" fmla="*/ 435140 h 435972"/>
                <a:gd name="connsiteX31" fmla="*/ 63051 w 343296"/>
                <a:gd name="connsiteY31" fmla="*/ 431764 h 435972"/>
                <a:gd name="connsiteX32" fmla="*/ 66884 w 343296"/>
                <a:gd name="connsiteY32" fmla="*/ 428120 h 435972"/>
                <a:gd name="connsiteX33" fmla="*/ 66884 w 343296"/>
                <a:gd name="connsiteY33" fmla="*/ 432776 h 435972"/>
                <a:gd name="connsiteX34" fmla="*/ 68656 w 343296"/>
                <a:gd name="connsiteY34" fmla="*/ 433231 h 435972"/>
                <a:gd name="connsiteX35" fmla="*/ 72092 w 343296"/>
                <a:gd name="connsiteY35" fmla="*/ 432354 h 435972"/>
                <a:gd name="connsiteX36" fmla="*/ 76498 w 343296"/>
                <a:gd name="connsiteY36" fmla="*/ 428165 h 435972"/>
                <a:gd name="connsiteX37" fmla="*/ 80534 w 343296"/>
                <a:gd name="connsiteY37" fmla="*/ 424329 h 435972"/>
                <a:gd name="connsiteX38" fmla="*/ 83235 w 343296"/>
                <a:gd name="connsiteY38" fmla="*/ 422843 h 435972"/>
                <a:gd name="connsiteX39" fmla="*/ 86368 w 343296"/>
                <a:gd name="connsiteY39" fmla="*/ 422843 h 435972"/>
                <a:gd name="connsiteX40" fmla="*/ 88066 w 343296"/>
                <a:gd name="connsiteY40" fmla="*/ 420050 h 435972"/>
                <a:gd name="connsiteX41" fmla="*/ 88066 w 343296"/>
                <a:gd name="connsiteY41" fmla="*/ 415125 h 435972"/>
                <a:gd name="connsiteX42" fmla="*/ 90168 w 343296"/>
                <a:gd name="connsiteY42" fmla="*/ 411667 h 435972"/>
                <a:gd name="connsiteX43" fmla="*/ 92182 w 343296"/>
                <a:gd name="connsiteY43" fmla="*/ 412179 h 435972"/>
                <a:gd name="connsiteX44" fmla="*/ 94311 w 343296"/>
                <a:gd name="connsiteY44" fmla="*/ 415683 h 435972"/>
                <a:gd name="connsiteX45" fmla="*/ 97491 w 343296"/>
                <a:gd name="connsiteY45" fmla="*/ 417424 h 435972"/>
                <a:gd name="connsiteX46" fmla="*/ 100011 w 343296"/>
                <a:gd name="connsiteY46" fmla="*/ 414229 h 435972"/>
                <a:gd name="connsiteX47" fmla="*/ 103844 w 343296"/>
                <a:gd name="connsiteY47" fmla="*/ 412525 h 435972"/>
                <a:gd name="connsiteX48" fmla="*/ 104559 w 343296"/>
                <a:gd name="connsiteY48" fmla="*/ 410251 h 435972"/>
                <a:gd name="connsiteX49" fmla="*/ 108028 w 343296"/>
                <a:gd name="connsiteY49" fmla="*/ 409111 h 435972"/>
                <a:gd name="connsiteX50" fmla="*/ 110427 w 343296"/>
                <a:gd name="connsiteY50" fmla="*/ 407292 h 435972"/>
                <a:gd name="connsiteX51" fmla="*/ 114253 w 343296"/>
                <a:gd name="connsiteY51" fmla="*/ 406947 h 435972"/>
                <a:gd name="connsiteX52" fmla="*/ 115567 w 343296"/>
                <a:gd name="connsiteY52" fmla="*/ 404103 h 435972"/>
                <a:gd name="connsiteX53" fmla="*/ 119522 w 343296"/>
                <a:gd name="connsiteY53" fmla="*/ 403879 h 435972"/>
                <a:gd name="connsiteX54" fmla="*/ 124905 w 343296"/>
                <a:gd name="connsiteY54" fmla="*/ 402169 h 435972"/>
                <a:gd name="connsiteX55" fmla="*/ 126104 w 343296"/>
                <a:gd name="connsiteY55" fmla="*/ 400805 h 435972"/>
                <a:gd name="connsiteX56" fmla="*/ 129809 w 343296"/>
                <a:gd name="connsiteY56" fmla="*/ 403194 h 435972"/>
                <a:gd name="connsiteX57" fmla="*/ 135320 w 343296"/>
                <a:gd name="connsiteY57" fmla="*/ 406153 h 435972"/>
                <a:gd name="connsiteX58" fmla="*/ 138918 w 343296"/>
                <a:gd name="connsiteY58" fmla="*/ 405531 h 435972"/>
                <a:gd name="connsiteX59" fmla="*/ 140097 w 343296"/>
                <a:gd name="connsiteY59" fmla="*/ 401445 h 435972"/>
                <a:gd name="connsiteX60" fmla="*/ 141815 w 343296"/>
                <a:gd name="connsiteY60" fmla="*/ 398083 h 435972"/>
                <a:gd name="connsiteX61" fmla="*/ 142246 w 343296"/>
                <a:gd name="connsiteY61" fmla="*/ 395220 h 435972"/>
                <a:gd name="connsiteX62" fmla="*/ 141599 w 343296"/>
                <a:gd name="connsiteY62" fmla="*/ 393491 h 435972"/>
                <a:gd name="connsiteX63" fmla="*/ 140205 w 343296"/>
                <a:gd name="connsiteY63" fmla="*/ 391140 h 435972"/>
                <a:gd name="connsiteX64" fmla="*/ 137308 w 343296"/>
                <a:gd name="connsiteY64" fmla="*/ 389097 h 435972"/>
                <a:gd name="connsiteX65" fmla="*/ 135051 w 343296"/>
                <a:gd name="connsiteY65" fmla="*/ 388284 h 435972"/>
                <a:gd name="connsiteX66" fmla="*/ 134842 w 343296"/>
                <a:gd name="connsiteY66" fmla="*/ 382366 h 435972"/>
                <a:gd name="connsiteX67" fmla="*/ 134411 w 343296"/>
                <a:gd name="connsiteY67" fmla="*/ 377569 h 435972"/>
                <a:gd name="connsiteX68" fmla="*/ 136877 w 343296"/>
                <a:gd name="connsiteY68" fmla="*/ 379509 h 435972"/>
                <a:gd name="connsiteX69" fmla="*/ 142138 w 343296"/>
                <a:gd name="connsiteY69" fmla="*/ 379810 h 435972"/>
                <a:gd name="connsiteX70" fmla="*/ 146861 w 343296"/>
                <a:gd name="connsiteY70" fmla="*/ 380938 h 435972"/>
                <a:gd name="connsiteX71" fmla="*/ 148687 w 343296"/>
                <a:gd name="connsiteY71" fmla="*/ 382769 h 435972"/>
                <a:gd name="connsiteX72" fmla="*/ 150620 w 343296"/>
                <a:gd name="connsiteY72" fmla="*/ 377466 h 435972"/>
                <a:gd name="connsiteX73" fmla="*/ 151476 w 343296"/>
                <a:gd name="connsiteY73" fmla="*/ 375218 h 435972"/>
                <a:gd name="connsiteX74" fmla="*/ 151368 w 343296"/>
                <a:gd name="connsiteY74" fmla="*/ 371747 h 435972"/>
                <a:gd name="connsiteX75" fmla="*/ 153517 w 343296"/>
                <a:gd name="connsiteY75" fmla="*/ 370524 h 435972"/>
                <a:gd name="connsiteX76" fmla="*/ 155559 w 343296"/>
                <a:gd name="connsiteY76" fmla="*/ 369198 h 435972"/>
                <a:gd name="connsiteX77" fmla="*/ 155559 w 343296"/>
                <a:gd name="connsiteY77" fmla="*/ 362159 h 435972"/>
                <a:gd name="connsiteX78" fmla="*/ 156313 w 343296"/>
                <a:gd name="connsiteY78" fmla="*/ 359194 h 435972"/>
                <a:gd name="connsiteX79" fmla="*/ 159426 w 343296"/>
                <a:gd name="connsiteY79" fmla="*/ 356139 h 435972"/>
                <a:gd name="connsiteX80" fmla="*/ 165220 w 343296"/>
                <a:gd name="connsiteY80" fmla="*/ 354096 h 435972"/>
                <a:gd name="connsiteX81" fmla="*/ 167261 w 343296"/>
                <a:gd name="connsiteY81" fmla="*/ 350625 h 435972"/>
                <a:gd name="connsiteX82" fmla="*/ 167261 w 343296"/>
                <a:gd name="connsiteY82" fmla="*/ 338091 h 435972"/>
                <a:gd name="connsiteX83" fmla="*/ 167275 w 343296"/>
                <a:gd name="connsiteY83" fmla="*/ 336118 h 435972"/>
                <a:gd name="connsiteX84" fmla="*/ 164553 w 343296"/>
                <a:gd name="connsiteY84" fmla="*/ 335984 h 435972"/>
                <a:gd name="connsiteX85" fmla="*/ 164411 w 343296"/>
                <a:gd name="connsiteY85" fmla="*/ 332583 h 435972"/>
                <a:gd name="connsiteX86" fmla="*/ 160693 w 343296"/>
                <a:gd name="connsiteY86" fmla="*/ 332180 h 435972"/>
                <a:gd name="connsiteX87" fmla="*/ 161555 w 343296"/>
                <a:gd name="connsiteY87" fmla="*/ 319537 h 435972"/>
                <a:gd name="connsiteX88" fmla="*/ 174281 w 343296"/>
                <a:gd name="connsiteY88" fmla="*/ 319402 h 435972"/>
                <a:gd name="connsiteX89" fmla="*/ 174706 w 343296"/>
                <a:gd name="connsiteY89" fmla="*/ 316680 h 435972"/>
                <a:gd name="connsiteX90" fmla="*/ 177852 w 343296"/>
                <a:gd name="connsiteY90" fmla="*/ 316680 h 435972"/>
                <a:gd name="connsiteX91" fmla="*/ 180998 w 343296"/>
                <a:gd name="connsiteY91" fmla="*/ 316001 h 435972"/>
                <a:gd name="connsiteX92" fmla="*/ 176707 w 343296"/>
                <a:gd name="connsiteY92" fmla="*/ 312332 h 435972"/>
                <a:gd name="connsiteX93" fmla="*/ 186860 w 343296"/>
                <a:gd name="connsiteY93" fmla="*/ 312601 h 435972"/>
                <a:gd name="connsiteX94" fmla="*/ 186435 w 343296"/>
                <a:gd name="connsiteY94" fmla="*/ 310289 h 435972"/>
                <a:gd name="connsiteX95" fmla="*/ 192579 w 343296"/>
                <a:gd name="connsiteY95" fmla="*/ 310154 h 435972"/>
                <a:gd name="connsiteX96" fmla="*/ 196015 w 343296"/>
                <a:gd name="connsiteY96" fmla="*/ 308796 h 435972"/>
                <a:gd name="connsiteX97" fmla="*/ 200017 w 343296"/>
                <a:gd name="connsiteY97" fmla="*/ 309341 h 435972"/>
                <a:gd name="connsiteX98" fmla="*/ 203878 w 343296"/>
                <a:gd name="connsiteY98" fmla="*/ 307304 h 435972"/>
                <a:gd name="connsiteX99" fmla="*/ 206741 w 343296"/>
                <a:gd name="connsiteY99" fmla="*/ 306215 h 435972"/>
                <a:gd name="connsiteX100" fmla="*/ 208600 w 343296"/>
                <a:gd name="connsiteY100" fmla="*/ 309885 h 435972"/>
                <a:gd name="connsiteX101" fmla="*/ 209598 w 343296"/>
                <a:gd name="connsiteY101" fmla="*/ 313421 h 435972"/>
                <a:gd name="connsiteX102" fmla="*/ 210601 w 343296"/>
                <a:gd name="connsiteY102" fmla="*/ 316546 h 435972"/>
                <a:gd name="connsiteX103" fmla="*/ 211457 w 343296"/>
                <a:gd name="connsiteY103" fmla="*/ 325378 h 435972"/>
                <a:gd name="connsiteX104" fmla="*/ 214462 w 343296"/>
                <a:gd name="connsiteY104" fmla="*/ 329323 h 435972"/>
                <a:gd name="connsiteX105" fmla="*/ 234195 w 343296"/>
                <a:gd name="connsiteY105" fmla="*/ 329733 h 435972"/>
                <a:gd name="connsiteX106" fmla="*/ 234047 w 343296"/>
                <a:gd name="connsiteY106" fmla="*/ 320485 h 435972"/>
                <a:gd name="connsiteX107" fmla="*/ 230045 w 343296"/>
                <a:gd name="connsiteY107" fmla="*/ 318858 h 435972"/>
                <a:gd name="connsiteX108" fmla="*/ 225470 w 343296"/>
                <a:gd name="connsiteY108" fmla="*/ 319261 h 435972"/>
                <a:gd name="connsiteX109" fmla="*/ 224756 w 343296"/>
                <a:gd name="connsiteY109" fmla="*/ 315323 h 435972"/>
                <a:gd name="connsiteX110" fmla="*/ 224466 w 343296"/>
                <a:gd name="connsiteY110" fmla="*/ 309341 h 435972"/>
                <a:gd name="connsiteX111" fmla="*/ 219892 w 343296"/>
                <a:gd name="connsiteY111" fmla="*/ 308662 h 435972"/>
                <a:gd name="connsiteX112" fmla="*/ 215459 w 343296"/>
                <a:gd name="connsiteY112" fmla="*/ 303769 h 435972"/>
                <a:gd name="connsiteX113" fmla="*/ 215317 w 343296"/>
                <a:gd name="connsiteY113" fmla="*/ 296832 h 435972"/>
                <a:gd name="connsiteX114" fmla="*/ 217460 w 343296"/>
                <a:gd name="connsiteY114" fmla="*/ 296832 h 435972"/>
                <a:gd name="connsiteX115" fmla="*/ 218605 w 343296"/>
                <a:gd name="connsiteY115" fmla="*/ 291536 h 435972"/>
                <a:gd name="connsiteX116" fmla="*/ 221037 w 343296"/>
                <a:gd name="connsiteY116" fmla="*/ 288949 h 435972"/>
                <a:gd name="connsiteX117" fmla="*/ 221893 w 343296"/>
                <a:gd name="connsiteY117" fmla="*/ 282698 h 435972"/>
                <a:gd name="connsiteX118" fmla="*/ 222466 w 343296"/>
                <a:gd name="connsiteY118" fmla="*/ 274814 h 435972"/>
                <a:gd name="connsiteX119" fmla="*/ 219178 w 343296"/>
                <a:gd name="connsiteY119" fmla="*/ 274814 h 435972"/>
                <a:gd name="connsiteX120" fmla="*/ 219319 w 343296"/>
                <a:gd name="connsiteY120" fmla="*/ 271278 h 435972"/>
                <a:gd name="connsiteX121" fmla="*/ 222041 w 343296"/>
                <a:gd name="connsiteY121" fmla="*/ 269920 h 435972"/>
                <a:gd name="connsiteX122" fmla="*/ 223038 w 343296"/>
                <a:gd name="connsiteY122" fmla="*/ 267198 h 435972"/>
                <a:gd name="connsiteX123" fmla="*/ 226043 w 343296"/>
                <a:gd name="connsiteY123" fmla="*/ 266385 h 435972"/>
                <a:gd name="connsiteX124" fmla="*/ 227902 w 343296"/>
                <a:gd name="connsiteY124" fmla="*/ 268018 h 435972"/>
                <a:gd name="connsiteX125" fmla="*/ 229903 w 343296"/>
                <a:gd name="connsiteY125" fmla="*/ 272367 h 435972"/>
                <a:gd name="connsiteX126" fmla="*/ 231904 w 343296"/>
                <a:gd name="connsiteY126" fmla="*/ 275627 h 435972"/>
                <a:gd name="connsiteX127" fmla="*/ 235051 w 343296"/>
                <a:gd name="connsiteY127" fmla="*/ 280661 h 435972"/>
                <a:gd name="connsiteX128" fmla="*/ 238769 w 343296"/>
                <a:gd name="connsiteY128" fmla="*/ 276447 h 435972"/>
                <a:gd name="connsiteX129" fmla="*/ 240339 w 343296"/>
                <a:gd name="connsiteY129" fmla="*/ 280251 h 435972"/>
                <a:gd name="connsiteX130" fmla="*/ 246059 w 343296"/>
                <a:gd name="connsiteY130" fmla="*/ 283242 h 435972"/>
                <a:gd name="connsiteX131" fmla="*/ 245635 w 343296"/>
                <a:gd name="connsiteY131" fmla="*/ 286643 h 435972"/>
                <a:gd name="connsiteX132" fmla="*/ 247636 w 343296"/>
                <a:gd name="connsiteY132" fmla="*/ 288001 h 435972"/>
                <a:gd name="connsiteX133" fmla="*/ 251206 w 343296"/>
                <a:gd name="connsiteY133" fmla="*/ 287456 h 435972"/>
                <a:gd name="connsiteX134" fmla="*/ 253497 w 343296"/>
                <a:gd name="connsiteY134" fmla="*/ 285689 h 435972"/>
                <a:gd name="connsiteX135" fmla="*/ 258644 w 343296"/>
                <a:gd name="connsiteY135" fmla="*/ 285420 h 435972"/>
                <a:gd name="connsiteX136" fmla="*/ 261507 w 343296"/>
                <a:gd name="connsiteY136" fmla="*/ 283787 h 435972"/>
                <a:gd name="connsiteX137" fmla="*/ 266655 w 343296"/>
                <a:gd name="connsiteY137" fmla="*/ 282429 h 435972"/>
                <a:gd name="connsiteX138" fmla="*/ 267369 w 343296"/>
                <a:gd name="connsiteY138" fmla="*/ 285823 h 435972"/>
                <a:gd name="connsiteX139" fmla="*/ 271943 w 343296"/>
                <a:gd name="connsiteY139" fmla="*/ 284055 h 435972"/>
                <a:gd name="connsiteX140" fmla="*/ 274086 w 343296"/>
                <a:gd name="connsiteY140" fmla="*/ 286502 h 435972"/>
                <a:gd name="connsiteX141" fmla="*/ 289817 w 343296"/>
                <a:gd name="connsiteY141" fmla="*/ 285554 h 435972"/>
                <a:gd name="connsiteX142" fmla="*/ 292101 w 343296"/>
                <a:gd name="connsiteY142" fmla="*/ 289224 h 435972"/>
                <a:gd name="connsiteX143" fmla="*/ 293960 w 343296"/>
                <a:gd name="connsiteY143" fmla="*/ 291126 h 435972"/>
                <a:gd name="connsiteX144" fmla="*/ 296682 w 343296"/>
                <a:gd name="connsiteY144" fmla="*/ 287046 h 435972"/>
                <a:gd name="connsiteX145" fmla="*/ 303540 w 343296"/>
                <a:gd name="connsiteY145" fmla="*/ 282563 h 435972"/>
                <a:gd name="connsiteX146" fmla="*/ 304975 w 343296"/>
                <a:gd name="connsiteY146" fmla="*/ 277939 h 435972"/>
                <a:gd name="connsiteX147" fmla="*/ 305548 w 343296"/>
                <a:gd name="connsiteY147" fmla="*/ 273859 h 435972"/>
                <a:gd name="connsiteX148" fmla="*/ 310264 w 343296"/>
                <a:gd name="connsiteY148" fmla="*/ 269645 h 435972"/>
                <a:gd name="connsiteX149" fmla="*/ 314697 w 343296"/>
                <a:gd name="connsiteY149" fmla="*/ 264752 h 435972"/>
                <a:gd name="connsiteX150" fmla="*/ 317271 w 343296"/>
                <a:gd name="connsiteY150" fmla="*/ 260813 h 435972"/>
                <a:gd name="connsiteX151" fmla="*/ 321131 w 343296"/>
                <a:gd name="connsiteY151" fmla="*/ 260269 h 435972"/>
                <a:gd name="connsiteX152" fmla="*/ 323563 w 343296"/>
                <a:gd name="connsiteY152" fmla="*/ 257822 h 435972"/>
                <a:gd name="connsiteX153" fmla="*/ 329566 w 343296"/>
                <a:gd name="connsiteY153" fmla="*/ 257412 h 435972"/>
                <a:gd name="connsiteX154" fmla="*/ 332281 w 343296"/>
                <a:gd name="connsiteY154" fmla="*/ 256868 h 435972"/>
                <a:gd name="connsiteX155" fmla="*/ 335427 w 343296"/>
                <a:gd name="connsiteY155" fmla="*/ 255100 h 435972"/>
                <a:gd name="connsiteX156" fmla="*/ 339005 w 343296"/>
                <a:gd name="connsiteY156" fmla="*/ 250886 h 435972"/>
                <a:gd name="connsiteX157" fmla="*/ 340433 w 343296"/>
                <a:gd name="connsiteY157" fmla="*/ 247761 h 435972"/>
                <a:gd name="connsiteX158" fmla="*/ 341295 w 343296"/>
                <a:gd name="connsiteY158" fmla="*/ 240831 h 435972"/>
                <a:gd name="connsiteX159" fmla="*/ 343296 w 343296"/>
                <a:gd name="connsiteY159" fmla="*/ 238794 h 435972"/>
                <a:gd name="connsiteX160" fmla="*/ 342010 w 343296"/>
                <a:gd name="connsiteY160" fmla="*/ 235803 h 435972"/>
                <a:gd name="connsiteX161" fmla="*/ 338149 w 343296"/>
                <a:gd name="connsiteY161" fmla="*/ 235528 h 435972"/>
                <a:gd name="connsiteX162" fmla="*/ 334855 w 343296"/>
                <a:gd name="connsiteY162" fmla="*/ 232812 h 435972"/>
                <a:gd name="connsiteX163" fmla="*/ 333858 w 343296"/>
                <a:gd name="connsiteY163" fmla="*/ 232133 h 435972"/>
                <a:gd name="connsiteX164" fmla="*/ 332429 w 343296"/>
                <a:gd name="connsiteY164" fmla="*/ 227240 h 435972"/>
                <a:gd name="connsiteX165" fmla="*/ 328158 w 343296"/>
                <a:gd name="connsiteY165" fmla="*/ 223532 h 435972"/>
                <a:gd name="connsiteX166" fmla="*/ 317803 w 343296"/>
                <a:gd name="connsiteY166" fmla="*/ 222482 h 435972"/>
                <a:gd name="connsiteX167" fmla="*/ 315715 w 343296"/>
                <a:gd name="connsiteY167" fmla="*/ 220490 h 435972"/>
                <a:gd name="connsiteX168" fmla="*/ 314940 w 343296"/>
                <a:gd name="connsiteY168" fmla="*/ 215360 h 435972"/>
                <a:gd name="connsiteX169" fmla="*/ 312629 w 343296"/>
                <a:gd name="connsiteY169" fmla="*/ 212638 h 435972"/>
                <a:gd name="connsiteX170" fmla="*/ 308991 w 343296"/>
                <a:gd name="connsiteY170" fmla="*/ 209288 h 435972"/>
                <a:gd name="connsiteX171" fmla="*/ 310203 w 343296"/>
                <a:gd name="connsiteY171" fmla="*/ 206566 h 435972"/>
                <a:gd name="connsiteX172" fmla="*/ 309873 w 343296"/>
                <a:gd name="connsiteY172" fmla="*/ 200488 h 435972"/>
                <a:gd name="connsiteX173" fmla="*/ 308223 w 343296"/>
                <a:gd name="connsiteY173" fmla="*/ 196095 h 435972"/>
                <a:gd name="connsiteX174" fmla="*/ 307812 w 343296"/>
                <a:gd name="connsiteY174" fmla="*/ 191247 h 435972"/>
                <a:gd name="connsiteX175" fmla="*/ 307414 w 343296"/>
                <a:gd name="connsiteY175" fmla="*/ 186859 h 435972"/>
                <a:gd name="connsiteX176" fmla="*/ 306235 w 343296"/>
                <a:gd name="connsiteY176" fmla="*/ 185924 h 435972"/>
                <a:gd name="connsiteX177" fmla="*/ 311841 w 343296"/>
                <a:gd name="connsiteY177" fmla="*/ 183689 h 435972"/>
                <a:gd name="connsiteX178" fmla="*/ 312723 w 343296"/>
                <a:gd name="connsiteY178" fmla="*/ 183029 h 435972"/>
                <a:gd name="connsiteX179" fmla="*/ 313309 w 343296"/>
                <a:gd name="connsiteY179" fmla="*/ 179578 h 435972"/>
                <a:gd name="connsiteX180" fmla="*/ 314684 w 343296"/>
                <a:gd name="connsiteY180" fmla="*/ 176683 h 435972"/>
                <a:gd name="connsiteX181" fmla="*/ 316058 w 343296"/>
                <a:gd name="connsiteY181" fmla="*/ 174159 h 435972"/>
                <a:gd name="connsiteX182" fmla="*/ 320478 w 343296"/>
                <a:gd name="connsiteY182" fmla="*/ 172949 h 435972"/>
                <a:gd name="connsiteX183" fmla="*/ 319400 w 343296"/>
                <a:gd name="connsiteY183" fmla="*/ 169682 h 435972"/>
                <a:gd name="connsiteX184" fmla="*/ 317729 w 343296"/>
                <a:gd name="connsiteY184" fmla="*/ 165756 h 435972"/>
                <a:gd name="connsiteX185" fmla="*/ 316159 w 343296"/>
                <a:gd name="connsiteY185" fmla="*/ 162862 h 435972"/>
                <a:gd name="connsiteX186" fmla="*/ 313309 w 343296"/>
                <a:gd name="connsiteY186" fmla="*/ 161926 h 435972"/>
                <a:gd name="connsiteX187" fmla="*/ 312528 w 343296"/>
                <a:gd name="connsiteY187" fmla="*/ 157450 h 435972"/>
                <a:gd name="connsiteX188" fmla="*/ 311740 w 343296"/>
                <a:gd name="connsiteY188" fmla="*/ 154555 h 435972"/>
                <a:gd name="connsiteX189" fmla="*/ 309382 w 343296"/>
                <a:gd name="connsiteY189" fmla="*/ 152403 h 435972"/>
                <a:gd name="connsiteX190" fmla="*/ 303877 w 343296"/>
                <a:gd name="connsiteY190" fmla="*/ 152781 h 435972"/>
                <a:gd name="connsiteX191" fmla="*/ 302112 w 343296"/>
                <a:gd name="connsiteY191" fmla="*/ 151096 h 435972"/>
                <a:gd name="connsiteX192" fmla="*/ 299660 w 343296"/>
                <a:gd name="connsiteY192" fmla="*/ 149604 h 435972"/>
                <a:gd name="connsiteX193" fmla="*/ 299660 w 343296"/>
                <a:gd name="connsiteY193" fmla="*/ 146241 h 435972"/>
                <a:gd name="connsiteX194" fmla="*/ 299754 w 343296"/>
                <a:gd name="connsiteY194" fmla="*/ 142789 h 435972"/>
                <a:gd name="connsiteX195" fmla="*/ 297107 w 343296"/>
                <a:gd name="connsiteY195" fmla="*/ 140080 h 435972"/>
                <a:gd name="connsiteX196" fmla="*/ 296709 w 343296"/>
                <a:gd name="connsiteY196" fmla="*/ 136718 h 435972"/>
                <a:gd name="connsiteX197" fmla="*/ 297396 w 343296"/>
                <a:gd name="connsiteY197" fmla="*/ 134572 h 435972"/>
                <a:gd name="connsiteX198" fmla="*/ 300246 w 343296"/>
                <a:gd name="connsiteY198" fmla="*/ 133823 h 435972"/>
                <a:gd name="connsiteX199" fmla="*/ 301034 w 343296"/>
                <a:gd name="connsiteY199" fmla="*/ 130089 h 435972"/>
                <a:gd name="connsiteX200" fmla="*/ 302213 w 343296"/>
                <a:gd name="connsiteY200" fmla="*/ 126445 h 435972"/>
                <a:gd name="connsiteX201" fmla="*/ 304861 w 343296"/>
                <a:gd name="connsiteY201" fmla="*/ 123736 h 435972"/>
                <a:gd name="connsiteX202" fmla="*/ 306336 w 343296"/>
                <a:gd name="connsiteY202" fmla="*/ 120655 h 435972"/>
                <a:gd name="connsiteX203" fmla="*/ 307711 w 343296"/>
                <a:gd name="connsiteY203" fmla="*/ 115147 h 435972"/>
                <a:gd name="connsiteX204" fmla="*/ 306828 w 343296"/>
                <a:gd name="connsiteY204" fmla="*/ 113469 h 435972"/>
                <a:gd name="connsiteX205" fmla="*/ 300637 w 343296"/>
                <a:gd name="connsiteY205" fmla="*/ 113277 h 435972"/>
                <a:gd name="connsiteX206" fmla="*/ 298481 w 343296"/>
                <a:gd name="connsiteY206" fmla="*/ 113277 h 435972"/>
                <a:gd name="connsiteX207" fmla="*/ 291602 w 343296"/>
                <a:gd name="connsiteY207" fmla="*/ 112163 h 435972"/>
                <a:gd name="connsiteX208" fmla="*/ 291501 w 343296"/>
                <a:gd name="connsiteY208" fmla="*/ 109543 h 435972"/>
                <a:gd name="connsiteX209" fmla="*/ 290228 w 343296"/>
                <a:gd name="connsiteY209" fmla="*/ 106181 h 435972"/>
                <a:gd name="connsiteX210" fmla="*/ 279913 w 343296"/>
                <a:gd name="connsiteY210" fmla="*/ 105720 h 435972"/>
                <a:gd name="connsiteX211" fmla="*/ 280506 w 343296"/>
                <a:gd name="connsiteY211" fmla="*/ 97592 h 435972"/>
                <a:gd name="connsiteX212" fmla="*/ 283841 w 343296"/>
                <a:gd name="connsiteY212" fmla="*/ 97125 h 435972"/>
                <a:gd name="connsiteX213" fmla="*/ 285020 w 343296"/>
                <a:gd name="connsiteY213" fmla="*/ 93481 h 435972"/>
                <a:gd name="connsiteX214" fmla="*/ 285316 w 343296"/>
                <a:gd name="connsiteY214" fmla="*/ 90592 h 435972"/>
                <a:gd name="connsiteX215" fmla="*/ 282372 w 343296"/>
                <a:gd name="connsiteY215" fmla="*/ 86384 h 435972"/>
                <a:gd name="connsiteX216" fmla="*/ 281975 w 343296"/>
                <a:gd name="connsiteY216" fmla="*/ 79480 h 435972"/>
                <a:gd name="connsiteX217" fmla="*/ 281193 w 343296"/>
                <a:gd name="connsiteY217" fmla="*/ 66594 h 435972"/>
                <a:gd name="connsiteX218" fmla="*/ 280796 w 343296"/>
                <a:gd name="connsiteY218" fmla="*/ 63417 h 435972"/>
                <a:gd name="connsiteX219" fmla="*/ 282662 w 343296"/>
                <a:gd name="connsiteY219" fmla="*/ 61829 h 435972"/>
                <a:gd name="connsiteX220" fmla="*/ 285121 w 343296"/>
                <a:gd name="connsiteY220" fmla="*/ 61080 h 435972"/>
                <a:gd name="connsiteX221" fmla="*/ 285707 w 343296"/>
                <a:gd name="connsiteY221" fmla="*/ 58377 h 435972"/>
                <a:gd name="connsiteX222" fmla="*/ 283349 w 343296"/>
                <a:gd name="connsiteY222" fmla="*/ 57160 h 435972"/>
                <a:gd name="connsiteX223" fmla="*/ 282076 w 343296"/>
                <a:gd name="connsiteY223" fmla="*/ 55572 h 435972"/>
                <a:gd name="connsiteX224" fmla="*/ 280304 w 343296"/>
                <a:gd name="connsiteY224" fmla="*/ 53241 h 435972"/>
                <a:gd name="connsiteX225" fmla="*/ 279812 w 343296"/>
                <a:gd name="connsiteY225" fmla="*/ 51089 h 435972"/>
                <a:gd name="connsiteX226" fmla="*/ 279812 w 343296"/>
                <a:gd name="connsiteY226" fmla="*/ 49968 h 435972"/>
                <a:gd name="connsiteX227" fmla="*/ 275298 w 343296"/>
                <a:gd name="connsiteY227" fmla="*/ 47355 h 435972"/>
                <a:gd name="connsiteX228" fmla="*/ 274119 w 343296"/>
                <a:gd name="connsiteY228" fmla="*/ 44831 h 435972"/>
                <a:gd name="connsiteX229" fmla="*/ 271660 w 343296"/>
                <a:gd name="connsiteY229" fmla="*/ 41847 h 435972"/>
                <a:gd name="connsiteX230" fmla="*/ 271074 w 343296"/>
                <a:gd name="connsiteY230" fmla="*/ 38952 h 435972"/>
                <a:gd name="connsiteX231" fmla="*/ 273924 w 343296"/>
                <a:gd name="connsiteY231" fmla="*/ 37082 h 435972"/>
                <a:gd name="connsiteX232" fmla="*/ 272940 w 343296"/>
                <a:gd name="connsiteY232" fmla="*/ 34936 h 435972"/>
                <a:gd name="connsiteX233" fmla="*/ 270192 w 343296"/>
                <a:gd name="connsiteY233" fmla="*/ 31760 h 435972"/>
                <a:gd name="connsiteX234" fmla="*/ 265179 w 343296"/>
                <a:gd name="connsiteY234" fmla="*/ 30549 h 435972"/>
                <a:gd name="connsiteX235" fmla="*/ 266163 w 343296"/>
                <a:gd name="connsiteY235" fmla="*/ 28493 h 435972"/>
                <a:gd name="connsiteX236" fmla="*/ 265375 w 343296"/>
                <a:gd name="connsiteY236" fmla="*/ 26437 h 435972"/>
                <a:gd name="connsiteX237" fmla="*/ 267928 w 343296"/>
                <a:gd name="connsiteY237" fmla="*/ 22703 h 435972"/>
                <a:gd name="connsiteX238" fmla="*/ 271862 w 343296"/>
                <a:gd name="connsiteY238" fmla="*/ 20462 h 435972"/>
                <a:gd name="connsiteX239" fmla="*/ 272839 w 343296"/>
                <a:gd name="connsiteY239" fmla="*/ 17292 h 435972"/>
                <a:gd name="connsiteX240" fmla="*/ 273331 w 343296"/>
                <a:gd name="connsiteY240" fmla="*/ 15793 h 435972"/>
                <a:gd name="connsiteX241" fmla="*/ 273823 w 343296"/>
                <a:gd name="connsiteY241" fmla="*/ 9446 h 435972"/>
                <a:gd name="connsiteX242" fmla="*/ 269208 w 343296"/>
                <a:gd name="connsiteY242" fmla="*/ 6269 h 435972"/>
                <a:gd name="connsiteX243" fmla="*/ 265967 w 343296"/>
                <a:gd name="connsiteY243" fmla="*/ 4406 h 435972"/>
                <a:gd name="connsiteX244" fmla="*/ 264788 w 343296"/>
                <a:gd name="connsiteY244" fmla="*/ 12 h 435972"/>
                <a:gd name="connsiteX245" fmla="*/ 261548 w 343296"/>
                <a:gd name="connsiteY245" fmla="*/ 108 h 435972"/>
                <a:gd name="connsiteX246" fmla="*/ 261548 w 343296"/>
                <a:gd name="connsiteY246" fmla="*/ 2350 h 435972"/>
                <a:gd name="connsiteX247" fmla="*/ 258105 w 343296"/>
                <a:gd name="connsiteY247" fmla="*/ 2631 h 435972"/>
                <a:gd name="connsiteX248" fmla="*/ 255848 w 343296"/>
                <a:gd name="connsiteY248" fmla="*/ 4310 h 435972"/>
                <a:gd name="connsiteX249" fmla="*/ 253396 w 343296"/>
                <a:gd name="connsiteY249" fmla="*/ 9075 h 435972"/>
                <a:gd name="connsiteX250" fmla="*/ 249367 w 343296"/>
                <a:gd name="connsiteY250" fmla="*/ 11777 h 435972"/>
                <a:gd name="connsiteX251" fmla="*/ 242886 w 343296"/>
                <a:gd name="connsiteY251" fmla="*/ 12808 h 435972"/>
                <a:gd name="connsiteX252" fmla="*/ 237287 w 343296"/>
                <a:gd name="connsiteY252" fmla="*/ 11502 h 435972"/>
                <a:gd name="connsiteX253" fmla="*/ 236108 w 343296"/>
                <a:gd name="connsiteY253" fmla="*/ 7858 h 435972"/>
                <a:gd name="connsiteX254" fmla="*/ 234437 w 343296"/>
                <a:gd name="connsiteY254" fmla="*/ 5712 h 435972"/>
                <a:gd name="connsiteX255" fmla="*/ 230705 w 343296"/>
                <a:gd name="connsiteY255" fmla="*/ 4963 h 435972"/>
                <a:gd name="connsiteX256" fmla="*/ 228644 w 343296"/>
                <a:gd name="connsiteY256" fmla="*/ 6923 h 435972"/>
                <a:gd name="connsiteX257" fmla="*/ 227660 w 343296"/>
                <a:gd name="connsiteY257" fmla="*/ 11316 h 435972"/>
                <a:gd name="connsiteX258" fmla="*/ 225005 w 343296"/>
                <a:gd name="connsiteY258" fmla="*/ 17196 h 435972"/>
                <a:gd name="connsiteX259" fmla="*/ 220390 w 343296"/>
                <a:gd name="connsiteY259" fmla="*/ 17292 h 435972"/>
                <a:gd name="connsiteX260" fmla="*/ 218821 w 343296"/>
                <a:gd name="connsiteY260" fmla="*/ 12994 h 435972"/>
                <a:gd name="connsiteX261" fmla="*/ 212137 w 343296"/>
                <a:gd name="connsiteY261" fmla="*/ 17849 h 435972"/>
                <a:gd name="connsiteX262" fmla="*/ 208014 w 343296"/>
                <a:gd name="connsiteY262" fmla="*/ 22146 h 435972"/>
                <a:gd name="connsiteX263" fmla="*/ 201924 w 343296"/>
                <a:gd name="connsiteY263" fmla="*/ 19341 h 435972"/>
                <a:gd name="connsiteX264" fmla="*/ 201136 w 343296"/>
                <a:gd name="connsiteY264" fmla="*/ 18131 h 435972"/>
                <a:gd name="connsiteX265" fmla="*/ 197996 w 343296"/>
                <a:gd name="connsiteY265" fmla="*/ 20091 h 435972"/>
                <a:gd name="connsiteX266" fmla="*/ 196817 w 343296"/>
                <a:gd name="connsiteY266" fmla="*/ 23920 h 435972"/>
                <a:gd name="connsiteX267" fmla="*/ 196716 w 343296"/>
                <a:gd name="connsiteY267" fmla="*/ 26623 h 435972"/>
                <a:gd name="connsiteX268" fmla="*/ 190336 w 343296"/>
                <a:gd name="connsiteY268" fmla="*/ 35122 h 435972"/>
                <a:gd name="connsiteX269" fmla="*/ 189352 w 343296"/>
                <a:gd name="connsiteY269" fmla="*/ 35500 h 435972"/>
                <a:gd name="connsiteX270" fmla="*/ 185519 w 343296"/>
                <a:gd name="connsiteY270" fmla="*/ 34187 h 435972"/>
                <a:gd name="connsiteX271" fmla="*/ 182966 w 343296"/>
                <a:gd name="connsiteY271" fmla="*/ 33348 h 435972"/>
                <a:gd name="connsiteX272" fmla="*/ 172752 w 343296"/>
                <a:gd name="connsiteY272" fmla="*/ 36339 h 435972"/>
                <a:gd name="connsiteX273" fmla="*/ 169707 w 343296"/>
                <a:gd name="connsiteY273" fmla="*/ 37274 h 435972"/>
                <a:gd name="connsiteX274" fmla="*/ 163913 w 343296"/>
                <a:gd name="connsiteY274" fmla="*/ 37645 h 435972"/>
                <a:gd name="connsiteX275" fmla="*/ 158510 w 343296"/>
                <a:gd name="connsiteY275" fmla="*/ 35032 h 435972"/>
                <a:gd name="connsiteX276" fmla="*/ 152224 w 343296"/>
                <a:gd name="connsiteY276" fmla="*/ 32605 h 435972"/>
                <a:gd name="connsiteX277" fmla="*/ 149765 w 343296"/>
                <a:gd name="connsiteY277" fmla="*/ 38952 h 435972"/>
                <a:gd name="connsiteX278" fmla="*/ 145534 w 343296"/>
                <a:gd name="connsiteY278" fmla="*/ 45023 h 435972"/>
                <a:gd name="connsiteX279" fmla="*/ 144038 w 343296"/>
                <a:gd name="connsiteY279" fmla="*/ 48117 h 435972"/>
                <a:gd name="connsiteX280" fmla="*/ 140784 w 343296"/>
                <a:gd name="connsiteY280" fmla="*/ 48828 h 435972"/>
                <a:gd name="connsiteX281" fmla="*/ 137537 w 343296"/>
                <a:gd name="connsiteY281" fmla="*/ 48828 h 435972"/>
                <a:gd name="connsiteX282" fmla="*/ 136412 w 343296"/>
                <a:gd name="connsiteY282" fmla="*/ 51921 h 435972"/>
                <a:gd name="connsiteX283" fmla="*/ 137786 w 343296"/>
                <a:gd name="connsiteY283" fmla="*/ 53939 h 435972"/>
                <a:gd name="connsiteX284" fmla="*/ 136661 w 343296"/>
                <a:gd name="connsiteY284" fmla="*/ 56552 h 435972"/>
                <a:gd name="connsiteX285" fmla="*/ 127162 w 343296"/>
                <a:gd name="connsiteY285" fmla="*/ 59645 h 435972"/>
                <a:gd name="connsiteX286" fmla="*/ 126407 w 343296"/>
                <a:gd name="connsiteY286" fmla="*/ 59408 h 435972"/>
                <a:gd name="connsiteX287" fmla="*/ 129533 w 343296"/>
                <a:gd name="connsiteY287" fmla="*/ 67728 h 435972"/>
                <a:gd name="connsiteX288" fmla="*/ 128287 w 343296"/>
                <a:gd name="connsiteY288" fmla="*/ 70104 h 435972"/>
                <a:gd name="connsiteX289" fmla="*/ 124911 w 343296"/>
                <a:gd name="connsiteY289" fmla="*/ 74497 h 435972"/>
                <a:gd name="connsiteX290" fmla="*/ 121280 w 343296"/>
                <a:gd name="connsiteY290" fmla="*/ 72717 h 435972"/>
                <a:gd name="connsiteX291" fmla="*/ 117656 w 343296"/>
                <a:gd name="connsiteY291" fmla="*/ 69386 h 435972"/>
                <a:gd name="connsiteX292" fmla="*/ 117534 w 343296"/>
                <a:gd name="connsiteY292" fmla="*/ 67843 h 435972"/>
                <a:gd name="connsiteX293" fmla="*/ 111781 w 343296"/>
                <a:gd name="connsiteY293" fmla="*/ 69149 h 435972"/>
                <a:gd name="connsiteX294" fmla="*/ 109908 w 343296"/>
                <a:gd name="connsiteY294" fmla="*/ 74260 h 435972"/>
                <a:gd name="connsiteX295" fmla="*/ 110406 w 343296"/>
                <a:gd name="connsiteY295" fmla="*/ 77591 h 435972"/>
                <a:gd name="connsiteX296" fmla="*/ 109409 w 343296"/>
                <a:gd name="connsiteY296" fmla="*/ 79845 h 435972"/>
                <a:gd name="connsiteX297" fmla="*/ 104532 w 343296"/>
                <a:gd name="connsiteY297" fmla="*/ 81152 h 435972"/>
                <a:gd name="connsiteX298" fmla="*/ 103528 w 343296"/>
                <a:gd name="connsiteY298" fmla="*/ 86500 h 435972"/>
                <a:gd name="connsiteX299" fmla="*/ 106155 w 343296"/>
                <a:gd name="connsiteY299" fmla="*/ 93871 h 435972"/>
                <a:gd name="connsiteX300" fmla="*/ 108405 w 343296"/>
                <a:gd name="connsiteY300" fmla="*/ 99219 h 435972"/>
                <a:gd name="connsiteX301" fmla="*/ 107530 w 343296"/>
                <a:gd name="connsiteY301" fmla="*/ 102780 h 435972"/>
                <a:gd name="connsiteX302" fmla="*/ 100718 w 343296"/>
                <a:gd name="connsiteY302" fmla="*/ 110267 h 435972"/>
                <a:gd name="connsiteX303" fmla="*/ 98482 w 343296"/>
                <a:gd name="connsiteY303" fmla="*/ 115166 h 435972"/>
                <a:gd name="connsiteX304" fmla="*/ 97282 w 343296"/>
                <a:gd name="connsiteY304" fmla="*/ 119739 h 435972"/>
                <a:gd name="connsiteX305" fmla="*/ 91435 w 343296"/>
                <a:gd name="connsiteY305" fmla="*/ 121539 h 435972"/>
                <a:gd name="connsiteX306" fmla="*/ 85769 w 343296"/>
                <a:gd name="connsiteY306" fmla="*/ 119086 h 435972"/>
                <a:gd name="connsiteX307" fmla="*/ 81982 w 343296"/>
                <a:gd name="connsiteY307" fmla="*/ 118273 h 435972"/>
                <a:gd name="connsiteX308" fmla="*/ 79752 w 343296"/>
                <a:gd name="connsiteY308" fmla="*/ 121699 h 435972"/>
                <a:gd name="connsiteX309" fmla="*/ 81127 w 343296"/>
                <a:gd name="connsiteY309" fmla="*/ 129218 h 435972"/>
                <a:gd name="connsiteX310" fmla="*/ 86968 w 343296"/>
                <a:gd name="connsiteY310" fmla="*/ 138364 h 435972"/>
                <a:gd name="connsiteX311" fmla="*/ 88861 w 343296"/>
                <a:gd name="connsiteY311" fmla="*/ 145556 h 435972"/>
                <a:gd name="connsiteX312" fmla="*/ 84394 w 343296"/>
                <a:gd name="connsiteY312" fmla="*/ 149476 h 435972"/>
                <a:gd name="connsiteX313" fmla="*/ 78378 w 343296"/>
                <a:gd name="connsiteY313" fmla="*/ 155195 h 435972"/>
                <a:gd name="connsiteX314" fmla="*/ 78034 w 343296"/>
                <a:gd name="connsiteY314" fmla="*/ 160421 h 435972"/>
                <a:gd name="connsiteX315" fmla="*/ 79719 w 343296"/>
                <a:gd name="connsiteY315" fmla="*/ 165526 h 435972"/>
                <a:gd name="connsiteX316" fmla="*/ 72604 w 343296"/>
                <a:gd name="connsiteY316" fmla="*/ 169362 h 435972"/>
                <a:gd name="connsiteX317" fmla="*/ 68562 w 343296"/>
                <a:gd name="connsiteY317" fmla="*/ 172283 h 435972"/>
                <a:gd name="connsiteX318" fmla="*/ 65005 w 343296"/>
                <a:gd name="connsiteY318" fmla="*/ 177662 h 435972"/>
                <a:gd name="connsiteX319" fmla="*/ 61933 w 343296"/>
                <a:gd name="connsiteY319" fmla="*/ 180429 h 435972"/>
                <a:gd name="connsiteX320" fmla="*/ 53046 w 343296"/>
                <a:gd name="connsiteY320" fmla="*/ 179199 h 435972"/>
                <a:gd name="connsiteX321" fmla="*/ 51753 w 343296"/>
                <a:gd name="connsiteY321" fmla="*/ 179507 h 435972"/>
                <a:gd name="connsiteX322" fmla="*/ 48034 w 343296"/>
                <a:gd name="connsiteY322" fmla="*/ 182735 h 435972"/>
                <a:gd name="connsiteX323" fmla="*/ 44638 w 343296"/>
                <a:gd name="connsiteY323" fmla="*/ 189805 h 435972"/>
                <a:gd name="connsiteX324" fmla="*/ 36069 w 343296"/>
                <a:gd name="connsiteY324" fmla="*/ 191644 h 435972"/>
                <a:gd name="connsiteX325" fmla="*/ 34135 w 343296"/>
                <a:gd name="connsiteY325" fmla="*/ 197638 h 435972"/>
                <a:gd name="connsiteX326" fmla="*/ 31710 w 343296"/>
                <a:gd name="connsiteY326" fmla="*/ 204709 h 435972"/>
                <a:gd name="connsiteX327" fmla="*/ 28799 w 343296"/>
                <a:gd name="connsiteY327" fmla="*/ 208091 h 435972"/>
                <a:gd name="connsiteX328" fmla="*/ 25080 w 343296"/>
                <a:gd name="connsiteY328" fmla="*/ 210243 h 435972"/>
                <a:gd name="connsiteX329" fmla="*/ 25565 w 343296"/>
                <a:gd name="connsiteY329" fmla="*/ 216538 h 435972"/>
                <a:gd name="connsiteX330" fmla="*/ 26859 w 343296"/>
                <a:gd name="connsiteY330" fmla="*/ 225146 h 435972"/>
                <a:gd name="connsiteX331" fmla="*/ 26374 w 343296"/>
                <a:gd name="connsiteY331" fmla="*/ 232537 h 435972"/>
                <a:gd name="connsiteX332" fmla="*/ 24595 w 343296"/>
                <a:gd name="connsiteY332" fmla="*/ 236841 h 435972"/>
                <a:gd name="connsiteX333" fmla="*/ 22978 w 343296"/>
                <a:gd name="connsiteY333" fmla="*/ 240837 h 435972"/>
                <a:gd name="connsiteX334" fmla="*/ 16996 w 343296"/>
                <a:gd name="connsiteY334" fmla="*/ 239454 h 435972"/>
                <a:gd name="connsiteX335" fmla="*/ 14085 w 343296"/>
                <a:gd name="connsiteY335" fmla="*/ 240376 h 435972"/>
                <a:gd name="connsiteX336" fmla="*/ 9241 w 343296"/>
                <a:gd name="connsiteY336" fmla="*/ 242989 h 435972"/>
                <a:gd name="connsiteX337" fmla="*/ 8109 w 343296"/>
                <a:gd name="connsiteY337" fmla="*/ 251129 h 435972"/>
                <a:gd name="connsiteX338" fmla="*/ 9888 w 343296"/>
                <a:gd name="connsiteY338" fmla="*/ 257431 h 435972"/>
                <a:gd name="connsiteX339" fmla="*/ 11667 w 343296"/>
                <a:gd name="connsiteY339" fmla="*/ 267884 h 435972"/>
                <a:gd name="connsiteX340" fmla="*/ 6816 w 343296"/>
                <a:gd name="connsiteY340" fmla="*/ 272027 h 435972"/>
                <a:gd name="connsiteX341" fmla="*/ 2383 w 343296"/>
                <a:gd name="connsiteY341" fmla="*/ 277773 h 435972"/>
                <a:gd name="connsiteX342" fmla="*/ 4121 w 343296"/>
                <a:gd name="connsiteY342" fmla="*/ 285381 h 435972"/>
                <a:gd name="connsiteX343" fmla="*/ 8062 w 343296"/>
                <a:gd name="connsiteY343" fmla="*/ 295155 h 435972"/>
                <a:gd name="connsiteX344" fmla="*/ 8716 w 343296"/>
                <a:gd name="connsiteY344" fmla="*/ 300560 h 435972"/>
                <a:gd name="connsiteX345" fmla="*/ 6964 w 343296"/>
                <a:gd name="connsiteY345" fmla="*/ 305761 h 435972"/>
                <a:gd name="connsiteX346" fmla="*/ 3245 w 343296"/>
                <a:gd name="connsiteY346" fmla="*/ 310750 h 435972"/>
                <a:gd name="connsiteX347" fmla="*/ 187 w 343296"/>
                <a:gd name="connsiteY347" fmla="*/ 317615 h 435972"/>
                <a:gd name="connsiteX348" fmla="*/ 2154 w 343296"/>
                <a:gd name="connsiteY348" fmla="*/ 325935 h 435972"/>
                <a:gd name="connsiteX349" fmla="*/ 5657 w 343296"/>
                <a:gd name="connsiteY349" fmla="*/ 331962 h 435972"/>
                <a:gd name="connsiteX350" fmla="*/ 8062 w 343296"/>
                <a:gd name="connsiteY350" fmla="*/ 336118 h 435972"/>
                <a:gd name="connsiteX351" fmla="*/ 8716 w 343296"/>
                <a:gd name="connsiteY351" fmla="*/ 341319 h 435972"/>
                <a:gd name="connsiteX352" fmla="*/ 4121 w 343296"/>
                <a:gd name="connsiteY352" fmla="*/ 349222 h 435972"/>
                <a:gd name="connsiteX353" fmla="*/ 786 w 343296"/>
                <a:gd name="connsiteY353" fmla="*/ 351156 h 43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</a:cxnLst>
              <a:rect l="l" t="t" r="r" b="b"/>
              <a:pathLst>
                <a:path w="343296" h="435972">
                  <a:moveTo>
                    <a:pt x="786" y="351156"/>
                  </a:moveTo>
                  <a:lnTo>
                    <a:pt x="786" y="355467"/>
                  </a:lnTo>
                  <a:lnTo>
                    <a:pt x="5529" y="359975"/>
                  </a:lnTo>
                  <a:lnTo>
                    <a:pt x="6876" y="364055"/>
                  </a:lnTo>
                  <a:lnTo>
                    <a:pt x="6876" y="367078"/>
                  </a:lnTo>
                  <a:lnTo>
                    <a:pt x="10191" y="369967"/>
                  </a:lnTo>
                  <a:cubicBezTo>
                    <a:pt x="10528" y="370825"/>
                    <a:pt x="10771" y="371677"/>
                    <a:pt x="10919" y="372535"/>
                  </a:cubicBezTo>
                  <a:lnTo>
                    <a:pt x="6364" y="373694"/>
                  </a:lnTo>
                  <a:cubicBezTo>
                    <a:pt x="7442" y="373835"/>
                    <a:pt x="8695" y="374155"/>
                    <a:pt x="10137" y="374655"/>
                  </a:cubicBezTo>
                  <a:lnTo>
                    <a:pt x="12569" y="375270"/>
                  </a:lnTo>
                  <a:cubicBezTo>
                    <a:pt x="13209" y="376390"/>
                    <a:pt x="13944" y="377594"/>
                    <a:pt x="14766" y="378895"/>
                  </a:cubicBezTo>
                  <a:lnTo>
                    <a:pt x="19037" y="379977"/>
                  </a:lnTo>
                  <a:lnTo>
                    <a:pt x="22358" y="379977"/>
                  </a:lnTo>
                  <a:cubicBezTo>
                    <a:pt x="22675" y="380412"/>
                    <a:pt x="22992" y="380931"/>
                    <a:pt x="23308" y="381540"/>
                  </a:cubicBezTo>
                  <a:cubicBezTo>
                    <a:pt x="23706" y="382859"/>
                    <a:pt x="24103" y="384268"/>
                    <a:pt x="24501" y="385760"/>
                  </a:cubicBezTo>
                  <a:lnTo>
                    <a:pt x="25404" y="388975"/>
                  </a:lnTo>
                  <a:lnTo>
                    <a:pt x="29163" y="388975"/>
                  </a:lnTo>
                  <a:lnTo>
                    <a:pt x="32788" y="389897"/>
                  </a:lnTo>
                  <a:lnTo>
                    <a:pt x="32788" y="402060"/>
                  </a:lnTo>
                  <a:lnTo>
                    <a:pt x="39781" y="402060"/>
                  </a:lnTo>
                  <a:lnTo>
                    <a:pt x="39781" y="413998"/>
                  </a:lnTo>
                  <a:lnTo>
                    <a:pt x="40724" y="415554"/>
                  </a:lnTo>
                  <a:lnTo>
                    <a:pt x="42812" y="415554"/>
                  </a:lnTo>
                  <a:cubicBezTo>
                    <a:pt x="43500" y="416720"/>
                    <a:pt x="44342" y="418110"/>
                    <a:pt x="45346" y="419730"/>
                  </a:cubicBezTo>
                  <a:lnTo>
                    <a:pt x="49031" y="419730"/>
                  </a:lnTo>
                  <a:cubicBezTo>
                    <a:pt x="49246" y="419583"/>
                    <a:pt x="49462" y="420345"/>
                    <a:pt x="49678" y="422023"/>
                  </a:cubicBezTo>
                  <a:cubicBezTo>
                    <a:pt x="50021" y="423368"/>
                    <a:pt x="50446" y="424867"/>
                    <a:pt x="50944" y="426519"/>
                  </a:cubicBezTo>
                  <a:cubicBezTo>
                    <a:pt x="51867" y="427236"/>
                    <a:pt x="52783" y="428107"/>
                    <a:pt x="53700" y="429132"/>
                  </a:cubicBezTo>
                  <a:cubicBezTo>
                    <a:pt x="53700" y="430541"/>
                    <a:pt x="53700" y="432020"/>
                    <a:pt x="53700" y="433577"/>
                  </a:cubicBezTo>
                  <a:lnTo>
                    <a:pt x="56219" y="435972"/>
                  </a:lnTo>
                  <a:cubicBezTo>
                    <a:pt x="57311" y="435767"/>
                    <a:pt x="58409" y="435492"/>
                    <a:pt x="59500" y="435140"/>
                  </a:cubicBezTo>
                  <a:lnTo>
                    <a:pt x="63051" y="431764"/>
                  </a:lnTo>
                  <a:cubicBezTo>
                    <a:pt x="64493" y="430240"/>
                    <a:pt x="65766" y="429030"/>
                    <a:pt x="66884" y="428120"/>
                  </a:cubicBezTo>
                  <a:lnTo>
                    <a:pt x="66884" y="432776"/>
                  </a:lnTo>
                  <a:cubicBezTo>
                    <a:pt x="67477" y="432853"/>
                    <a:pt x="68063" y="433001"/>
                    <a:pt x="68656" y="433231"/>
                  </a:cubicBezTo>
                  <a:lnTo>
                    <a:pt x="72092" y="432354"/>
                  </a:lnTo>
                  <a:lnTo>
                    <a:pt x="76498" y="428165"/>
                  </a:lnTo>
                  <a:cubicBezTo>
                    <a:pt x="77839" y="426961"/>
                    <a:pt x="79186" y="425680"/>
                    <a:pt x="80534" y="424329"/>
                  </a:cubicBezTo>
                  <a:cubicBezTo>
                    <a:pt x="81113" y="423836"/>
                    <a:pt x="82016" y="423342"/>
                    <a:pt x="83235" y="422843"/>
                  </a:cubicBezTo>
                  <a:lnTo>
                    <a:pt x="86368" y="422843"/>
                  </a:lnTo>
                  <a:lnTo>
                    <a:pt x="88066" y="420050"/>
                  </a:lnTo>
                  <a:cubicBezTo>
                    <a:pt x="88066" y="418488"/>
                    <a:pt x="88066" y="416842"/>
                    <a:pt x="88066" y="415125"/>
                  </a:cubicBezTo>
                  <a:lnTo>
                    <a:pt x="90168" y="411667"/>
                  </a:lnTo>
                  <a:cubicBezTo>
                    <a:pt x="90842" y="411609"/>
                    <a:pt x="91509" y="411776"/>
                    <a:pt x="92182" y="412179"/>
                  </a:cubicBezTo>
                  <a:lnTo>
                    <a:pt x="94311" y="415683"/>
                  </a:lnTo>
                  <a:cubicBezTo>
                    <a:pt x="95295" y="416259"/>
                    <a:pt x="96353" y="416842"/>
                    <a:pt x="97491" y="417424"/>
                  </a:cubicBezTo>
                  <a:cubicBezTo>
                    <a:pt x="98253" y="416361"/>
                    <a:pt x="99095" y="415298"/>
                    <a:pt x="100011" y="414229"/>
                  </a:cubicBezTo>
                  <a:cubicBezTo>
                    <a:pt x="101291" y="413966"/>
                    <a:pt x="102564" y="413396"/>
                    <a:pt x="103844" y="412525"/>
                  </a:cubicBezTo>
                  <a:cubicBezTo>
                    <a:pt x="103844" y="411840"/>
                    <a:pt x="104080" y="411084"/>
                    <a:pt x="104559" y="410251"/>
                  </a:cubicBezTo>
                  <a:cubicBezTo>
                    <a:pt x="105636" y="409944"/>
                    <a:pt x="106795" y="409566"/>
                    <a:pt x="108028" y="409111"/>
                  </a:cubicBezTo>
                  <a:lnTo>
                    <a:pt x="110427" y="407292"/>
                  </a:lnTo>
                  <a:cubicBezTo>
                    <a:pt x="111619" y="407177"/>
                    <a:pt x="112899" y="407062"/>
                    <a:pt x="114253" y="406947"/>
                  </a:cubicBezTo>
                  <a:lnTo>
                    <a:pt x="115567" y="404103"/>
                  </a:lnTo>
                  <a:cubicBezTo>
                    <a:pt x="116726" y="404103"/>
                    <a:pt x="118046" y="404026"/>
                    <a:pt x="119522" y="403879"/>
                  </a:cubicBezTo>
                  <a:lnTo>
                    <a:pt x="124905" y="402169"/>
                  </a:lnTo>
                  <a:lnTo>
                    <a:pt x="126104" y="400805"/>
                  </a:lnTo>
                  <a:cubicBezTo>
                    <a:pt x="127182" y="401528"/>
                    <a:pt x="128415" y="402323"/>
                    <a:pt x="129809" y="403194"/>
                  </a:cubicBezTo>
                  <a:cubicBezTo>
                    <a:pt x="131568" y="404103"/>
                    <a:pt x="133400" y="405089"/>
                    <a:pt x="135320" y="406153"/>
                  </a:cubicBezTo>
                  <a:lnTo>
                    <a:pt x="138918" y="405531"/>
                  </a:lnTo>
                  <a:cubicBezTo>
                    <a:pt x="139309" y="404308"/>
                    <a:pt x="139706" y="402944"/>
                    <a:pt x="140097" y="401445"/>
                  </a:cubicBezTo>
                  <a:lnTo>
                    <a:pt x="141815" y="398083"/>
                  </a:lnTo>
                  <a:lnTo>
                    <a:pt x="142246" y="395220"/>
                  </a:lnTo>
                  <a:lnTo>
                    <a:pt x="141599" y="393491"/>
                  </a:lnTo>
                  <a:lnTo>
                    <a:pt x="140205" y="391140"/>
                  </a:lnTo>
                  <a:cubicBezTo>
                    <a:pt x="139524" y="390532"/>
                    <a:pt x="138561" y="389846"/>
                    <a:pt x="137308" y="389097"/>
                  </a:cubicBezTo>
                  <a:lnTo>
                    <a:pt x="135051" y="388284"/>
                  </a:lnTo>
                  <a:lnTo>
                    <a:pt x="134842" y="382366"/>
                  </a:lnTo>
                  <a:lnTo>
                    <a:pt x="134411" y="377569"/>
                  </a:lnTo>
                  <a:cubicBezTo>
                    <a:pt x="134802" y="377735"/>
                    <a:pt x="135624" y="378382"/>
                    <a:pt x="136877" y="379509"/>
                  </a:cubicBezTo>
                  <a:cubicBezTo>
                    <a:pt x="138635" y="379676"/>
                    <a:pt x="140387" y="379778"/>
                    <a:pt x="142138" y="379810"/>
                  </a:cubicBezTo>
                  <a:cubicBezTo>
                    <a:pt x="143641" y="379913"/>
                    <a:pt x="145217" y="380291"/>
                    <a:pt x="146861" y="380938"/>
                  </a:cubicBezTo>
                  <a:cubicBezTo>
                    <a:pt x="147542" y="381341"/>
                    <a:pt x="148148" y="381956"/>
                    <a:pt x="148687" y="382769"/>
                  </a:cubicBezTo>
                  <a:lnTo>
                    <a:pt x="150620" y="377466"/>
                  </a:lnTo>
                  <a:lnTo>
                    <a:pt x="151476" y="375218"/>
                  </a:lnTo>
                  <a:lnTo>
                    <a:pt x="151368" y="371747"/>
                  </a:lnTo>
                  <a:cubicBezTo>
                    <a:pt x="151874" y="371408"/>
                    <a:pt x="152588" y="371004"/>
                    <a:pt x="153517" y="370524"/>
                  </a:cubicBezTo>
                  <a:cubicBezTo>
                    <a:pt x="154198" y="370492"/>
                    <a:pt x="154878" y="370050"/>
                    <a:pt x="155559" y="369198"/>
                  </a:cubicBezTo>
                  <a:lnTo>
                    <a:pt x="155559" y="362159"/>
                  </a:lnTo>
                  <a:cubicBezTo>
                    <a:pt x="155667" y="361237"/>
                    <a:pt x="155916" y="360251"/>
                    <a:pt x="156313" y="359194"/>
                  </a:cubicBezTo>
                  <a:cubicBezTo>
                    <a:pt x="157203" y="358246"/>
                    <a:pt x="158240" y="357228"/>
                    <a:pt x="159426" y="356139"/>
                  </a:cubicBezTo>
                  <a:cubicBezTo>
                    <a:pt x="161211" y="355524"/>
                    <a:pt x="163145" y="354845"/>
                    <a:pt x="165220" y="354096"/>
                  </a:cubicBezTo>
                  <a:cubicBezTo>
                    <a:pt x="165611" y="353212"/>
                    <a:pt x="166291" y="352053"/>
                    <a:pt x="167261" y="350625"/>
                  </a:cubicBezTo>
                  <a:lnTo>
                    <a:pt x="167261" y="338091"/>
                  </a:lnTo>
                  <a:lnTo>
                    <a:pt x="167275" y="336118"/>
                  </a:lnTo>
                  <a:lnTo>
                    <a:pt x="164553" y="335984"/>
                  </a:lnTo>
                  <a:lnTo>
                    <a:pt x="164411" y="332583"/>
                  </a:lnTo>
                  <a:lnTo>
                    <a:pt x="160693" y="332180"/>
                  </a:lnTo>
                  <a:lnTo>
                    <a:pt x="161555" y="319537"/>
                  </a:lnTo>
                  <a:lnTo>
                    <a:pt x="174281" y="319402"/>
                  </a:lnTo>
                  <a:lnTo>
                    <a:pt x="174706" y="316680"/>
                  </a:lnTo>
                  <a:cubicBezTo>
                    <a:pt x="175474" y="316680"/>
                    <a:pt x="176518" y="316680"/>
                    <a:pt x="177852" y="316680"/>
                  </a:cubicBezTo>
                  <a:lnTo>
                    <a:pt x="180998" y="316001"/>
                  </a:lnTo>
                  <a:lnTo>
                    <a:pt x="176707" y="312332"/>
                  </a:lnTo>
                  <a:lnTo>
                    <a:pt x="186860" y="312601"/>
                  </a:lnTo>
                  <a:cubicBezTo>
                    <a:pt x="186624" y="311832"/>
                    <a:pt x="186482" y="311064"/>
                    <a:pt x="186435" y="310289"/>
                  </a:cubicBezTo>
                  <a:lnTo>
                    <a:pt x="192579" y="310154"/>
                  </a:lnTo>
                  <a:cubicBezTo>
                    <a:pt x="193536" y="309706"/>
                    <a:pt x="194681" y="309251"/>
                    <a:pt x="196015" y="308796"/>
                  </a:cubicBezTo>
                  <a:lnTo>
                    <a:pt x="200017" y="309341"/>
                  </a:lnTo>
                  <a:cubicBezTo>
                    <a:pt x="201210" y="308752"/>
                    <a:pt x="202497" y="308073"/>
                    <a:pt x="203878" y="307304"/>
                  </a:cubicBezTo>
                  <a:cubicBezTo>
                    <a:pt x="204733" y="306939"/>
                    <a:pt x="205690" y="306574"/>
                    <a:pt x="206741" y="306215"/>
                  </a:cubicBezTo>
                  <a:cubicBezTo>
                    <a:pt x="207361" y="307074"/>
                    <a:pt x="207974" y="308297"/>
                    <a:pt x="208600" y="309885"/>
                  </a:cubicBezTo>
                  <a:cubicBezTo>
                    <a:pt x="208931" y="310974"/>
                    <a:pt x="209267" y="312152"/>
                    <a:pt x="209598" y="313421"/>
                  </a:cubicBezTo>
                  <a:lnTo>
                    <a:pt x="210601" y="316546"/>
                  </a:lnTo>
                  <a:lnTo>
                    <a:pt x="211457" y="325378"/>
                  </a:lnTo>
                  <a:lnTo>
                    <a:pt x="214462" y="329323"/>
                  </a:lnTo>
                  <a:lnTo>
                    <a:pt x="234195" y="329733"/>
                  </a:lnTo>
                  <a:lnTo>
                    <a:pt x="234047" y="320485"/>
                  </a:lnTo>
                  <a:cubicBezTo>
                    <a:pt x="233002" y="319947"/>
                    <a:pt x="231668" y="319402"/>
                    <a:pt x="230045" y="318858"/>
                  </a:cubicBezTo>
                  <a:lnTo>
                    <a:pt x="225470" y="319261"/>
                  </a:lnTo>
                  <a:cubicBezTo>
                    <a:pt x="225234" y="318038"/>
                    <a:pt x="224992" y="316725"/>
                    <a:pt x="224756" y="315323"/>
                  </a:cubicBezTo>
                  <a:lnTo>
                    <a:pt x="224466" y="309341"/>
                  </a:lnTo>
                  <a:lnTo>
                    <a:pt x="219892" y="308662"/>
                  </a:lnTo>
                  <a:lnTo>
                    <a:pt x="215459" y="303769"/>
                  </a:lnTo>
                  <a:lnTo>
                    <a:pt x="215317" y="296832"/>
                  </a:lnTo>
                  <a:cubicBezTo>
                    <a:pt x="215937" y="296743"/>
                    <a:pt x="216651" y="296743"/>
                    <a:pt x="217460" y="296832"/>
                  </a:cubicBezTo>
                  <a:cubicBezTo>
                    <a:pt x="217749" y="295065"/>
                    <a:pt x="218134" y="293304"/>
                    <a:pt x="218605" y="291536"/>
                  </a:cubicBezTo>
                  <a:cubicBezTo>
                    <a:pt x="219319" y="290851"/>
                    <a:pt x="220134" y="289993"/>
                    <a:pt x="221037" y="288949"/>
                  </a:cubicBezTo>
                  <a:cubicBezTo>
                    <a:pt x="221226" y="287136"/>
                    <a:pt x="221516" y="285055"/>
                    <a:pt x="221893" y="282698"/>
                  </a:cubicBezTo>
                  <a:lnTo>
                    <a:pt x="222466" y="274814"/>
                  </a:lnTo>
                  <a:lnTo>
                    <a:pt x="219178" y="274814"/>
                  </a:lnTo>
                  <a:cubicBezTo>
                    <a:pt x="219225" y="273725"/>
                    <a:pt x="219272" y="272546"/>
                    <a:pt x="219319" y="271278"/>
                  </a:cubicBezTo>
                  <a:cubicBezTo>
                    <a:pt x="220229" y="270920"/>
                    <a:pt x="221132" y="270465"/>
                    <a:pt x="222041" y="269920"/>
                  </a:cubicBezTo>
                  <a:cubicBezTo>
                    <a:pt x="222277" y="269011"/>
                    <a:pt x="222607" y="268108"/>
                    <a:pt x="223038" y="267198"/>
                  </a:cubicBezTo>
                  <a:cubicBezTo>
                    <a:pt x="223948" y="266929"/>
                    <a:pt x="224945" y="266661"/>
                    <a:pt x="226043" y="266385"/>
                  </a:cubicBezTo>
                  <a:cubicBezTo>
                    <a:pt x="226373" y="266296"/>
                    <a:pt x="226993" y="266840"/>
                    <a:pt x="227902" y="268018"/>
                  </a:cubicBezTo>
                  <a:cubicBezTo>
                    <a:pt x="228475" y="269197"/>
                    <a:pt x="229142" y="270644"/>
                    <a:pt x="229903" y="272367"/>
                  </a:cubicBezTo>
                  <a:cubicBezTo>
                    <a:pt x="230281" y="272457"/>
                    <a:pt x="230954" y="273545"/>
                    <a:pt x="231904" y="275627"/>
                  </a:cubicBezTo>
                  <a:lnTo>
                    <a:pt x="235051" y="280661"/>
                  </a:lnTo>
                  <a:cubicBezTo>
                    <a:pt x="236290" y="279073"/>
                    <a:pt x="237530" y="277670"/>
                    <a:pt x="238769" y="276447"/>
                  </a:cubicBezTo>
                  <a:cubicBezTo>
                    <a:pt x="239194" y="277625"/>
                    <a:pt x="239719" y="278893"/>
                    <a:pt x="240339" y="280251"/>
                  </a:cubicBezTo>
                  <a:lnTo>
                    <a:pt x="246059" y="283242"/>
                  </a:lnTo>
                  <a:lnTo>
                    <a:pt x="245635" y="286643"/>
                  </a:lnTo>
                  <a:cubicBezTo>
                    <a:pt x="246200" y="287002"/>
                    <a:pt x="246867" y="287456"/>
                    <a:pt x="247636" y="288001"/>
                  </a:cubicBezTo>
                  <a:lnTo>
                    <a:pt x="251206" y="287456"/>
                  </a:lnTo>
                  <a:cubicBezTo>
                    <a:pt x="251112" y="286957"/>
                    <a:pt x="251873" y="286367"/>
                    <a:pt x="253497" y="285689"/>
                  </a:cubicBezTo>
                  <a:cubicBezTo>
                    <a:pt x="255114" y="285599"/>
                    <a:pt x="256832" y="285509"/>
                    <a:pt x="258644" y="285420"/>
                  </a:cubicBezTo>
                  <a:cubicBezTo>
                    <a:pt x="259311" y="285144"/>
                    <a:pt x="260261" y="284600"/>
                    <a:pt x="261507" y="283787"/>
                  </a:cubicBezTo>
                  <a:cubicBezTo>
                    <a:pt x="263124" y="282608"/>
                    <a:pt x="264842" y="282153"/>
                    <a:pt x="266655" y="282429"/>
                  </a:cubicBezTo>
                  <a:cubicBezTo>
                    <a:pt x="266223" y="283741"/>
                    <a:pt x="266459" y="284875"/>
                    <a:pt x="267369" y="285823"/>
                  </a:cubicBezTo>
                  <a:cubicBezTo>
                    <a:pt x="268797" y="285234"/>
                    <a:pt x="270320" y="284645"/>
                    <a:pt x="271943" y="284055"/>
                  </a:cubicBezTo>
                  <a:cubicBezTo>
                    <a:pt x="272563" y="284875"/>
                    <a:pt x="273277" y="285689"/>
                    <a:pt x="274086" y="286502"/>
                  </a:cubicBezTo>
                  <a:lnTo>
                    <a:pt x="289817" y="285554"/>
                  </a:lnTo>
                  <a:lnTo>
                    <a:pt x="292101" y="289224"/>
                  </a:lnTo>
                  <a:cubicBezTo>
                    <a:pt x="292626" y="289583"/>
                    <a:pt x="293246" y="290217"/>
                    <a:pt x="293960" y="291126"/>
                  </a:cubicBezTo>
                  <a:cubicBezTo>
                    <a:pt x="294870" y="289858"/>
                    <a:pt x="295773" y="288500"/>
                    <a:pt x="296682" y="287046"/>
                  </a:cubicBezTo>
                  <a:lnTo>
                    <a:pt x="303540" y="282563"/>
                  </a:lnTo>
                  <a:cubicBezTo>
                    <a:pt x="304019" y="281205"/>
                    <a:pt x="304497" y="279662"/>
                    <a:pt x="304975" y="277939"/>
                  </a:cubicBezTo>
                  <a:cubicBezTo>
                    <a:pt x="304686" y="276946"/>
                    <a:pt x="304874" y="275582"/>
                    <a:pt x="305548" y="273859"/>
                  </a:cubicBezTo>
                  <a:cubicBezTo>
                    <a:pt x="306734" y="272822"/>
                    <a:pt x="308310" y="271413"/>
                    <a:pt x="310264" y="269645"/>
                  </a:cubicBezTo>
                  <a:cubicBezTo>
                    <a:pt x="311551" y="268287"/>
                    <a:pt x="313026" y="266661"/>
                    <a:pt x="314697" y="264752"/>
                  </a:cubicBezTo>
                  <a:cubicBezTo>
                    <a:pt x="315364" y="263529"/>
                    <a:pt x="316220" y="262216"/>
                    <a:pt x="317271" y="260813"/>
                  </a:cubicBezTo>
                  <a:cubicBezTo>
                    <a:pt x="318463" y="260723"/>
                    <a:pt x="319750" y="260544"/>
                    <a:pt x="321131" y="260269"/>
                  </a:cubicBezTo>
                  <a:cubicBezTo>
                    <a:pt x="321751" y="259455"/>
                    <a:pt x="322559" y="258636"/>
                    <a:pt x="323563" y="257822"/>
                  </a:cubicBezTo>
                  <a:cubicBezTo>
                    <a:pt x="325275" y="257688"/>
                    <a:pt x="327282" y="257547"/>
                    <a:pt x="329566" y="257412"/>
                  </a:cubicBezTo>
                  <a:cubicBezTo>
                    <a:pt x="330381" y="257323"/>
                    <a:pt x="331284" y="257143"/>
                    <a:pt x="332281" y="256868"/>
                  </a:cubicBezTo>
                  <a:cubicBezTo>
                    <a:pt x="332854" y="256733"/>
                    <a:pt x="333905" y="256144"/>
                    <a:pt x="335427" y="255100"/>
                  </a:cubicBezTo>
                  <a:cubicBezTo>
                    <a:pt x="336431" y="253877"/>
                    <a:pt x="337624" y="252474"/>
                    <a:pt x="339005" y="250886"/>
                  </a:cubicBezTo>
                  <a:cubicBezTo>
                    <a:pt x="339483" y="250117"/>
                    <a:pt x="339962" y="249074"/>
                    <a:pt x="340433" y="247761"/>
                  </a:cubicBezTo>
                  <a:lnTo>
                    <a:pt x="341295" y="240831"/>
                  </a:lnTo>
                  <a:cubicBezTo>
                    <a:pt x="341861" y="240600"/>
                    <a:pt x="342535" y="239921"/>
                    <a:pt x="343296" y="238794"/>
                  </a:cubicBezTo>
                  <a:lnTo>
                    <a:pt x="342010" y="235803"/>
                  </a:lnTo>
                  <a:cubicBezTo>
                    <a:pt x="340817" y="235714"/>
                    <a:pt x="339530" y="235618"/>
                    <a:pt x="338149" y="235528"/>
                  </a:cubicBezTo>
                  <a:lnTo>
                    <a:pt x="334855" y="232812"/>
                  </a:lnTo>
                  <a:cubicBezTo>
                    <a:pt x="334713" y="233581"/>
                    <a:pt x="334383" y="233357"/>
                    <a:pt x="333858" y="232133"/>
                  </a:cubicBezTo>
                  <a:lnTo>
                    <a:pt x="332429" y="227240"/>
                  </a:lnTo>
                  <a:lnTo>
                    <a:pt x="328158" y="223532"/>
                  </a:lnTo>
                  <a:lnTo>
                    <a:pt x="317803" y="222482"/>
                  </a:lnTo>
                  <a:lnTo>
                    <a:pt x="315715" y="220490"/>
                  </a:lnTo>
                  <a:lnTo>
                    <a:pt x="314940" y="215360"/>
                  </a:lnTo>
                  <a:cubicBezTo>
                    <a:pt x="314832" y="214662"/>
                    <a:pt x="314057" y="213752"/>
                    <a:pt x="312629" y="212638"/>
                  </a:cubicBezTo>
                  <a:cubicBezTo>
                    <a:pt x="311490" y="211594"/>
                    <a:pt x="310278" y="210473"/>
                    <a:pt x="308991" y="209288"/>
                  </a:cubicBezTo>
                  <a:cubicBezTo>
                    <a:pt x="309328" y="208872"/>
                    <a:pt x="309725" y="207963"/>
                    <a:pt x="310203" y="206566"/>
                  </a:cubicBezTo>
                  <a:cubicBezTo>
                    <a:pt x="310096" y="204888"/>
                    <a:pt x="309988" y="202865"/>
                    <a:pt x="309873" y="200488"/>
                  </a:cubicBezTo>
                  <a:cubicBezTo>
                    <a:pt x="309469" y="199162"/>
                    <a:pt x="308917" y="197702"/>
                    <a:pt x="308223" y="196095"/>
                  </a:cubicBezTo>
                  <a:lnTo>
                    <a:pt x="307812" y="191247"/>
                  </a:lnTo>
                  <a:cubicBezTo>
                    <a:pt x="307677" y="189851"/>
                    <a:pt x="307549" y="188384"/>
                    <a:pt x="307414" y="186859"/>
                  </a:cubicBezTo>
                  <a:cubicBezTo>
                    <a:pt x="307024" y="186610"/>
                    <a:pt x="306633" y="186302"/>
                    <a:pt x="306235" y="185924"/>
                  </a:cubicBezTo>
                  <a:cubicBezTo>
                    <a:pt x="307906" y="185303"/>
                    <a:pt x="309772" y="184560"/>
                    <a:pt x="311841" y="183689"/>
                  </a:cubicBezTo>
                  <a:cubicBezTo>
                    <a:pt x="312130" y="183593"/>
                    <a:pt x="312427" y="183375"/>
                    <a:pt x="312723" y="183029"/>
                  </a:cubicBezTo>
                  <a:cubicBezTo>
                    <a:pt x="312919" y="181941"/>
                    <a:pt x="313114" y="180794"/>
                    <a:pt x="313309" y="179578"/>
                  </a:cubicBezTo>
                  <a:lnTo>
                    <a:pt x="314684" y="176683"/>
                  </a:lnTo>
                  <a:cubicBezTo>
                    <a:pt x="314623" y="175901"/>
                    <a:pt x="315081" y="175062"/>
                    <a:pt x="316058" y="174159"/>
                  </a:cubicBezTo>
                  <a:cubicBezTo>
                    <a:pt x="317406" y="173820"/>
                    <a:pt x="318874" y="173416"/>
                    <a:pt x="320478" y="172949"/>
                  </a:cubicBezTo>
                  <a:cubicBezTo>
                    <a:pt x="320255" y="172046"/>
                    <a:pt x="319892" y="170957"/>
                    <a:pt x="319400" y="169682"/>
                  </a:cubicBezTo>
                  <a:cubicBezTo>
                    <a:pt x="319043" y="168562"/>
                    <a:pt x="318483" y="167249"/>
                    <a:pt x="317729" y="165756"/>
                  </a:cubicBezTo>
                  <a:lnTo>
                    <a:pt x="316159" y="162862"/>
                  </a:lnTo>
                  <a:cubicBezTo>
                    <a:pt x="315277" y="162676"/>
                    <a:pt x="314327" y="162362"/>
                    <a:pt x="313309" y="161926"/>
                  </a:cubicBezTo>
                  <a:cubicBezTo>
                    <a:pt x="313181" y="160748"/>
                    <a:pt x="312919" y="159249"/>
                    <a:pt x="312528" y="157450"/>
                  </a:cubicBezTo>
                  <a:cubicBezTo>
                    <a:pt x="312656" y="156918"/>
                    <a:pt x="312393" y="155951"/>
                    <a:pt x="311740" y="154555"/>
                  </a:cubicBezTo>
                  <a:lnTo>
                    <a:pt x="309382" y="152403"/>
                  </a:lnTo>
                  <a:cubicBezTo>
                    <a:pt x="307677" y="152531"/>
                    <a:pt x="305845" y="152653"/>
                    <a:pt x="303877" y="152781"/>
                  </a:cubicBezTo>
                  <a:cubicBezTo>
                    <a:pt x="303359" y="152281"/>
                    <a:pt x="302766" y="151718"/>
                    <a:pt x="302112" y="151096"/>
                  </a:cubicBezTo>
                  <a:cubicBezTo>
                    <a:pt x="301297" y="150910"/>
                    <a:pt x="300475" y="150411"/>
                    <a:pt x="299660" y="149604"/>
                  </a:cubicBezTo>
                  <a:cubicBezTo>
                    <a:pt x="299660" y="148733"/>
                    <a:pt x="299660" y="147612"/>
                    <a:pt x="299660" y="146241"/>
                  </a:cubicBezTo>
                  <a:cubicBezTo>
                    <a:pt x="299889" y="145275"/>
                    <a:pt x="299916" y="144128"/>
                    <a:pt x="299754" y="142789"/>
                  </a:cubicBezTo>
                  <a:lnTo>
                    <a:pt x="297107" y="140080"/>
                  </a:lnTo>
                  <a:lnTo>
                    <a:pt x="296709" y="136718"/>
                  </a:lnTo>
                  <a:cubicBezTo>
                    <a:pt x="296615" y="136001"/>
                    <a:pt x="296844" y="135283"/>
                    <a:pt x="297396" y="134572"/>
                  </a:cubicBezTo>
                  <a:cubicBezTo>
                    <a:pt x="298023" y="134508"/>
                    <a:pt x="298973" y="134259"/>
                    <a:pt x="300246" y="133823"/>
                  </a:cubicBezTo>
                  <a:cubicBezTo>
                    <a:pt x="300441" y="133016"/>
                    <a:pt x="300704" y="131767"/>
                    <a:pt x="301034" y="130089"/>
                  </a:cubicBezTo>
                  <a:cubicBezTo>
                    <a:pt x="301162" y="129000"/>
                    <a:pt x="301560" y="127784"/>
                    <a:pt x="302213" y="126445"/>
                  </a:cubicBezTo>
                  <a:cubicBezTo>
                    <a:pt x="303028" y="125542"/>
                    <a:pt x="303911" y="124639"/>
                    <a:pt x="304861" y="123736"/>
                  </a:cubicBezTo>
                  <a:cubicBezTo>
                    <a:pt x="305225" y="123460"/>
                    <a:pt x="305717" y="122429"/>
                    <a:pt x="306336" y="120655"/>
                  </a:cubicBezTo>
                  <a:lnTo>
                    <a:pt x="307711" y="115147"/>
                  </a:lnTo>
                  <a:cubicBezTo>
                    <a:pt x="307940" y="114590"/>
                    <a:pt x="307643" y="114027"/>
                    <a:pt x="306828" y="113469"/>
                  </a:cubicBezTo>
                  <a:lnTo>
                    <a:pt x="300637" y="113277"/>
                  </a:lnTo>
                  <a:cubicBezTo>
                    <a:pt x="299983" y="113277"/>
                    <a:pt x="299262" y="113277"/>
                    <a:pt x="298481" y="113277"/>
                  </a:cubicBezTo>
                  <a:lnTo>
                    <a:pt x="291602" y="112163"/>
                  </a:lnTo>
                  <a:lnTo>
                    <a:pt x="291501" y="109543"/>
                  </a:lnTo>
                  <a:lnTo>
                    <a:pt x="290228" y="106181"/>
                  </a:lnTo>
                  <a:lnTo>
                    <a:pt x="279913" y="105720"/>
                  </a:lnTo>
                  <a:lnTo>
                    <a:pt x="280506" y="97592"/>
                  </a:lnTo>
                  <a:cubicBezTo>
                    <a:pt x="281618" y="97560"/>
                    <a:pt x="282729" y="97407"/>
                    <a:pt x="283841" y="97125"/>
                  </a:cubicBezTo>
                  <a:cubicBezTo>
                    <a:pt x="284171" y="96036"/>
                    <a:pt x="284562" y="94826"/>
                    <a:pt x="285020" y="93481"/>
                  </a:cubicBezTo>
                  <a:cubicBezTo>
                    <a:pt x="285249" y="92827"/>
                    <a:pt x="285350" y="91867"/>
                    <a:pt x="285316" y="90592"/>
                  </a:cubicBezTo>
                  <a:lnTo>
                    <a:pt x="282372" y="86384"/>
                  </a:lnTo>
                  <a:cubicBezTo>
                    <a:pt x="282305" y="85020"/>
                    <a:pt x="282170" y="82714"/>
                    <a:pt x="281975" y="79480"/>
                  </a:cubicBezTo>
                  <a:lnTo>
                    <a:pt x="281193" y="66594"/>
                  </a:lnTo>
                  <a:cubicBezTo>
                    <a:pt x="281059" y="65473"/>
                    <a:pt x="280931" y="64410"/>
                    <a:pt x="280796" y="63417"/>
                  </a:cubicBezTo>
                  <a:cubicBezTo>
                    <a:pt x="281092" y="62828"/>
                    <a:pt x="281712" y="62297"/>
                    <a:pt x="282662" y="61829"/>
                  </a:cubicBezTo>
                  <a:cubicBezTo>
                    <a:pt x="283484" y="62264"/>
                    <a:pt x="284299" y="62015"/>
                    <a:pt x="285121" y="61080"/>
                  </a:cubicBezTo>
                  <a:cubicBezTo>
                    <a:pt x="285384" y="60241"/>
                    <a:pt x="285579" y="59338"/>
                    <a:pt x="285707" y="58377"/>
                  </a:cubicBezTo>
                  <a:cubicBezTo>
                    <a:pt x="285054" y="58345"/>
                    <a:pt x="284265" y="57941"/>
                    <a:pt x="283349" y="57160"/>
                  </a:cubicBezTo>
                  <a:cubicBezTo>
                    <a:pt x="283060" y="56821"/>
                    <a:pt x="282635" y="56289"/>
                    <a:pt x="282076" y="55572"/>
                  </a:cubicBezTo>
                  <a:cubicBezTo>
                    <a:pt x="281483" y="55046"/>
                    <a:pt x="280897" y="54265"/>
                    <a:pt x="280304" y="53241"/>
                  </a:cubicBezTo>
                  <a:cubicBezTo>
                    <a:pt x="280014" y="52709"/>
                    <a:pt x="279846" y="51992"/>
                    <a:pt x="279812" y="51089"/>
                  </a:cubicBezTo>
                  <a:cubicBezTo>
                    <a:pt x="279880" y="50839"/>
                    <a:pt x="279880" y="50467"/>
                    <a:pt x="279812" y="49968"/>
                  </a:cubicBezTo>
                  <a:lnTo>
                    <a:pt x="275298" y="47355"/>
                  </a:lnTo>
                  <a:cubicBezTo>
                    <a:pt x="275164" y="46887"/>
                    <a:pt x="274773" y="46048"/>
                    <a:pt x="274119" y="44831"/>
                  </a:cubicBezTo>
                  <a:cubicBezTo>
                    <a:pt x="273499" y="44152"/>
                    <a:pt x="272678" y="43153"/>
                    <a:pt x="271660" y="41847"/>
                  </a:cubicBezTo>
                  <a:cubicBezTo>
                    <a:pt x="271270" y="41072"/>
                    <a:pt x="271074" y="40105"/>
                    <a:pt x="271074" y="38952"/>
                  </a:cubicBezTo>
                  <a:cubicBezTo>
                    <a:pt x="271761" y="38267"/>
                    <a:pt x="272711" y="37645"/>
                    <a:pt x="273924" y="37082"/>
                  </a:cubicBezTo>
                  <a:cubicBezTo>
                    <a:pt x="273729" y="36493"/>
                    <a:pt x="273398" y="35775"/>
                    <a:pt x="272940" y="34936"/>
                  </a:cubicBezTo>
                  <a:cubicBezTo>
                    <a:pt x="272219" y="33879"/>
                    <a:pt x="271303" y="32823"/>
                    <a:pt x="270192" y="31760"/>
                  </a:cubicBezTo>
                  <a:cubicBezTo>
                    <a:pt x="268716" y="31356"/>
                    <a:pt x="267045" y="30953"/>
                    <a:pt x="265179" y="30549"/>
                  </a:cubicBezTo>
                  <a:cubicBezTo>
                    <a:pt x="265570" y="30050"/>
                    <a:pt x="265900" y="29364"/>
                    <a:pt x="266163" y="28493"/>
                  </a:cubicBezTo>
                  <a:cubicBezTo>
                    <a:pt x="265967" y="27872"/>
                    <a:pt x="265705" y="27187"/>
                    <a:pt x="265375" y="26437"/>
                  </a:cubicBezTo>
                  <a:cubicBezTo>
                    <a:pt x="266163" y="25259"/>
                    <a:pt x="267012" y="24010"/>
                    <a:pt x="267928" y="22703"/>
                  </a:cubicBezTo>
                  <a:cubicBezTo>
                    <a:pt x="269174" y="22396"/>
                    <a:pt x="270488" y="21647"/>
                    <a:pt x="271862" y="20462"/>
                  </a:cubicBezTo>
                  <a:cubicBezTo>
                    <a:pt x="272058" y="19841"/>
                    <a:pt x="272381" y="18784"/>
                    <a:pt x="272839" y="17292"/>
                  </a:cubicBezTo>
                  <a:cubicBezTo>
                    <a:pt x="272994" y="16786"/>
                    <a:pt x="273156" y="16292"/>
                    <a:pt x="273331" y="15793"/>
                  </a:cubicBezTo>
                  <a:lnTo>
                    <a:pt x="273823" y="9446"/>
                  </a:lnTo>
                  <a:lnTo>
                    <a:pt x="269208" y="6269"/>
                  </a:lnTo>
                  <a:cubicBezTo>
                    <a:pt x="268191" y="5898"/>
                    <a:pt x="267113" y="5276"/>
                    <a:pt x="265967" y="4406"/>
                  </a:cubicBezTo>
                  <a:cubicBezTo>
                    <a:pt x="265570" y="3003"/>
                    <a:pt x="265179" y="1536"/>
                    <a:pt x="264788" y="12"/>
                  </a:cubicBezTo>
                  <a:cubicBezTo>
                    <a:pt x="263643" y="-20"/>
                    <a:pt x="262558" y="12"/>
                    <a:pt x="261548" y="108"/>
                  </a:cubicBezTo>
                  <a:cubicBezTo>
                    <a:pt x="261608" y="665"/>
                    <a:pt x="261608" y="1415"/>
                    <a:pt x="261548" y="2350"/>
                  </a:cubicBezTo>
                  <a:cubicBezTo>
                    <a:pt x="260598" y="2439"/>
                    <a:pt x="259453" y="2535"/>
                    <a:pt x="258105" y="2631"/>
                  </a:cubicBezTo>
                  <a:cubicBezTo>
                    <a:pt x="257815" y="2753"/>
                    <a:pt x="257061" y="3310"/>
                    <a:pt x="255848" y="4310"/>
                  </a:cubicBezTo>
                  <a:cubicBezTo>
                    <a:pt x="255094" y="5712"/>
                    <a:pt x="254278" y="7300"/>
                    <a:pt x="253396" y="9075"/>
                  </a:cubicBezTo>
                  <a:lnTo>
                    <a:pt x="249367" y="11777"/>
                  </a:lnTo>
                  <a:lnTo>
                    <a:pt x="242886" y="12808"/>
                  </a:lnTo>
                  <a:lnTo>
                    <a:pt x="237287" y="11502"/>
                  </a:lnTo>
                  <a:lnTo>
                    <a:pt x="236108" y="7858"/>
                  </a:lnTo>
                  <a:cubicBezTo>
                    <a:pt x="235616" y="7140"/>
                    <a:pt x="235057" y="6423"/>
                    <a:pt x="234437" y="5712"/>
                  </a:cubicBezTo>
                  <a:lnTo>
                    <a:pt x="230705" y="4963"/>
                  </a:lnTo>
                  <a:cubicBezTo>
                    <a:pt x="230018" y="5366"/>
                    <a:pt x="229331" y="6020"/>
                    <a:pt x="228644" y="6923"/>
                  </a:cubicBezTo>
                  <a:cubicBezTo>
                    <a:pt x="228313" y="8075"/>
                    <a:pt x="227983" y="9536"/>
                    <a:pt x="227660" y="11316"/>
                  </a:cubicBezTo>
                  <a:cubicBezTo>
                    <a:pt x="227101" y="13276"/>
                    <a:pt x="226218" y="15236"/>
                    <a:pt x="225005" y="17196"/>
                  </a:cubicBezTo>
                  <a:cubicBezTo>
                    <a:pt x="223860" y="17535"/>
                    <a:pt x="222324" y="17567"/>
                    <a:pt x="220390" y="17292"/>
                  </a:cubicBezTo>
                  <a:lnTo>
                    <a:pt x="218821" y="12994"/>
                  </a:lnTo>
                  <a:lnTo>
                    <a:pt x="212137" y="17849"/>
                  </a:lnTo>
                  <a:lnTo>
                    <a:pt x="208014" y="22146"/>
                  </a:lnTo>
                  <a:cubicBezTo>
                    <a:pt x="205986" y="21275"/>
                    <a:pt x="203952" y="20340"/>
                    <a:pt x="201924" y="19341"/>
                  </a:cubicBezTo>
                  <a:cubicBezTo>
                    <a:pt x="201729" y="18938"/>
                    <a:pt x="201466" y="18534"/>
                    <a:pt x="201136" y="18131"/>
                  </a:cubicBezTo>
                  <a:cubicBezTo>
                    <a:pt x="200152" y="18720"/>
                    <a:pt x="199108" y="19373"/>
                    <a:pt x="197996" y="20091"/>
                  </a:cubicBezTo>
                  <a:cubicBezTo>
                    <a:pt x="197599" y="21115"/>
                    <a:pt x="197208" y="22396"/>
                    <a:pt x="196817" y="23920"/>
                  </a:cubicBezTo>
                  <a:cubicBezTo>
                    <a:pt x="196912" y="24388"/>
                    <a:pt x="196878" y="25285"/>
                    <a:pt x="196716" y="26623"/>
                  </a:cubicBezTo>
                  <a:cubicBezTo>
                    <a:pt x="194655" y="29460"/>
                    <a:pt x="192526" y="32291"/>
                    <a:pt x="190336" y="35122"/>
                  </a:cubicBezTo>
                  <a:lnTo>
                    <a:pt x="189352" y="35500"/>
                  </a:lnTo>
                  <a:cubicBezTo>
                    <a:pt x="188207" y="35064"/>
                    <a:pt x="186927" y="34629"/>
                    <a:pt x="185519" y="34187"/>
                  </a:cubicBezTo>
                  <a:cubicBezTo>
                    <a:pt x="184865" y="33911"/>
                    <a:pt x="184017" y="33630"/>
                    <a:pt x="182966" y="33348"/>
                  </a:cubicBezTo>
                  <a:cubicBezTo>
                    <a:pt x="179819" y="34161"/>
                    <a:pt x="176417" y="35154"/>
                    <a:pt x="172752" y="36339"/>
                  </a:cubicBezTo>
                  <a:cubicBezTo>
                    <a:pt x="172846" y="36403"/>
                    <a:pt x="171836" y="36710"/>
                    <a:pt x="169707" y="37274"/>
                  </a:cubicBezTo>
                  <a:cubicBezTo>
                    <a:pt x="168164" y="37581"/>
                    <a:pt x="166237" y="37709"/>
                    <a:pt x="163913" y="37645"/>
                  </a:cubicBezTo>
                  <a:cubicBezTo>
                    <a:pt x="163091" y="37210"/>
                    <a:pt x="161292" y="36339"/>
                    <a:pt x="158510" y="35032"/>
                  </a:cubicBezTo>
                  <a:cubicBezTo>
                    <a:pt x="156738" y="33911"/>
                    <a:pt x="154643" y="33098"/>
                    <a:pt x="152224" y="32605"/>
                  </a:cubicBezTo>
                  <a:cubicBezTo>
                    <a:pt x="151928" y="34347"/>
                    <a:pt x="151106" y="36461"/>
                    <a:pt x="149765" y="38952"/>
                  </a:cubicBezTo>
                  <a:lnTo>
                    <a:pt x="145534" y="45023"/>
                  </a:lnTo>
                  <a:lnTo>
                    <a:pt x="144038" y="48117"/>
                  </a:lnTo>
                  <a:cubicBezTo>
                    <a:pt x="143203" y="48354"/>
                    <a:pt x="142118" y="48591"/>
                    <a:pt x="140784" y="48828"/>
                  </a:cubicBezTo>
                  <a:cubicBezTo>
                    <a:pt x="139956" y="48828"/>
                    <a:pt x="138871" y="48828"/>
                    <a:pt x="137537" y="48828"/>
                  </a:cubicBezTo>
                  <a:cubicBezTo>
                    <a:pt x="137160" y="49699"/>
                    <a:pt x="136782" y="50730"/>
                    <a:pt x="136412" y="51921"/>
                  </a:cubicBezTo>
                  <a:cubicBezTo>
                    <a:pt x="136870" y="52510"/>
                    <a:pt x="137328" y="53183"/>
                    <a:pt x="137786" y="53939"/>
                  </a:cubicBezTo>
                  <a:cubicBezTo>
                    <a:pt x="137746" y="54496"/>
                    <a:pt x="137369" y="55367"/>
                    <a:pt x="136661" y="56552"/>
                  </a:cubicBezTo>
                  <a:cubicBezTo>
                    <a:pt x="133576" y="57506"/>
                    <a:pt x="130409" y="58537"/>
                    <a:pt x="127162" y="59645"/>
                  </a:cubicBezTo>
                  <a:cubicBezTo>
                    <a:pt x="126744" y="58774"/>
                    <a:pt x="126495" y="58691"/>
                    <a:pt x="126407" y="59408"/>
                  </a:cubicBezTo>
                  <a:cubicBezTo>
                    <a:pt x="127620" y="61861"/>
                    <a:pt x="128657" y="64634"/>
                    <a:pt x="129533" y="67728"/>
                  </a:cubicBezTo>
                  <a:cubicBezTo>
                    <a:pt x="129702" y="67965"/>
                    <a:pt x="129284" y="68753"/>
                    <a:pt x="128287" y="70104"/>
                  </a:cubicBezTo>
                  <a:cubicBezTo>
                    <a:pt x="127411" y="71487"/>
                    <a:pt x="126286" y="72954"/>
                    <a:pt x="124911" y="74497"/>
                  </a:cubicBezTo>
                  <a:cubicBezTo>
                    <a:pt x="123699" y="74062"/>
                    <a:pt x="122493" y="73466"/>
                    <a:pt x="121280" y="72717"/>
                  </a:cubicBezTo>
                  <a:cubicBezTo>
                    <a:pt x="120074" y="71686"/>
                    <a:pt x="118868" y="70578"/>
                    <a:pt x="117656" y="69386"/>
                  </a:cubicBezTo>
                  <a:lnTo>
                    <a:pt x="117534" y="67843"/>
                  </a:lnTo>
                  <a:lnTo>
                    <a:pt x="111781" y="69149"/>
                  </a:lnTo>
                  <a:cubicBezTo>
                    <a:pt x="111154" y="70776"/>
                    <a:pt x="110534" y="72480"/>
                    <a:pt x="109908" y="74260"/>
                  </a:cubicBezTo>
                  <a:cubicBezTo>
                    <a:pt x="109625" y="75061"/>
                    <a:pt x="109793" y="76169"/>
                    <a:pt x="110406" y="77591"/>
                  </a:cubicBezTo>
                  <a:cubicBezTo>
                    <a:pt x="110737" y="78347"/>
                    <a:pt x="110406" y="79102"/>
                    <a:pt x="109409" y="79845"/>
                  </a:cubicBezTo>
                  <a:cubicBezTo>
                    <a:pt x="108082" y="80838"/>
                    <a:pt x="106458" y="81273"/>
                    <a:pt x="104532" y="81152"/>
                  </a:cubicBezTo>
                  <a:cubicBezTo>
                    <a:pt x="102551" y="81030"/>
                    <a:pt x="102221" y="82810"/>
                    <a:pt x="103528" y="86500"/>
                  </a:cubicBezTo>
                  <a:cubicBezTo>
                    <a:pt x="104282" y="88626"/>
                    <a:pt x="105158" y="91079"/>
                    <a:pt x="106155" y="93871"/>
                  </a:cubicBezTo>
                  <a:cubicBezTo>
                    <a:pt x="106802" y="95690"/>
                    <a:pt x="107557" y="97471"/>
                    <a:pt x="108405" y="99219"/>
                  </a:cubicBezTo>
                  <a:cubicBezTo>
                    <a:pt x="108911" y="100244"/>
                    <a:pt x="108614" y="101435"/>
                    <a:pt x="107530" y="102780"/>
                  </a:cubicBezTo>
                  <a:cubicBezTo>
                    <a:pt x="105731" y="105022"/>
                    <a:pt x="103460" y="107519"/>
                    <a:pt x="100718" y="110267"/>
                  </a:cubicBezTo>
                  <a:cubicBezTo>
                    <a:pt x="99539" y="111439"/>
                    <a:pt x="98798" y="113079"/>
                    <a:pt x="98482" y="115166"/>
                  </a:cubicBezTo>
                  <a:cubicBezTo>
                    <a:pt x="98246" y="116723"/>
                    <a:pt x="97848" y="118247"/>
                    <a:pt x="97282" y="119739"/>
                  </a:cubicBezTo>
                  <a:cubicBezTo>
                    <a:pt x="96588" y="121571"/>
                    <a:pt x="94635" y="122173"/>
                    <a:pt x="91435" y="121539"/>
                  </a:cubicBezTo>
                  <a:cubicBezTo>
                    <a:pt x="89407" y="121136"/>
                    <a:pt x="87514" y="120322"/>
                    <a:pt x="85769" y="119086"/>
                  </a:cubicBezTo>
                  <a:cubicBezTo>
                    <a:pt x="84731" y="118356"/>
                    <a:pt x="83465" y="118087"/>
                    <a:pt x="81982" y="118273"/>
                  </a:cubicBezTo>
                  <a:cubicBezTo>
                    <a:pt x="80628" y="118439"/>
                    <a:pt x="79880" y="119586"/>
                    <a:pt x="79752" y="121699"/>
                  </a:cubicBezTo>
                  <a:cubicBezTo>
                    <a:pt x="79645" y="123409"/>
                    <a:pt x="80103" y="125913"/>
                    <a:pt x="81127" y="129218"/>
                  </a:cubicBezTo>
                  <a:cubicBezTo>
                    <a:pt x="82184" y="132638"/>
                    <a:pt x="84131" y="135687"/>
                    <a:pt x="86968" y="138364"/>
                  </a:cubicBezTo>
                  <a:cubicBezTo>
                    <a:pt x="88639" y="139946"/>
                    <a:pt x="89272" y="142341"/>
                    <a:pt x="88861" y="145556"/>
                  </a:cubicBezTo>
                  <a:cubicBezTo>
                    <a:pt x="88625" y="147362"/>
                    <a:pt x="87136" y="148669"/>
                    <a:pt x="84394" y="149476"/>
                  </a:cubicBezTo>
                  <a:cubicBezTo>
                    <a:pt x="81747" y="150251"/>
                    <a:pt x="79739" y="152159"/>
                    <a:pt x="78378" y="155195"/>
                  </a:cubicBezTo>
                  <a:cubicBezTo>
                    <a:pt x="77933" y="156181"/>
                    <a:pt x="77819" y="157924"/>
                    <a:pt x="78034" y="160421"/>
                  </a:cubicBezTo>
                  <a:cubicBezTo>
                    <a:pt x="78183" y="162195"/>
                    <a:pt x="78749" y="163899"/>
                    <a:pt x="79719" y="165526"/>
                  </a:cubicBezTo>
                  <a:cubicBezTo>
                    <a:pt x="81059" y="167780"/>
                    <a:pt x="78688" y="169061"/>
                    <a:pt x="72604" y="169362"/>
                  </a:cubicBezTo>
                  <a:cubicBezTo>
                    <a:pt x="71028" y="169445"/>
                    <a:pt x="69680" y="170419"/>
                    <a:pt x="68562" y="172283"/>
                  </a:cubicBezTo>
                  <a:cubicBezTo>
                    <a:pt x="67504" y="174050"/>
                    <a:pt x="66318" y="175844"/>
                    <a:pt x="65005" y="177662"/>
                  </a:cubicBezTo>
                  <a:cubicBezTo>
                    <a:pt x="64291" y="178649"/>
                    <a:pt x="63266" y="179571"/>
                    <a:pt x="61933" y="180429"/>
                  </a:cubicBezTo>
                  <a:cubicBezTo>
                    <a:pt x="59601" y="181928"/>
                    <a:pt x="56637" y="181518"/>
                    <a:pt x="53046" y="179199"/>
                  </a:cubicBezTo>
                  <a:cubicBezTo>
                    <a:pt x="52777" y="179027"/>
                    <a:pt x="52346" y="179129"/>
                    <a:pt x="51753" y="179507"/>
                  </a:cubicBezTo>
                  <a:cubicBezTo>
                    <a:pt x="50459" y="180333"/>
                    <a:pt x="49219" y="181409"/>
                    <a:pt x="48034" y="182735"/>
                  </a:cubicBezTo>
                  <a:cubicBezTo>
                    <a:pt x="46309" y="184656"/>
                    <a:pt x="45177" y="187013"/>
                    <a:pt x="44638" y="189805"/>
                  </a:cubicBezTo>
                  <a:cubicBezTo>
                    <a:pt x="44126" y="192444"/>
                    <a:pt x="41276" y="193053"/>
                    <a:pt x="36069" y="191644"/>
                  </a:cubicBezTo>
                  <a:cubicBezTo>
                    <a:pt x="34041" y="191099"/>
                    <a:pt x="33394" y="193098"/>
                    <a:pt x="34135" y="197638"/>
                  </a:cubicBezTo>
                  <a:cubicBezTo>
                    <a:pt x="34479" y="199790"/>
                    <a:pt x="33670" y="202147"/>
                    <a:pt x="31710" y="204709"/>
                  </a:cubicBezTo>
                  <a:cubicBezTo>
                    <a:pt x="30841" y="205836"/>
                    <a:pt x="29870" y="206963"/>
                    <a:pt x="28799" y="208091"/>
                  </a:cubicBezTo>
                  <a:cubicBezTo>
                    <a:pt x="28253" y="208661"/>
                    <a:pt x="27014" y="209378"/>
                    <a:pt x="25080" y="210243"/>
                  </a:cubicBezTo>
                  <a:cubicBezTo>
                    <a:pt x="23153" y="211101"/>
                    <a:pt x="23315" y="213202"/>
                    <a:pt x="25565" y="216538"/>
                  </a:cubicBezTo>
                  <a:cubicBezTo>
                    <a:pt x="27162" y="218908"/>
                    <a:pt x="27593" y="221777"/>
                    <a:pt x="26859" y="225146"/>
                  </a:cubicBezTo>
                  <a:cubicBezTo>
                    <a:pt x="26401" y="227240"/>
                    <a:pt x="26239" y="229706"/>
                    <a:pt x="26374" y="232537"/>
                  </a:cubicBezTo>
                  <a:cubicBezTo>
                    <a:pt x="26434" y="233773"/>
                    <a:pt x="25842" y="235208"/>
                    <a:pt x="24595" y="236841"/>
                  </a:cubicBezTo>
                  <a:cubicBezTo>
                    <a:pt x="24103" y="237494"/>
                    <a:pt x="23564" y="238826"/>
                    <a:pt x="22978" y="240837"/>
                  </a:cubicBezTo>
                  <a:cubicBezTo>
                    <a:pt x="22460" y="242637"/>
                    <a:pt x="20465" y="242176"/>
                    <a:pt x="16996" y="239454"/>
                  </a:cubicBezTo>
                  <a:cubicBezTo>
                    <a:pt x="16639" y="239172"/>
                    <a:pt x="15669" y="239479"/>
                    <a:pt x="14085" y="240376"/>
                  </a:cubicBezTo>
                  <a:cubicBezTo>
                    <a:pt x="12839" y="241081"/>
                    <a:pt x="11229" y="241952"/>
                    <a:pt x="9241" y="242989"/>
                  </a:cubicBezTo>
                  <a:cubicBezTo>
                    <a:pt x="7038" y="244136"/>
                    <a:pt x="6661" y="246845"/>
                    <a:pt x="8109" y="251129"/>
                  </a:cubicBezTo>
                  <a:cubicBezTo>
                    <a:pt x="8244" y="251533"/>
                    <a:pt x="8837" y="253634"/>
                    <a:pt x="9888" y="257431"/>
                  </a:cubicBezTo>
                  <a:cubicBezTo>
                    <a:pt x="10764" y="260615"/>
                    <a:pt x="11357" y="264099"/>
                    <a:pt x="11667" y="267884"/>
                  </a:cubicBezTo>
                  <a:cubicBezTo>
                    <a:pt x="11828" y="269940"/>
                    <a:pt x="10211" y="271323"/>
                    <a:pt x="6816" y="272027"/>
                  </a:cubicBezTo>
                  <a:cubicBezTo>
                    <a:pt x="4707" y="272470"/>
                    <a:pt x="2646" y="274519"/>
                    <a:pt x="2383" y="277773"/>
                  </a:cubicBezTo>
                  <a:cubicBezTo>
                    <a:pt x="2174" y="280360"/>
                    <a:pt x="2753" y="282896"/>
                    <a:pt x="4121" y="285381"/>
                  </a:cubicBezTo>
                  <a:cubicBezTo>
                    <a:pt x="5826" y="288475"/>
                    <a:pt x="7139" y="291734"/>
                    <a:pt x="8062" y="295155"/>
                  </a:cubicBezTo>
                  <a:cubicBezTo>
                    <a:pt x="8534" y="296916"/>
                    <a:pt x="8756" y="298716"/>
                    <a:pt x="8716" y="300560"/>
                  </a:cubicBezTo>
                  <a:cubicBezTo>
                    <a:pt x="8682" y="302379"/>
                    <a:pt x="8096" y="304115"/>
                    <a:pt x="6964" y="305761"/>
                  </a:cubicBezTo>
                  <a:cubicBezTo>
                    <a:pt x="5906" y="307311"/>
                    <a:pt x="4667" y="308969"/>
                    <a:pt x="3245" y="310750"/>
                  </a:cubicBezTo>
                  <a:cubicBezTo>
                    <a:pt x="1884" y="312466"/>
                    <a:pt x="860" y="314759"/>
                    <a:pt x="187" y="317615"/>
                  </a:cubicBezTo>
                  <a:cubicBezTo>
                    <a:pt x="-359" y="319921"/>
                    <a:pt x="294" y="322688"/>
                    <a:pt x="2154" y="325935"/>
                  </a:cubicBezTo>
                  <a:cubicBezTo>
                    <a:pt x="3252" y="327844"/>
                    <a:pt x="4417" y="329848"/>
                    <a:pt x="5657" y="331962"/>
                  </a:cubicBezTo>
                  <a:cubicBezTo>
                    <a:pt x="6243" y="332967"/>
                    <a:pt x="7045" y="334357"/>
                    <a:pt x="8062" y="336118"/>
                  </a:cubicBezTo>
                  <a:cubicBezTo>
                    <a:pt x="8857" y="337508"/>
                    <a:pt x="9073" y="339244"/>
                    <a:pt x="8716" y="341319"/>
                  </a:cubicBezTo>
                  <a:cubicBezTo>
                    <a:pt x="8231" y="344130"/>
                    <a:pt x="6701" y="346769"/>
                    <a:pt x="4121" y="349222"/>
                  </a:cubicBezTo>
                  <a:cubicBezTo>
                    <a:pt x="3238" y="350067"/>
                    <a:pt x="2127" y="350708"/>
                    <a:pt x="786" y="351156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+mn-lt"/>
              </a:endParaRPr>
            </a:p>
          </p:txBody>
        </p:sp>
        <p:sp>
          <p:nvSpPr>
            <p:cNvPr id="542" name="Полилиния: фигура 541">
              <a:extLst>
                <a:ext uri="{FF2B5EF4-FFF2-40B4-BE49-F238E27FC236}">
                  <a16:creationId xmlns:a16="http://schemas.microsoft.com/office/drawing/2014/main" id="{8CCEA3BC-B7EA-3836-4DF6-577E1A0DD263}"/>
                </a:ext>
              </a:extLst>
            </p:cNvPr>
            <p:cNvSpPr/>
            <p:nvPr/>
          </p:nvSpPr>
          <p:spPr>
            <a:xfrm>
              <a:off x="10520804" y="7640979"/>
              <a:ext cx="304806" cy="329732"/>
            </a:xfrm>
            <a:custGeom>
              <a:avLst/>
              <a:gdLst>
                <a:gd name="connsiteX0" fmla="*/ 317499 w 317498"/>
                <a:gd name="connsiteY0" fmla="*/ 196632 h 354979"/>
                <a:gd name="connsiteX1" fmla="*/ 316280 w 317498"/>
                <a:gd name="connsiteY1" fmla="*/ 204075 h 354979"/>
                <a:gd name="connsiteX2" fmla="*/ 313322 w 317498"/>
                <a:gd name="connsiteY2" fmla="*/ 211523 h 354979"/>
                <a:gd name="connsiteX3" fmla="*/ 311584 w 317498"/>
                <a:gd name="connsiteY3" fmla="*/ 217973 h 354979"/>
                <a:gd name="connsiteX4" fmla="*/ 310364 w 317498"/>
                <a:gd name="connsiteY4" fmla="*/ 222936 h 354979"/>
                <a:gd name="connsiteX5" fmla="*/ 306362 w 317498"/>
                <a:gd name="connsiteY5" fmla="*/ 227067 h 354979"/>
                <a:gd name="connsiteX6" fmla="*/ 302185 w 317498"/>
                <a:gd name="connsiteY6" fmla="*/ 228559 h 354979"/>
                <a:gd name="connsiteX7" fmla="*/ 300622 w 317498"/>
                <a:gd name="connsiteY7" fmla="*/ 231864 h 354979"/>
                <a:gd name="connsiteX8" fmla="*/ 302536 w 317498"/>
                <a:gd name="connsiteY8" fmla="*/ 240299 h 354979"/>
                <a:gd name="connsiteX9" fmla="*/ 301491 w 317498"/>
                <a:gd name="connsiteY9" fmla="*/ 248574 h 354979"/>
                <a:gd name="connsiteX10" fmla="*/ 302361 w 317498"/>
                <a:gd name="connsiteY10" fmla="*/ 256182 h 354979"/>
                <a:gd name="connsiteX11" fmla="*/ 307582 w 317498"/>
                <a:gd name="connsiteY11" fmla="*/ 263131 h 354979"/>
                <a:gd name="connsiteX12" fmla="*/ 305231 w 317498"/>
                <a:gd name="connsiteY12" fmla="*/ 278227 h 354979"/>
                <a:gd name="connsiteX13" fmla="*/ 303075 w 317498"/>
                <a:gd name="connsiteY13" fmla="*/ 284183 h 354979"/>
                <a:gd name="connsiteX14" fmla="*/ 306800 w 317498"/>
                <a:gd name="connsiteY14" fmla="*/ 291075 h 354979"/>
                <a:gd name="connsiteX15" fmla="*/ 309738 w 317498"/>
                <a:gd name="connsiteY15" fmla="*/ 304114 h 354979"/>
                <a:gd name="connsiteX16" fmla="*/ 304644 w 317498"/>
                <a:gd name="connsiteY16" fmla="*/ 312869 h 354979"/>
                <a:gd name="connsiteX17" fmla="*/ 296216 w 317498"/>
                <a:gd name="connsiteY17" fmla="*/ 313241 h 354979"/>
                <a:gd name="connsiteX18" fmla="*/ 292497 w 317498"/>
                <a:gd name="connsiteY18" fmla="*/ 309699 h 354979"/>
                <a:gd name="connsiteX19" fmla="*/ 291318 w 317498"/>
                <a:gd name="connsiteY19" fmla="*/ 303179 h 354979"/>
                <a:gd name="connsiteX20" fmla="*/ 288772 w 317498"/>
                <a:gd name="connsiteY20" fmla="*/ 302994 h 354979"/>
                <a:gd name="connsiteX21" fmla="*/ 284662 w 317498"/>
                <a:gd name="connsiteY21" fmla="*/ 305229 h 354979"/>
                <a:gd name="connsiteX22" fmla="*/ 278781 w 317498"/>
                <a:gd name="connsiteY22" fmla="*/ 305600 h 354979"/>
                <a:gd name="connsiteX23" fmla="*/ 274276 w 317498"/>
                <a:gd name="connsiteY23" fmla="*/ 302251 h 354979"/>
                <a:gd name="connsiteX24" fmla="*/ 271925 w 317498"/>
                <a:gd name="connsiteY24" fmla="*/ 298337 h 354979"/>
                <a:gd name="connsiteX25" fmla="*/ 268007 w 317498"/>
                <a:gd name="connsiteY25" fmla="*/ 297037 h 354979"/>
                <a:gd name="connsiteX26" fmla="*/ 264089 w 317498"/>
                <a:gd name="connsiteY26" fmla="*/ 296851 h 354979"/>
                <a:gd name="connsiteX27" fmla="*/ 259387 w 317498"/>
                <a:gd name="connsiteY27" fmla="*/ 299273 h 354979"/>
                <a:gd name="connsiteX28" fmla="*/ 252922 w 317498"/>
                <a:gd name="connsiteY28" fmla="*/ 301879 h 354979"/>
                <a:gd name="connsiteX29" fmla="*/ 247828 w 317498"/>
                <a:gd name="connsiteY29" fmla="*/ 301879 h 354979"/>
                <a:gd name="connsiteX30" fmla="*/ 242538 w 317498"/>
                <a:gd name="connsiteY30" fmla="*/ 302622 h 354979"/>
                <a:gd name="connsiteX31" fmla="*/ 241558 w 317498"/>
                <a:gd name="connsiteY31" fmla="*/ 311377 h 354979"/>
                <a:gd name="connsiteX32" fmla="*/ 238620 w 317498"/>
                <a:gd name="connsiteY32" fmla="*/ 321061 h 354979"/>
                <a:gd name="connsiteX33" fmla="*/ 236073 w 317498"/>
                <a:gd name="connsiteY33" fmla="*/ 326089 h 354979"/>
                <a:gd name="connsiteX34" fmla="*/ 236073 w 317498"/>
                <a:gd name="connsiteY34" fmla="*/ 333723 h 354979"/>
                <a:gd name="connsiteX35" fmla="*/ 233526 w 317498"/>
                <a:gd name="connsiteY35" fmla="*/ 339890 h 354979"/>
                <a:gd name="connsiteX36" fmla="*/ 231567 w 317498"/>
                <a:gd name="connsiteY36" fmla="*/ 346596 h 354979"/>
                <a:gd name="connsiteX37" fmla="*/ 229412 w 317498"/>
                <a:gd name="connsiteY37" fmla="*/ 349760 h 354979"/>
                <a:gd name="connsiteX38" fmla="*/ 223534 w 317498"/>
                <a:gd name="connsiteY38" fmla="*/ 349760 h 354979"/>
                <a:gd name="connsiteX39" fmla="*/ 219616 w 317498"/>
                <a:gd name="connsiteY39" fmla="*/ 347339 h 354979"/>
                <a:gd name="connsiteX40" fmla="*/ 213543 w 317498"/>
                <a:gd name="connsiteY40" fmla="*/ 349203 h 354979"/>
                <a:gd name="connsiteX41" fmla="*/ 210996 w 317498"/>
                <a:gd name="connsiteY41" fmla="*/ 352373 h 354979"/>
                <a:gd name="connsiteX42" fmla="*/ 206882 w 317498"/>
                <a:gd name="connsiteY42" fmla="*/ 354230 h 354979"/>
                <a:gd name="connsiteX43" fmla="*/ 198457 w 317498"/>
                <a:gd name="connsiteY43" fmla="*/ 352373 h 354979"/>
                <a:gd name="connsiteX44" fmla="*/ 194539 w 317498"/>
                <a:gd name="connsiteY44" fmla="*/ 351252 h 354979"/>
                <a:gd name="connsiteX45" fmla="*/ 189250 w 317498"/>
                <a:gd name="connsiteY45" fmla="*/ 351809 h 354979"/>
                <a:gd name="connsiteX46" fmla="*/ 182980 w 317498"/>
                <a:gd name="connsiteY46" fmla="*/ 353302 h 354979"/>
                <a:gd name="connsiteX47" fmla="*/ 177103 w 317498"/>
                <a:gd name="connsiteY47" fmla="*/ 354980 h 354979"/>
                <a:gd name="connsiteX48" fmla="*/ 171813 w 317498"/>
                <a:gd name="connsiteY48" fmla="*/ 354230 h 354979"/>
                <a:gd name="connsiteX49" fmla="*/ 173380 w 317498"/>
                <a:gd name="connsiteY49" fmla="*/ 349203 h 354979"/>
                <a:gd name="connsiteX50" fmla="*/ 172793 w 317498"/>
                <a:gd name="connsiteY50" fmla="*/ 342875 h 354979"/>
                <a:gd name="connsiteX51" fmla="*/ 173576 w 317498"/>
                <a:gd name="connsiteY51" fmla="*/ 334863 h 354979"/>
                <a:gd name="connsiteX52" fmla="*/ 171421 w 317498"/>
                <a:gd name="connsiteY52" fmla="*/ 331135 h 354979"/>
                <a:gd name="connsiteX53" fmla="*/ 170050 w 317498"/>
                <a:gd name="connsiteY53" fmla="*/ 328157 h 354979"/>
                <a:gd name="connsiteX54" fmla="*/ 163193 w 317498"/>
                <a:gd name="connsiteY54" fmla="*/ 326108 h 354979"/>
                <a:gd name="connsiteX55" fmla="*/ 157512 w 317498"/>
                <a:gd name="connsiteY55" fmla="*/ 322387 h 354979"/>
                <a:gd name="connsiteX56" fmla="*/ 151634 w 317498"/>
                <a:gd name="connsiteY56" fmla="*/ 316981 h 354979"/>
                <a:gd name="connsiteX57" fmla="*/ 142622 w 317498"/>
                <a:gd name="connsiteY57" fmla="*/ 312889 h 354979"/>
                <a:gd name="connsiteX58" fmla="*/ 125774 w 317498"/>
                <a:gd name="connsiteY58" fmla="*/ 313817 h 354979"/>
                <a:gd name="connsiteX59" fmla="*/ 118524 w 317498"/>
                <a:gd name="connsiteY59" fmla="*/ 313074 h 354979"/>
                <a:gd name="connsiteX60" fmla="*/ 117937 w 317498"/>
                <a:gd name="connsiteY60" fmla="*/ 305626 h 354979"/>
                <a:gd name="connsiteX61" fmla="*/ 116369 w 317498"/>
                <a:gd name="connsiteY61" fmla="*/ 295564 h 354979"/>
                <a:gd name="connsiteX62" fmla="*/ 107945 w 317498"/>
                <a:gd name="connsiteY62" fmla="*/ 284202 h 354979"/>
                <a:gd name="connsiteX63" fmla="*/ 97954 w 317498"/>
                <a:gd name="connsiteY63" fmla="*/ 273962 h 354979"/>
                <a:gd name="connsiteX64" fmla="*/ 90313 w 317498"/>
                <a:gd name="connsiteY64" fmla="*/ 266327 h 354979"/>
                <a:gd name="connsiteX65" fmla="*/ 83854 w 317498"/>
                <a:gd name="connsiteY65" fmla="*/ 264835 h 354979"/>
                <a:gd name="connsiteX66" fmla="*/ 78263 w 317498"/>
                <a:gd name="connsiteY66" fmla="*/ 260845 h 354979"/>
                <a:gd name="connsiteX67" fmla="*/ 65161 w 317498"/>
                <a:gd name="connsiteY67" fmla="*/ 258526 h 354979"/>
                <a:gd name="connsiteX68" fmla="*/ 54854 w 317498"/>
                <a:gd name="connsiteY68" fmla="*/ 257194 h 354979"/>
                <a:gd name="connsiteX69" fmla="*/ 36162 w 317498"/>
                <a:gd name="connsiteY69" fmla="*/ 249054 h 354979"/>
                <a:gd name="connsiteX70" fmla="*/ 32144 w 317498"/>
                <a:gd name="connsiteY70" fmla="*/ 242912 h 354979"/>
                <a:gd name="connsiteX71" fmla="*/ 34590 w 317498"/>
                <a:gd name="connsiteY71" fmla="*/ 237763 h 354979"/>
                <a:gd name="connsiteX72" fmla="*/ 39306 w 317498"/>
                <a:gd name="connsiteY72" fmla="*/ 232780 h 354979"/>
                <a:gd name="connsiteX73" fmla="*/ 41577 w 317498"/>
                <a:gd name="connsiteY73" fmla="*/ 230455 h 354979"/>
                <a:gd name="connsiteX74" fmla="*/ 46469 w 317498"/>
                <a:gd name="connsiteY74" fmla="*/ 226139 h 354979"/>
                <a:gd name="connsiteX75" fmla="*/ 52059 w 317498"/>
                <a:gd name="connsiteY75" fmla="*/ 221655 h 354979"/>
                <a:gd name="connsiteX76" fmla="*/ 59571 w 317498"/>
                <a:gd name="connsiteY76" fmla="*/ 216006 h 354979"/>
                <a:gd name="connsiteX77" fmla="*/ 58872 w 317498"/>
                <a:gd name="connsiteY77" fmla="*/ 210531 h 354979"/>
                <a:gd name="connsiteX78" fmla="*/ 59047 w 317498"/>
                <a:gd name="connsiteY78" fmla="*/ 208039 h 354979"/>
                <a:gd name="connsiteX79" fmla="*/ 56077 w 317498"/>
                <a:gd name="connsiteY79" fmla="*/ 205881 h 354979"/>
                <a:gd name="connsiteX80" fmla="*/ 51186 w 317498"/>
                <a:gd name="connsiteY80" fmla="*/ 207373 h 354979"/>
                <a:gd name="connsiteX81" fmla="*/ 46294 w 317498"/>
                <a:gd name="connsiteY81" fmla="*/ 210198 h 354979"/>
                <a:gd name="connsiteX82" fmla="*/ 41403 w 317498"/>
                <a:gd name="connsiteY82" fmla="*/ 213022 h 354979"/>
                <a:gd name="connsiteX83" fmla="*/ 38957 w 317498"/>
                <a:gd name="connsiteY83" fmla="*/ 216506 h 354979"/>
                <a:gd name="connsiteX84" fmla="*/ 36686 w 317498"/>
                <a:gd name="connsiteY84" fmla="*/ 220989 h 354979"/>
                <a:gd name="connsiteX85" fmla="*/ 31271 w 317498"/>
                <a:gd name="connsiteY85" fmla="*/ 224313 h 354979"/>
                <a:gd name="connsiteX86" fmla="*/ 24982 w 317498"/>
                <a:gd name="connsiteY86" fmla="*/ 231954 h 354979"/>
                <a:gd name="connsiteX87" fmla="*/ 17120 w 317498"/>
                <a:gd name="connsiteY87" fmla="*/ 243079 h 354979"/>
                <a:gd name="connsiteX88" fmla="*/ 13102 w 317498"/>
                <a:gd name="connsiteY88" fmla="*/ 244571 h 354979"/>
                <a:gd name="connsiteX89" fmla="*/ 11181 w 317498"/>
                <a:gd name="connsiteY89" fmla="*/ 235771 h 354979"/>
                <a:gd name="connsiteX90" fmla="*/ 14326 w 317498"/>
                <a:gd name="connsiteY90" fmla="*/ 231787 h 354979"/>
                <a:gd name="connsiteX91" fmla="*/ 15024 w 317498"/>
                <a:gd name="connsiteY91" fmla="*/ 226638 h 354979"/>
                <a:gd name="connsiteX92" fmla="*/ 13452 w 317498"/>
                <a:gd name="connsiteY92" fmla="*/ 223980 h 354979"/>
                <a:gd name="connsiteX93" fmla="*/ 7163 w 317498"/>
                <a:gd name="connsiteY93" fmla="*/ 232281 h 354979"/>
                <a:gd name="connsiteX94" fmla="*/ 6814 w 317498"/>
                <a:gd name="connsiteY94" fmla="*/ 233280 h 354979"/>
                <a:gd name="connsiteX95" fmla="*/ 2796 w 317498"/>
                <a:gd name="connsiteY95" fmla="*/ 236770 h 354979"/>
                <a:gd name="connsiteX96" fmla="*/ 0 w 317498"/>
                <a:gd name="connsiteY96" fmla="*/ 231954 h 354979"/>
                <a:gd name="connsiteX97" fmla="*/ 11181 w 317498"/>
                <a:gd name="connsiteY97" fmla="*/ 218831 h 354979"/>
                <a:gd name="connsiteX98" fmla="*/ 14849 w 317498"/>
                <a:gd name="connsiteY98" fmla="*/ 213022 h 354979"/>
                <a:gd name="connsiteX99" fmla="*/ 13452 w 317498"/>
                <a:gd name="connsiteY99" fmla="*/ 204216 h 354979"/>
                <a:gd name="connsiteX100" fmla="*/ 13626 w 317498"/>
                <a:gd name="connsiteY100" fmla="*/ 190266 h 354979"/>
                <a:gd name="connsiteX101" fmla="*/ 11006 w 317498"/>
                <a:gd name="connsiteY101" fmla="*/ 182632 h 354979"/>
                <a:gd name="connsiteX102" fmla="*/ 6988 w 317498"/>
                <a:gd name="connsiteY102" fmla="*/ 175158 h 354979"/>
                <a:gd name="connsiteX103" fmla="*/ 8036 w 317498"/>
                <a:gd name="connsiteY103" fmla="*/ 167517 h 354979"/>
                <a:gd name="connsiteX104" fmla="*/ 13452 w 317498"/>
                <a:gd name="connsiteY104" fmla="*/ 162535 h 354979"/>
                <a:gd name="connsiteX105" fmla="*/ 18343 w 317498"/>
                <a:gd name="connsiteY105" fmla="*/ 155893 h 354979"/>
                <a:gd name="connsiteX106" fmla="*/ 16422 w 317498"/>
                <a:gd name="connsiteY106" fmla="*/ 148419 h 354979"/>
                <a:gd name="connsiteX107" fmla="*/ 15897 w 317498"/>
                <a:gd name="connsiteY107" fmla="*/ 143436 h 354979"/>
                <a:gd name="connsiteX108" fmla="*/ 19217 w 317498"/>
                <a:gd name="connsiteY108" fmla="*/ 141611 h 354979"/>
                <a:gd name="connsiteX109" fmla="*/ 24283 w 317498"/>
                <a:gd name="connsiteY109" fmla="*/ 141944 h 354979"/>
                <a:gd name="connsiteX110" fmla="*/ 27253 w 317498"/>
                <a:gd name="connsiteY110" fmla="*/ 143936 h 354979"/>
                <a:gd name="connsiteX111" fmla="*/ 32144 w 317498"/>
                <a:gd name="connsiteY111" fmla="*/ 142603 h 354979"/>
                <a:gd name="connsiteX112" fmla="*/ 34590 w 317498"/>
                <a:gd name="connsiteY112" fmla="*/ 142110 h 354979"/>
                <a:gd name="connsiteX113" fmla="*/ 40180 w 317498"/>
                <a:gd name="connsiteY113" fmla="*/ 142937 h 354979"/>
                <a:gd name="connsiteX114" fmla="*/ 45246 w 317498"/>
                <a:gd name="connsiteY114" fmla="*/ 141777 h 354979"/>
                <a:gd name="connsiteX115" fmla="*/ 49089 w 317498"/>
                <a:gd name="connsiteY115" fmla="*/ 139119 h 354979"/>
                <a:gd name="connsiteX116" fmla="*/ 49963 w 317498"/>
                <a:gd name="connsiteY116" fmla="*/ 134803 h 354979"/>
                <a:gd name="connsiteX117" fmla="*/ 51011 w 317498"/>
                <a:gd name="connsiteY117" fmla="*/ 131312 h 354979"/>
                <a:gd name="connsiteX118" fmla="*/ 55378 w 317498"/>
                <a:gd name="connsiteY118" fmla="*/ 125337 h 354979"/>
                <a:gd name="connsiteX119" fmla="*/ 58174 w 317498"/>
                <a:gd name="connsiteY119" fmla="*/ 118362 h 354979"/>
                <a:gd name="connsiteX120" fmla="*/ 55553 w 317498"/>
                <a:gd name="connsiteY120" fmla="*/ 110055 h 354979"/>
                <a:gd name="connsiteX121" fmla="*/ 57999 w 317498"/>
                <a:gd name="connsiteY121" fmla="*/ 96606 h 354979"/>
                <a:gd name="connsiteX122" fmla="*/ 62667 w 317498"/>
                <a:gd name="connsiteY122" fmla="*/ 85180 h 354979"/>
                <a:gd name="connsiteX123" fmla="*/ 67265 w 317498"/>
                <a:gd name="connsiteY123" fmla="*/ 78058 h 354979"/>
                <a:gd name="connsiteX124" fmla="*/ 70670 w 317498"/>
                <a:gd name="connsiteY124" fmla="*/ 68829 h 354979"/>
                <a:gd name="connsiteX125" fmla="*/ 73565 w 317498"/>
                <a:gd name="connsiteY125" fmla="*/ 64295 h 354979"/>
                <a:gd name="connsiteX126" fmla="*/ 80545 w 317498"/>
                <a:gd name="connsiteY126" fmla="*/ 62841 h 354979"/>
                <a:gd name="connsiteX127" fmla="*/ 84461 w 317498"/>
                <a:gd name="connsiteY127" fmla="*/ 61060 h 354979"/>
                <a:gd name="connsiteX128" fmla="*/ 86505 w 317498"/>
                <a:gd name="connsiteY128" fmla="*/ 52318 h 354979"/>
                <a:gd name="connsiteX129" fmla="*/ 87015 w 317498"/>
                <a:gd name="connsiteY129" fmla="*/ 47143 h 354979"/>
                <a:gd name="connsiteX130" fmla="*/ 81397 w 317498"/>
                <a:gd name="connsiteY130" fmla="*/ 45196 h 354979"/>
                <a:gd name="connsiteX131" fmla="*/ 77651 w 317498"/>
                <a:gd name="connsiteY131" fmla="*/ 42122 h 354979"/>
                <a:gd name="connsiteX132" fmla="*/ 74586 w 317498"/>
                <a:gd name="connsiteY132" fmla="*/ 38401 h 354979"/>
                <a:gd name="connsiteX133" fmla="*/ 75948 w 317498"/>
                <a:gd name="connsiteY133" fmla="*/ 32733 h 354979"/>
                <a:gd name="connsiteX134" fmla="*/ 79865 w 317498"/>
                <a:gd name="connsiteY134" fmla="*/ 24157 h 354979"/>
                <a:gd name="connsiteX135" fmla="*/ 86906 w 317498"/>
                <a:gd name="connsiteY135" fmla="*/ 11745 h 354979"/>
                <a:gd name="connsiteX136" fmla="*/ 90753 w 317498"/>
                <a:gd name="connsiteY136" fmla="*/ 4758 h 354979"/>
                <a:gd name="connsiteX137" fmla="*/ 93701 w 317498"/>
                <a:gd name="connsiteY137" fmla="*/ 2888 h 354979"/>
                <a:gd name="connsiteX138" fmla="*/ 114337 w 317498"/>
                <a:gd name="connsiteY138" fmla="*/ 15031 h 354979"/>
                <a:gd name="connsiteX139" fmla="*/ 120233 w 317498"/>
                <a:gd name="connsiteY139" fmla="*/ 24061 h 354979"/>
                <a:gd name="connsiteX140" fmla="*/ 129078 w 317498"/>
                <a:gd name="connsiteY140" fmla="*/ 29044 h 354979"/>
                <a:gd name="connsiteX141" fmla="*/ 133008 w 317498"/>
                <a:gd name="connsiteY141" fmla="*/ 33405 h 354979"/>
                <a:gd name="connsiteX142" fmla="*/ 134318 w 317498"/>
                <a:gd name="connsiteY142" fmla="*/ 37767 h 354979"/>
                <a:gd name="connsiteX143" fmla="*/ 138904 w 317498"/>
                <a:gd name="connsiteY143" fmla="*/ 47105 h 354979"/>
                <a:gd name="connsiteX144" fmla="*/ 141197 w 317498"/>
                <a:gd name="connsiteY144" fmla="*/ 54265 h 354979"/>
                <a:gd name="connsiteX145" fmla="*/ 144800 w 317498"/>
                <a:gd name="connsiteY145" fmla="*/ 61432 h 354979"/>
                <a:gd name="connsiteX146" fmla="*/ 147420 w 317498"/>
                <a:gd name="connsiteY146" fmla="*/ 68906 h 354979"/>
                <a:gd name="connsiteX147" fmla="*/ 150041 w 317498"/>
                <a:gd name="connsiteY147" fmla="*/ 70148 h 354979"/>
                <a:gd name="connsiteX148" fmla="*/ 155609 w 317498"/>
                <a:gd name="connsiteY148" fmla="*/ 70770 h 354979"/>
                <a:gd name="connsiteX149" fmla="*/ 160523 w 317498"/>
                <a:gd name="connsiteY149" fmla="*/ 67971 h 354979"/>
                <a:gd name="connsiteX150" fmla="*/ 167729 w 317498"/>
                <a:gd name="connsiteY150" fmla="*/ 59562 h 354979"/>
                <a:gd name="connsiteX151" fmla="*/ 169367 w 317498"/>
                <a:gd name="connsiteY151" fmla="*/ 54579 h 354979"/>
                <a:gd name="connsiteX152" fmla="*/ 180176 w 317498"/>
                <a:gd name="connsiteY152" fmla="*/ 52401 h 354979"/>
                <a:gd name="connsiteX153" fmla="*/ 183124 w 317498"/>
                <a:gd name="connsiteY153" fmla="*/ 51466 h 354979"/>
                <a:gd name="connsiteX154" fmla="*/ 186072 w 317498"/>
                <a:gd name="connsiteY154" fmla="*/ 48661 h 354979"/>
                <a:gd name="connsiteX155" fmla="*/ 186072 w 317498"/>
                <a:gd name="connsiteY155" fmla="*/ 45241 h 354979"/>
                <a:gd name="connsiteX156" fmla="*/ 187382 w 317498"/>
                <a:gd name="connsiteY156" fmla="*/ 38074 h 354979"/>
                <a:gd name="connsiteX157" fmla="*/ 191968 w 317498"/>
                <a:gd name="connsiteY157" fmla="*/ 34027 h 354979"/>
                <a:gd name="connsiteX158" fmla="*/ 195899 w 317498"/>
                <a:gd name="connsiteY158" fmla="*/ 31849 h 354979"/>
                <a:gd name="connsiteX159" fmla="*/ 198519 w 317498"/>
                <a:gd name="connsiteY159" fmla="*/ 26245 h 354979"/>
                <a:gd name="connsiteX160" fmla="*/ 201795 w 317498"/>
                <a:gd name="connsiteY160" fmla="*/ 19078 h 354979"/>
                <a:gd name="connsiteX161" fmla="*/ 203433 w 317498"/>
                <a:gd name="connsiteY161" fmla="*/ 17215 h 354979"/>
                <a:gd name="connsiteX162" fmla="*/ 207363 w 317498"/>
                <a:gd name="connsiteY162" fmla="*/ 20013 h 354979"/>
                <a:gd name="connsiteX163" fmla="*/ 211622 w 317498"/>
                <a:gd name="connsiteY163" fmla="*/ 20635 h 354979"/>
                <a:gd name="connsiteX164" fmla="*/ 217845 w 317498"/>
                <a:gd name="connsiteY164" fmla="*/ 17215 h 354979"/>
                <a:gd name="connsiteX165" fmla="*/ 222758 w 317498"/>
                <a:gd name="connsiteY165" fmla="*/ 8805 h 354979"/>
                <a:gd name="connsiteX166" fmla="*/ 227017 w 317498"/>
                <a:gd name="connsiteY166" fmla="*/ 4137 h 354979"/>
                <a:gd name="connsiteX167" fmla="*/ 232258 w 317498"/>
                <a:gd name="connsiteY167" fmla="*/ 89 h 354979"/>
                <a:gd name="connsiteX168" fmla="*/ 239136 w 317498"/>
                <a:gd name="connsiteY168" fmla="*/ 1645 h 354979"/>
                <a:gd name="connsiteX169" fmla="*/ 239791 w 317498"/>
                <a:gd name="connsiteY169" fmla="*/ 6628 h 354979"/>
                <a:gd name="connsiteX170" fmla="*/ 241102 w 317498"/>
                <a:gd name="connsiteY170" fmla="*/ 12539 h 354979"/>
                <a:gd name="connsiteX171" fmla="*/ 246015 w 317498"/>
                <a:gd name="connsiteY171" fmla="*/ 16593 h 354979"/>
                <a:gd name="connsiteX172" fmla="*/ 253877 w 317498"/>
                <a:gd name="connsiteY172" fmla="*/ 19392 h 354979"/>
                <a:gd name="connsiteX173" fmla="*/ 255514 w 317498"/>
                <a:gd name="connsiteY173" fmla="*/ 22197 h 354979"/>
                <a:gd name="connsiteX174" fmla="*/ 259445 w 317498"/>
                <a:gd name="connsiteY174" fmla="*/ 28109 h 354979"/>
                <a:gd name="connsiteX175" fmla="*/ 265013 w 317498"/>
                <a:gd name="connsiteY175" fmla="*/ 36204 h 354979"/>
                <a:gd name="connsiteX176" fmla="*/ 267634 w 317498"/>
                <a:gd name="connsiteY176" fmla="*/ 41814 h 354979"/>
                <a:gd name="connsiteX177" fmla="*/ 269272 w 317498"/>
                <a:gd name="connsiteY177" fmla="*/ 48661 h 354979"/>
                <a:gd name="connsiteX178" fmla="*/ 271892 w 317498"/>
                <a:gd name="connsiteY178" fmla="*/ 55514 h 354979"/>
                <a:gd name="connsiteX179" fmla="*/ 274185 w 317498"/>
                <a:gd name="connsiteY179" fmla="*/ 64852 h 354979"/>
                <a:gd name="connsiteX180" fmla="*/ 279427 w 317498"/>
                <a:gd name="connsiteY180" fmla="*/ 72019 h 354979"/>
                <a:gd name="connsiteX181" fmla="*/ 286306 w 317498"/>
                <a:gd name="connsiteY181" fmla="*/ 73575 h 354979"/>
                <a:gd name="connsiteX182" fmla="*/ 289580 w 317498"/>
                <a:gd name="connsiteY182" fmla="*/ 76066 h 354979"/>
                <a:gd name="connsiteX183" fmla="*/ 292194 w 317498"/>
                <a:gd name="connsiteY183" fmla="*/ 78551 h 354979"/>
                <a:gd name="connsiteX184" fmla="*/ 291972 w 317498"/>
                <a:gd name="connsiteY184" fmla="*/ 83816 h 354979"/>
                <a:gd name="connsiteX185" fmla="*/ 292861 w 317498"/>
                <a:gd name="connsiteY185" fmla="*/ 90342 h 354979"/>
                <a:gd name="connsiteX186" fmla="*/ 298621 w 317498"/>
                <a:gd name="connsiteY186" fmla="*/ 97925 h 354979"/>
                <a:gd name="connsiteX187" fmla="*/ 301276 w 317498"/>
                <a:gd name="connsiteY187" fmla="*/ 103817 h 354979"/>
                <a:gd name="connsiteX188" fmla="*/ 305487 w 317498"/>
                <a:gd name="connsiteY188" fmla="*/ 108243 h 354979"/>
                <a:gd name="connsiteX189" fmla="*/ 307696 w 317498"/>
                <a:gd name="connsiteY189" fmla="*/ 112028 h 354979"/>
                <a:gd name="connsiteX190" fmla="*/ 304820 w 317498"/>
                <a:gd name="connsiteY190" fmla="*/ 115820 h 354979"/>
                <a:gd name="connsiteX191" fmla="*/ 304597 w 317498"/>
                <a:gd name="connsiteY191" fmla="*/ 119400 h 354979"/>
                <a:gd name="connsiteX192" fmla="*/ 301054 w 317498"/>
                <a:gd name="connsiteY192" fmla="*/ 126137 h 354979"/>
                <a:gd name="connsiteX193" fmla="*/ 297072 w 317498"/>
                <a:gd name="connsiteY193" fmla="*/ 134329 h 354979"/>
                <a:gd name="connsiteX194" fmla="*/ 296661 w 317498"/>
                <a:gd name="connsiteY194" fmla="*/ 135731 h 354979"/>
                <a:gd name="connsiteX195" fmla="*/ 293521 w 317498"/>
                <a:gd name="connsiteY195" fmla="*/ 144692 h 354979"/>
                <a:gd name="connsiteX196" fmla="*/ 289412 w 317498"/>
                <a:gd name="connsiteY196" fmla="*/ 147445 h 354979"/>
                <a:gd name="connsiteX197" fmla="*/ 280472 w 317498"/>
                <a:gd name="connsiteY197" fmla="*/ 151122 h 354979"/>
                <a:gd name="connsiteX198" fmla="*/ 283369 w 317498"/>
                <a:gd name="connsiteY198" fmla="*/ 158474 h 354979"/>
                <a:gd name="connsiteX199" fmla="*/ 285545 w 317498"/>
                <a:gd name="connsiteY199" fmla="*/ 165359 h 354979"/>
                <a:gd name="connsiteX200" fmla="*/ 286757 w 317498"/>
                <a:gd name="connsiteY200" fmla="*/ 168350 h 354979"/>
                <a:gd name="connsiteX201" fmla="*/ 288927 w 317498"/>
                <a:gd name="connsiteY201" fmla="*/ 173397 h 354979"/>
                <a:gd name="connsiteX202" fmla="*/ 296176 w 317498"/>
                <a:gd name="connsiteY202" fmla="*/ 174319 h 354979"/>
                <a:gd name="connsiteX203" fmla="*/ 297146 w 317498"/>
                <a:gd name="connsiteY203" fmla="*/ 179603 h 354979"/>
                <a:gd name="connsiteX204" fmla="*/ 297382 w 317498"/>
                <a:gd name="connsiteY204" fmla="*/ 184656 h 354979"/>
                <a:gd name="connsiteX205" fmla="*/ 303910 w 317498"/>
                <a:gd name="connsiteY205" fmla="*/ 190625 h 354979"/>
                <a:gd name="connsiteX206" fmla="*/ 304389 w 317498"/>
                <a:gd name="connsiteY206" fmla="*/ 195448 h 354979"/>
                <a:gd name="connsiteX207" fmla="*/ 310917 w 317498"/>
                <a:gd name="connsiteY207" fmla="*/ 198893 h 354979"/>
                <a:gd name="connsiteX208" fmla="*/ 317499 w 317498"/>
                <a:gd name="connsiteY208" fmla="*/ 196632 h 35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317498" h="354979">
                  <a:moveTo>
                    <a:pt x="317499" y="196632"/>
                  </a:moveTo>
                  <a:cubicBezTo>
                    <a:pt x="316461" y="197958"/>
                    <a:pt x="316920" y="200937"/>
                    <a:pt x="316280" y="204075"/>
                  </a:cubicBezTo>
                  <a:cubicBezTo>
                    <a:pt x="315943" y="205727"/>
                    <a:pt x="314959" y="208206"/>
                    <a:pt x="313322" y="211523"/>
                  </a:cubicBezTo>
                  <a:cubicBezTo>
                    <a:pt x="312332" y="213528"/>
                    <a:pt x="311752" y="215680"/>
                    <a:pt x="311584" y="217973"/>
                  </a:cubicBezTo>
                  <a:cubicBezTo>
                    <a:pt x="311456" y="219670"/>
                    <a:pt x="311051" y="221322"/>
                    <a:pt x="310364" y="222936"/>
                  </a:cubicBezTo>
                  <a:cubicBezTo>
                    <a:pt x="309623" y="224672"/>
                    <a:pt x="308289" y="226049"/>
                    <a:pt x="306362" y="227067"/>
                  </a:cubicBezTo>
                  <a:cubicBezTo>
                    <a:pt x="305062" y="227759"/>
                    <a:pt x="303668" y="228252"/>
                    <a:pt x="302185" y="228559"/>
                  </a:cubicBezTo>
                  <a:cubicBezTo>
                    <a:pt x="300939" y="228816"/>
                    <a:pt x="300420" y="229917"/>
                    <a:pt x="300622" y="231864"/>
                  </a:cubicBezTo>
                  <a:cubicBezTo>
                    <a:pt x="300912" y="234727"/>
                    <a:pt x="301552" y="237539"/>
                    <a:pt x="302536" y="240299"/>
                  </a:cubicBezTo>
                  <a:cubicBezTo>
                    <a:pt x="303439" y="242835"/>
                    <a:pt x="303088" y="245589"/>
                    <a:pt x="301491" y="248574"/>
                  </a:cubicBezTo>
                  <a:cubicBezTo>
                    <a:pt x="300272" y="250848"/>
                    <a:pt x="300562" y="253384"/>
                    <a:pt x="302361" y="256182"/>
                  </a:cubicBezTo>
                  <a:cubicBezTo>
                    <a:pt x="303870" y="258533"/>
                    <a:pt x="305608" y="260845"/>
                    <a:pt x="307582" y="263131"/>
                  </a:cubicBezTo>
                  <a:cubicBezTo>
                    <a:pt x="309165" y="264963"/>
                    <a:pt x="308384" y="269997"/>
                    <a:pt x="305231" y="278227"/>
                  </a:cubicBezTo>
                  <a:cubicBezTo>
                    <a:pt x="304685" y="279649"/>
                    <a:pt x="303964" y="281634"/>
                    <a:pt x="303075" y="284183"/>
                  </a:cubicBezTo>
                  <a:cubicBezTo>
                    <a:pt x="302219" y="286636"/>
                    <a:pt x="303459" y="288935"/>
                    <a:pt x="306800" y="291075"/>
                  </a:cubicBezTo>
                  <a:cubicBezTo>
                    <a:pt x="309408" y="292753"/>
                    <a:pt x="310385" y="297095"/>
                    <a:pt x="309738" y="304114"/>
                  </a:cubicBezTo>
                  <a:cubicBezTo>
                    <a:pt x="309428" y="307432"/>
                    <a:pt x="307730" y="310352"/>
                    <a:pt x="304644" y="312869"/>
                  </a:cubicBezTo>
                  <a:cubicBezTo>
                    <a:pt x="302509" y="314605"/>
                    <a:pt x="299699" y="314727"/>
                    <a:pt x="296216" y="313241"/>
                  </a:cubicBezTo>
                  <a:cubicBezTo>
                    <a:pt x="294768" y="312613"/>
                    <a:pt x="293521" y="311435"/>
                    <a:pt x="292497" y="309699"/>
                  </a:cubicBezTo>
                  <a:cubicBezTo>
                    <a:pt x="291359" y="307778"/>
                    <a:pt x="290968" y="305607"/>
                    <a:pt x="291318" y="303179"/>
                  </a:cubicBezTo>
                  <a:cubicBezTo>
                    <a:pt x="291440" y="302347"/>
                    <a:pt x="290598" y="302283"/>
                    <a:pt x="288772" y="302994"/>
                  </a:cubicBezTo>
                  <a:cubicBezTo>
                    <a:pt x="288078" y="303269"/>
                    <a:pt x="286703" y="304012"/>
                    <a:pt x="284662" y="305229"/>
                  </a:cubicBezTo>
                  <a:cubicBezTo>
                    <a:pt x="283369" y="305997"/>
                    <a:pt x="281415" y="306119"/>
                    <a:pt x="278781" y="305600"/>
                  </a:cubicBezTo>
                  <a:cubicBezTo>
                    <a:pt x="277092" y="305267"/>
                    <a:pt x="275590" y="304153"/>
                    <a:pt x="274276" y="302251"/>
                  </a:cubicBezTo>
                  <a:cubicBezTo>
                    <a:pt x="273448" y="301053"/>
                    <a:pt x="272665" y="299746"/>
                    <a:pt x="271925" y="298337"/>
                  </a:cubicBezTo>
                  <a:cubicBezTo>
                    <a:pt x="271334" y="297210"/>
                    <a:pt x="270028" y="296775"/>
                    <a:pt x="268007" y="297037"/>
                  </a:cubicBezTo>
                  <a:cubicBezTo>
                    <a:pt x="266711" y="297204"/>
                    <a:pt x="265405" y="297140"/>
                    <a:pt x="264089" y="296851"/>
                  </a:cubicBezTo>
                  <a:cubicBezTo>
                    <a:pt x="262572" y="296512"/>
                    <a:pt x="261004" y="297319"/>
                    <a:pt x="259387" y="299273"/>
                  </a:cubicBezTo>
                  <a:cubicBezTo>
                    <a:pt x="258101" y="300822"/>
                    <a:pt x="255946" y="301687"/>
                    <a:pt x="252922" y="301879"/>
                  </a:cubicBezTo>
                  <a:cubicBezTo>
                    <a:pt x="251358" y="301975"/>
                    <a:pt x="249660" y="301975"/>
                    <a:pt x="247828" y="301879"/>
                  </a:cubicBezTo>
                  <a:cubicBezTo>
                    <a:pt x="246048" y="301783"/>
                    <a:pt x="244285" y="302033"/>
                    <a:pt x="242538" y="302622"/>
                  </a:cubicBezTo>
                  <a:cubicBezTo>
                    <a:pt x="241367" y="303019"/>
                    <a:pt x="241040" y="305940"/>
                    <a:pt x="241558" y="311377"/>
                  </a:cubicBezTo>
                  <a:cubicBezTo>
                    <a:pt x="241877" y="314720"/>
                    <a:pt x="240897" y="317948"/>
                    <a:pt x="238620" y="321061"/>
                  </a:cubicBezTo>
                  <a:cubicBezTo>
                    <a:pt x="238242" y="321580"/>
                    <a:pt x="237393" y="323251"/>
                    <a:pt x="236073" y="326089"/>
                  </a:cubicBezTo>
                  <a:cubicBezTo>
                    <a:pt x="234990" y="328420"/>
                    <a:pt x="234990" y="330962"/>
                    <a:pt x="236073" y="333723"/>
                  </a:cubicBezTo>
                  <a:cubicBezTo>
                    <a:pt x="236884" y="335792"/>
                    <a:pt x="236035" y="337847"/>
                    <a:pt x="233526" y="339890"/>
                  </a:cubicBezTo>
                  <a:cubicBezTo>
                    <a:pt x="231673" y="341402"/>
                    <a:pt x="231020" y="343637"/>
                    <a:pt x="231567" y="346596"/>
                  </a:cubicBezTo>
                  <a:cubicBezTo>
                    <a:pt x="231781" y="347755"/>
                    <a:pt x="231063" y="348812"/>
                    <a:pt x="229412" y="349760"/>
                  </a:cubicBezTo>
                  <a:cubicBezTo>
                    <a:pt x="227774" y="350708"/>
                    <a:pt x="225815" y="350708"/>
                    <a:pt x="223534" y="349760"/>
                  </a:cubicBezTo>
                  <a:cubicBezTo>
                    <a:pt x="222388" y="349286"/>
                    <a:pt x="221081" y="348479"/>
                    <a:pt x="219616" y="347339"/>
                  </a:cubicBezTo>
                  <a:cubicBezTo>
                    <a:pt x="217920" y="346019"/>
                    <a:pt x="215896" y="346641"/>
                    <a:pt x="213543" y="349203"/>
                  </a:cubicBezTo>
                  <a:cubicBezTo>
                    <a:pt x="212623" y="350202"/>
                    <a:pt x="211774" y="351259"/>
                    <a:pt x="210996" y="352373"/>
                  </a:cubicBezTo>
                  <a:cubicBezTo>
                    <a:pt x="210435" y="353174"/>
                    <a:pt x="209064" y="353795"/>
                    <a:pt x="206882" y="354230"/>
                  </a:cubicBezTo>
                  <a:cubicBezTo>
                    <a:pt x="204061" y="354800"/>
                    <a:pt x="201253" y="354179"/>
                    <a:pt x="198457" y="352373"/>
                  </a:cubicBezTo>
                  <a:cubicBezTo>
                    <a:pt x="197282" y="351995"/>
                    <a:pt x="195976" y="351623"/>
                    <a:pt x="194539" y="351252"/>
                  </a:cubicBezTo>
                  <a:lnTo>
                    <a:pt x="189250" y="351809"/>
                  </a:lnTo>
                  <a:cubicBezTo>
                    <a:pt x="187813" y="352059"/>
                    <a:pt x="185723" y="352559"/>
                    <a:pt x="182980" y="353302"/>
                  </a:cubicBezTo>
                  <a:cubicBezTo>
                    <a:pt x="181152" y="353859"/>
                    <a:pt x="179193" y="354422"/>
                    <a:pt x="177103" y="354980"/>
                  </a:cubicBezTo>
                  <a:cubicBezTo>
                    <a:pt x="175340" y="354980"/>
                    <a:pt x="173576" y="354730"/>
                    <a:pt x="171813" y="354230"/>
                  </a:cubicBezTo>
                  <a:cubicBezTo>
                    <a:pt x="171944" y="353423"/>
                    <a:pt x="172466" y="351752"/>
                    <a:pt x="173380" y="349203"/>
                  </a:cubicBezTo>
                  <a:cubicBezTo>
                    <a:pt x="173184" y="347839"/>
                    <a:pt x="172989" y="345725"/>
                    <a:pt x="172793" y="342875"/>
                  </a:cubicBezTo>
                  <a:lnTo>
                    <a:pt x="173576" y="334863"/>
                  </a:lnTo>
                  <a:lnTo>
                    <a:pt x="171421" y="331135"/>
                  </a:lnTo>
                  <a:cubicBezTo>
                    <a:pt x="171617" y="330143"/>
                    <a:pt x="171160" y="329150"/>
                    <a:pt x="170050" y="328157"/>
                  </a:cubicBezTo>
                  <a:cubicBezTo>
                    <a:pt x="167895" y="327478"/>
                    <a:pt x="165609" y="326793"/>
                    <a:pt x="163193" y="326108"/>
                  </a:cubicBezTo>
                  <a:cubicBezTo>
                    <a:pt x="162736" y="326236"/>
                    <a:pt x="160842" y="324993"/>
                    <a:pt x="157512" y="322387"/>
                  </a:cubicBezTo>
                  <a:cubicBezTo>
                    <a:pt x="156467" y="321080"/>
                    <a:pt x="154508" y="319280"/>
                    <a:pt x="151634" y="316981"/>
                  </a:cubicBezTo>
                  <a:cubicBezTo>
                    <a:pt x="150067" y="315617"/>
                    <a:pt x="147063" y="314253"/>
                    <a:pt x="142622" y="312889"/>
                  </a:cubicBezTo>
                  <a:cubicBezTo>
                    <a:pt x="137789" y="313074"/>
                    <a:pt x="132173" y="313382"/>
                    <a:pt x="125774" y="313817"/>
                  </a:cubicBezTo>
                  <a:lnTo>
                    <a:pt x="118524" y="313074"/>
                  </a:lnTo>
                  <a:cubicBezTo>
                    <a:pt x="118328" y="310711"/>
                    <a:pt x="118133" y="308232"/>
                    <a:pt x="117937" y="305626"/>
                  </a:cubicBezTo>
                  <a:cubicBezTo>
                    <a:pt x="117676" y="302520"/>
                    <a:pt x="117153" y="299164"/>
                    <a:pt x="116369" y="295564"/>
                  </a:cubicBezTo>
                  <a:cubicBezTo>
                    <a:pt x="114345" y="292522"/>
                    <a:pt x="111537" y="288737"/>
                    <a:pt x="107945" y="284202"/>
                  </a:cubicBezTo>
                  <a:cubicBezTo>
                    <a:pt x="104876" y="281410"/>
                    <a:pt x="101545" y="277996"/>
                    <a:pt x="97954" y="273962"/>
                  </a:cubicBezTo>
                  <a:cubicBezTo>
                    <a:pt x="96452" y="271662"/>
                    <a:pt x="93905" y="269120"/>
                    <a:pt x="90313" y="266327"/>
                  </a:cubicBezTo>
                  <a:lnTo>
                    <a:pt x="83854" y="264835"/>
                  </a:lnTo>
                  <a:lnTo>
                    <a:pt x="78263" y="260845"/>
                  </a:lnTo>
                  <a:cubicBezTo>
                    <a:pt x="74362" y="260070"/>
                    <a:pt x="69995" y="259301"/>
                    <a:pt x="65161" y="258526"/>
                  </a:cubicBezTo>
                  <a:cubicBezTo>
                    <a:pt x="63007" y="258526"/>
                    <a:pt x="59571" y="258078"/>
                    <a:pt x="54854" y="257194"/>
                  </a:cubicBezTo>
                  <a:lnTo>
                    <a:pt x="36162" y="249054"/>
                  </a:lnTo>
                  <a:cubicBezTo>
                    <a:pt x="34357" y="247562"/>
                    <a:pt x="33018" y="245512"/>
                    <a:pt x="32144" y="242912"/>
                  </a:cubicBezTo>
                  <a:cubicBezTo>
                    <a:pt x="32494" y="241304"/>
                    <a:pt x="33309" y="239588"/>
                    <a:pt x="34590" y="237763"/>
                  </a:cubicBezTo>
                  <a:cubicBezTo>
                    <a:pt x="35812" y="236437"/>
                    <a:pt x="37385" y="234772"/>
                    <a:pt x="39306" y="232780"/>
                  </a:cubicBezTo>
                  <a:cubicBezTo>
                    <a:pt x="39597" y="232120"/>
                    <a:pt x="40355" y="231345"/>
                    <a:pt x="41577" y="230455"/>
                  </a:cubicBezTo>
                  <a:lnTo>
                    <a:pt x="46469" y="226139"/>
                  </a:lnTo>
                  <a:cubicBezTo>
                    <a:pt x="48216" y="225088"/>
                    <a:pt x="50080" y="223590"/>
                    <a:pt x="52059" y="221655"/>
                  </a:cubicBezTo>
                  <a:cubicBezTo>
                    <a:pt x="54563" y="219881"/>
                    <a:pt x="57067" y="218005"/>
                    <a:pt x="59571" y="216006"/>
                  </a:cubicBezTo>
                  <a:cubicBezTo>
                    <a:pt x="59221" y="214514"/>
                    <a:pt x="58989" y="212689"/>
                    <a:pt x="58872" y="210531"/>
                  </a:cubicBezTo>
                  <a:cubicBezTo>
                    <a:pt x="59047" y="210031"/>
                    <a:pt x="59105" y="209198"/>
                    <a:pt x="59047" y="208039"/>
                  </a:cubicBezTo>
                  <a:cubicBezTo>
                    <a:pt x="58989" y="207315"/>
                    <a:pt x="57998" y="206598"/>
                    <a:pt x="56077" y="205881"/>
                  </a:cubicBezTo>
                  <a:cubicBezTo>
                    <a:pt x="56077" y="205381"/>
                    <a:pt x="54447" y="205881"/>
                    <a:pt x="51186" y="207373"/>
                  </a:cubicBezTo>
                  <a:cubicBezTo>
                    <a:pt x="50836" y="207431"/>
                    <a:pt x="49206" y="208372"/>
                    <a:pt x="46294" y="210198"/>
                  </a:cubicBezTo>
                  <a:cubicBezTo>
                    <a:pt x="45246" y="210364"/>
                    <a:pt x="43615" y="211305"/>
                    <a:pt x="41403" y="213022"/>
                  </a:cubicBezTo>
                  <a:cubicBezTo>
                    <a:pt x="40704" y="213406"/>
                    <a:pt x="39889" y="214572"/>
                    <a:pt x="38957" y="216506"/>
                  </a:cubicBezTo>
                  <a:cubicBezTo>
                    <a:pt x="38783" y="217339"/>
                    <a:pt x="38026" y="218831"/>
                    <a:pt x="36686" y="220989"/>
                  </a:cubicBezTo>
                  <a:cubicBezTo>
                    <a:pt x="35697" y="221105"/>
                    <a:pt x="33891" y="222206"/>
                    <a:pt x="31271" y="224313"/>
                  </a:cubicBezTo>
                  <a:cubicBezTo>
                    <a:pt x="30339" y="225863"/>
                    <a:pt x="28242" y="228412"/>
                    <a:pt x="24982" y="231954"/>
                  </a:cubicBezTo>
                  <a:cubicBezTo>
                    <a:pt x="23060" y="235220"/>
                    <a:pt x="20440" y="238928"/>
                    <a:pt x="17120" y="243079"/>
                  </a:cubicBezTo>
                  <a:cubicBezTo>
                    <a:pt x="16130" y="244353"/>
                    <a:pt x="14791" y="244853"/>
                    <a:pt x="13102" y="244571"/>
                  </a:cubicBezTo>
                  <a:cubicBezTo>
                    <a:pt x="12229" y="241638"/>
                    <a:pt x="11588" y="238704"/>
                    <a:pt x="11181" y="235771"/>
                  </a:cubicBezTo>
                  <a:cubicBezTo>
                    <a:pt x="12229" y="234996"/>
                    <a:pt x="13277" y="233670"/>
                    <a:pt x="14326" y="231787"/>
                  </a:cubicBezTo>
                  <a:cubicBezTo>
                    <a:pt x="14675" y="230622"/>
                    <a:pt x="14908" y="228905"/>
                    <a:pt x="15024" y="226638"/>
                  </a:cubicBezTo>
                  <a:cubicBezTo>
                    <a:pt x="15199" y="225863"/>
                    <a:pt x="14675" y="224979"/>
                    <a:pt x="13452" y="223980"/>
                  </a:cubicBezTo>
                  <a:lnTo>
                    <a:pt x="7163" y="232281"/>
                  </a:lnTo>
                  <a:cubicBezTo>
                    <a:pt x="7279" y="232281"/>
                    <a:pt x="7163" y="232614"/>
                    <a:pt x="6814" y="233280"/>
                  </a:cubicBezTo>
                  <a:lnTo>
                    <a:pt x="2796" y="236770"/>
                  </a:lnTo>
                  <a:lnTo>
                    <a:pt x="0" y="231954"/>
                  </a:lnTo>
                  <a:cubicBezTo>
                    <a:pt x="4193" y="228022"/>
                    <a:pt x="7920" y="223647"/>
                    <a:pt x="11181" y="218831"/>
                  </a:cubicBezTo>
                  <a:cubicBezTo>
                    <a:pt x="12467" y="216935"/>
                    <a:pt x="13690" y="214995"/>
                    <a:pt x="14849" y="213022"/>
                  </a:cubicBezTo>
                  <a:cubicBezTo>
                    <a:pt x="16321" y="210511"/>
                    <a:pt x="15855" y="207578"/>
                    <a:pt x="13452" y="204216"/>
                  </a:cubicBezTo>
                  <a:cubicBezTo>
                    <a:pt x="10702" y="200373"/>
                    <a:pt x="10760" y="195723"/>
                    <a:pt x="13626" y="190266"/>
                  </a:cubicBezTo>
                  <a:cubicBezTo>
                    <a:pt x="14466" y="188672"/>
                    <a:pt x="13593" y="186123"/>
                    <a:pt x="11006" y="182632"/>
                  </a:cubicBezTo>
                  <a:cubicBezTo>
                    <a:pt x="9312" y="180339"/>
                    <a:pt x="7973" y="177848"/>
                    <a:pt x="6988" y="175158"/>
                  </a:cubicBezTo>
                  <a:cubicBezTo>
                    <a:pt x="6136" y="172827"/>
                    <a:pt x="6486" y="170278"/>
                    <a:pt x="8036" y="167517"/>
                  </a:cubicBezTo>
                  <a:cubicBezTo>
                    <a:pt x="9219" y="165410"/>
                    <a:pt x="11024" y="163751"/>
                    <a:pt x="13452" y="162535"/>
                  </a:cubicBezTo>
                  <a:cubicBezTo>
                    <a:pt x="16011" y="161254"/>
                    <a:pt x="17641" y="159038"/>
                    <a:pt x="18343" y="155893"/>
                  </a:cubicBezTo>
                  <a:cubicBezTo>
                    <a:pt x="18855" y="153594"/>
                    <a:pt x="18215" y="151102"/>
                    <a:pt x="16422" y="148419"/>
                  </a:cubicBezTo>
                  <a:cubicBezTo>
                    <a:pt x="15533" y="147087"/>
                    <a:pt x="15358" y="145428"/>
                    <a:pt x="15897" y="143436"/>
                  </a:cubicBezTo>
                  <a:cubicBezTo>
                    <a:pt x="16194" y="142341"/>
                    <a:pt x="17301" y="141733"/>
                    <a:pt x="19217" y="141611"/>
                  </a:cubicBezTo>
                  <a:cubicBezTo>
                    <a:pt x="20790" y="141508"/>
                    <a:pt x="22478" y="141624"/>
                    <a:pt x="24283" y="141944"/>
                  </a:cubicBezTo>
                  <a:cubicBezTo>
                    <a:pt x="25137" y="142091"/>
                    <a:pt x="26126" y="142757"/>
                    <a:pt x="27253" y="143936"/>
                  </a:cubicBezTo>
                  <a:cubicBezTo>
                    <a:pt x="28394" y="145127"/>
                    <a:pt x="30024" y="144685"/>
                    <a:pt x="32144" y="142603"/>
                  </a:cubicBezTo>
                  <a:cubicBezTo>
                    <a:pt x="32442" y="142315"/>
                    <a:pt x="33258" y="142149"/>
                    <a:pt x="34590" y="142110"/>
                  </a:cubicBezTo>
                  <a:cubicBezTo>
                    <a:pt x="35664" y="142078"/>
                    <a:pt x="37528" y="142354"/>
                    <a:pt x="40180" y="142937"/>
                  </a:cubicBezTo>
                  <a:cubicBezTo>
                    <a:pt x="41677" y="143270"/>
                    <a:pt x="43365" y="142879"/>
                    <a:pt x="45246" y="141777"/>
                  </a:cubicBezTo>
                  <a:cubicBezTo>
                    <a:pt x="46594" y="140983"/>
                    <a:pt x="47875" y="140099"/>
                    <a:pt x="49089" y="139119"/>
                  </a:cubicBezTo>
                  <a:cubicBezTo>
                    <a:pt x="50265" y="138172"/>
                    <a:pt x="50556" y="136731"/>
                    <a:pt x="49963" y="134803"/>
                  </a:cubicBezTo>
                  <a:cubicBezTo>
                    <a:pt x="49638" y="133740"/>
                    <a:pt x="49987" y="132580"/>
                    <a:pt x="51011" y="131312"/>
                  </a:cubicBezTo>
                  <a:cubicBezTo>
                    <a:pt x="52467" y="129513"/>
                    <a:pt x="53923" y="127521"/>
                    <a:pt x="55378" y="125337"/>
                  </a:cubicBezTo>
                  <a:cubicBezTo>
                    <a:pt x="56778" y="123230"/>
                    <a:pt x="57710" y="120905"/>
                    <a:pt x="58174" y="118362"/>
                  </a:cubicBezTo>
                  <a:cubicBezTo>
                    <a:pt x="58486" y="116639"/>
                    <a:pt x="57612" y="113873"/>
                    <a:pt x="55553" y="110055"/>
                  </a:cubicBezTo>
                  <a:cubicBezTo>
                    <a:pt x="54290" y="107718"/>
                    <a:pt x="55106" y="103228"/>
                    <a:pt x="57999" y="96606"/>
                  </a:cubicBezTo>
                  <a:cubicBezTo>
                    <a:pt x="59647" y="92833"/>
                    <a:pt x="61203" y="89023"/>
                    <a:pt x="62667" y="85180"/>
                  </a:cubicBezTo>
                  <a:cubicBezTo>
                    <a:pt x="63434" y="83169"/>
                    <a:pt x="64966" y="80793"/>
                    <a:pt x="67265" y="78058"/>
                  </a:cubicBezTo>
                  <a:cubicBezTo>
                    <a:pt x="69349" y="75573"/>
                    <a:pt x="70484" y="72499"/>
                    <a:pt x="70670" y="68829"/>
                  </a:cubicBezTo>
                  <a:cubicBezTo>
                    <a:pt x="70753" y="67177"/>
                    <a:pt x="71719" y="65665"/>
                    <a:pt x="73565" y="64295"/>
                  </a:cubicBezTo>
                  <a:cubicBezTo>
                    <a:pt x="74839" y="63353"/>
                    <a:pt x="77166" y="62866"/>
                    <a:pt x="80545" y="62841"/>
                  </a:cubicBezTo>
                  <a:cubicBezTo>
                    <a:pt x="81762" y="62835"/>
                    <a:pt x="83067" y="62239"/>
                    <a:pt x="84461" y="61060"/>
                  </a:cubicBezTo>
                  <a:cubicBezTo>
                    <a:pt x="86688" y="59178"/>
                    <a:pt x="87369" y="56263"/>
                    <a:pt x="86505" y="52318"/>
                  </a:cubicBezTo>
                  <a:cubicBezTo>
                    <a:pt x="86147" y="50685"/>
                    <a:pt x="86317" y="48962"/>
                    <a:pt x="87015" y="47143"/>
                  </a:cubicBezTo>
                  <a:cubicBezTo>
                    <a:pt x="87698" y="45363"/>
                    <a:pt x="85825" y="44716"/>
                    <a:pt x="81397" y="45196"/>
                  </a:cubicBezTo>
                  <a:cubicBezTo>
                    <a:pt x="79943" y="45356"/>
                    <a:pt x="78694" y="44332"/>
                    <a:pt x="77651" y="42122"/>
                  </a:cubicBezTo>
                  <a:cubicBezTo>
                    <a:pt x="77269" y="41315"/>
                    <a:pt x="76247" y="40073"/>
                    <a:pt x="74586" y="38401"/>
                  </a:cubicBezTo>
                  <a:cubicBezTo>
                    <a:pt x="73367" y="37171"/>
                    <a:pt x="73821" y="35282"/>
                    <a:pt x="75948" y="32733"/>
                  </a:cubicBezTo>
                  <a:cubicBezTo>
                    <a:pt x="77512" y="30863"/>
                    <a:pt x="78817" y="28000"/>
                    <a:pt x="79865" y="24157"/>
                  </a:cubicBezTo>
                  <a:cubicBezTo>
                    <a:pt x="81104" y="19604"/>
                    <a:pt x="83451" y="15472"/>
                    <a:pt x="86906" y="11745"/>
                  </a:cubicBezTo>
                  <a:cubicBezTo>
                    <a:pt x="88736" y="9772"/>
                    <a:pt x="90018" y="7448"/>
                    <a:pt x="90753" y="4758"/>
                  </a:cubicBezTo>
                  <a:cubicBezTo>
                    <a:pt x="91104" y="3477"/>
                    <a:pt x="92087" y="2856"/>
                    <a:pt x="93701" y="2888"/>
                  </a:cubicBezTo>
                  <a:cubicBezTo>
                    <a:pt x="101789" y="3067"/>
                    <a:pt x="108668" y="7115"/>
                    <a:pt x="114337" y="15031"/>
                  </a:cubicBezTo>
                  <a:cubicBezTo>
                    <a:pt x="116230" y="17676"/>
                    <a:pt x="118196" y="20686"/>
                    <a:pt x="120233" y="24061"/>
                  </a:cubicBezTo>
                  <a:cubicBezTo>
                    <a:pt x="121790" y="26642"/>
                    <a:pt x="124738" y="28307"/>
                    <a:pt x="129078" y="29044"/>
                  </a:cubicBezTo>
                  <a:cubicBezTo>
                    <a:pt x="130695" y="29319"/>
                    <a:pt x="132005" y="30773"/>
                    <a:pt x="133008" y="33405"/>
                  </a:cubicBezTo>
                  <a:cubicBezTo>
                    <a:pt x="133079" y="33591"/>
                    <a:pt x="133516" y="35045"/>
                    <a:pt x="134318" y="37767"/>
                  </a:cubicBezTo>
                  <a:cubicBezTo>
                    <a:pt x="135238" y="40879"/>
                    <a:pt x="136767" y="43992"/>
                    <a:pt x="138904" y="47105"/>
                  </a:cubicBezTo>
                  <a:cubicBezTo>
                    <a:pt x="140139" y="48905"/>
                    <a:pt x="140903" y="51293"/>
                    <a:pt x="141197" y="54265"/>
                  </a:cubicBezTo>
                  <a:cubicBezTo>
                    <a:pt x="142398" y="56033"/>
                    <a:pt x="143599" y="58422"/>
                    <a:pt x="144800" y="61432"/>
                  </a:cubicBezTo>
                  <a:cubicBezTo>
                    <a:pt x="145455" y="63507"/>
                    <a:pt x="146329" y="65998"/>
                    <a:pt x="147420" y="68906"/>
                  </a:cubicBezTo>
                  <a:cubicBezTo>
                    <a:pt x="147638" y="68906"/>
                    <a:pt x="148512" y="69316"/>
                    <a:pt x="150041" y="70148"/>
                  </a:cubicBezTo>
                  <a:cubicBezTo>
                    <a:pt x="151242" y="70353"/>
                    <a:pt x="153098" y="70565"/>
                    <a:pt x="155609" y="70770"/>
                  </a:cubicBezTo>
                  <a:cubicBezTo>
                    <a:pt x="157029" y="70667"/>
                    <a:pt x="158666" y="69732"/>
                    <a:pt x="160523" y="67971"/>
                  </a:cubicBezTo>
                  <a:cubicBezTo>
                    <a:pt x="162706" y="65998"/>
                    <a:pt x="165109" y="63193"/>
                    <a:pt x="167729" y="59562"/>
                  </a:cubicBezTo>
                  <a:cubicBezTo>
                    <a:pt x="167184" y="58313"/>
                    <a:pt x="167729" y="56654"/>
                    <a:pt x="169367" y="54579"/>
                  </a:cubicBezTo>
                  <a:lnTo>
                    <a:pt x="180176" y="52401"/>
                  </a:lnTo>
                  <a:cubicBezTo>
                    <a:pt x="180067" y="52299"/>
                    <a:pt x="181049" y="51985"/>
                    <a:pt x="183124" y="51466"/>
                  </a:cubicBezTo>
                  <a:cubicBezTo>
                    <a:pt x="184107" y="50948"/>
                    <a:pt x="185090" y="50013"/>
                    <a:pt x="186072" y="48661"/>
                  </a:cubicBezTo>
                  <a:cubicBezTo>
                    <a:pt x="186072" y="48354"/>
                    <a:pt x="186072" y="47207"/>
                    <a:pt x="186072" y="45241"/>
                  </a:cubicBezTo>
                  <a:cubicBezTo>
                    <a:pt x="186290" y="43268"/>
                    <a:pt x="186727" y="40879"/>
                    <a:pt x="187382" y="38074"/>
                  </a:cubicBezTo>
                  <a:cubicBezTo>
                    <a:pt x="187382" y="37351"/>
                    <a:pt x="188911" y="35999"/>
                    <a:pt x="191968" y="34027"/>
                  </a:cubicBezTo>
                  <a:cubicBezTo>
                    <a:pt x="192841" y="33719"/>
                    <a:pt x="194152" y="32989"/>
                    <a:pt x="195899" y="31849"/>
                  </a:cubicBezTo>
                  <a:cubicBezTo>
                    <a:pt x="196772" y="30395"/>
                    <a:pt x="197646" y="28525"/>
                    <a:pt x="198519" y="26245"/>
                  </a:cubicBezTo>
                  <a:lnTo>
                    <a:pt x="201795" y="19078"/>
                  </a:lnTo>
                  <a:cubicBezTo>
                    <a:pt x="201030" y="18252"/>
                    <a:pt x="201577" y="17631"/>
                    <a:pt x="203433" y="17215"/>
                  </a:cubicBezTo>
                  <a:cubicBezTo>
                    <a:pt x="203651" y="17522"/>
                    <a:pt x="204961" y="18457"/>
                    <a:pt x="207363" y="20013"/>
                  </a:cubicBezTo>
                  <a:cubicBezTo>
                    <a:pt x="207254" y="20846"/>
                    <a:pt x="208674" y="21051"/>
                    <a:pt x="211622" y="20635"/>
                  </a:cubicBezTo>
                  <a:cubicBezTo>
                    <a:pt x="212823" y="20743"/>
                    <a:pt x="214897" y="19604"/>
                    <a:pt x="217845" y="17215"/>
                  </a:cubicBezTo>
                  <a:cubicBezTo>
                    <a:pt x="219264" y="14614"/>
                    <a:pt x="220902" y="11815"/>
                    <a:pt x="222758" y="8805"/>
                  </a:cubicBezTo>
                  <a:cubicBezTo>
                    <a:pt x="223741" y="7454"/>
                    <a:pt x="225161" y="5898"/>
                    <a:pt x="227017" y="4137"/>
                  </a:cubicBezTo>
                  <a:cubicBezTo>
                    <a:pt x="227890" y="2785"/>
                    <a:pt x="229637" y="1434"/>
                    <a:pt x="232258" y="89"/>
                  </a:cubicBezTo>
                  <a:cubicBezTo>
                    <a:pt x="234114" y="-225"/>
                    <a:pt x="236406" y="294"/>
                    <a:pt x="239136" y="1645"/>
                  </a:cubicBezTo>
                  <a:cubicBezTo>
                    <a:pt x="239355" y="2061"/>
                    <a:pt x="239573" y="3720"/>
                    <a:pt x="239791" y="6628"/>
                  </a:cubicBezTo>
                  <a:cubicBezTo>
                    <a:pt x="239573" y="7147"/>
                    <a:pt x="240010" y="9119"/>
                    <a:pt x="241102" y="12539"/>
                  </a:cubicBezTo>
                  <a:cubicBezTo>
                    <a:pt x="238591" y="13058"/>
                    <a:pt x="240229" y="14409"/>
                    <a:pt x="246015" y="16593"/>
                  </a:cubicBezTo>
                  <a:cubicBezTo>
                    <a:pt x="248417" y="17112"/>
                    <a:pt x="251038" y="18041"/>
                    <a:pt x="253877" y="19392"/>
                  </a:cubicBezTo>
                  <a:cubicBezTo>
                    <a:pt x="253331" y="18457"/>
                    <a:pt x="253877" y="19392"/>
                    <a:pt x="255514" y="22197"/>
                  </a:cubicBezTo>
                  <a:cubicBezTo>
                    <a:pt x="255951" y="22716"/>
                    <a:pt x="257261" y="24689"/>
                    <a:pt x="259445" y="28109"/>
                  </a:cubicBezTo>
                  <a:cubicBezTo>
                    <a:pt x="260646" y="29358"/>
                    <a:pt x="262502" y="32054"/>
                    <a:pt x="265013" y="36204"/>
                  </a:cubicBezTo>
                  <a:cubicBezTo>
                    <a:pt x="265887" y="36832"/>
                    <a:pt x="266760" y="38702"/>
                    <a:pt x="267634" y="41814"/>
                  </a:cubicBezTo>
                  <a:cubicBezTo>
                    <a:pt x="267961" y="43268"/>
                    <a:pt x="268507" y="45548"/>
                    <a:pt x="269272" y="48661"/>
                  </a:cubicBezTo>
                  <a:cubicBezTo>
                    <a:pt x="269927" y="49282"/>
                    <a:pt x="270800" y="51569"/>
                    <a:pt x="271892" y="55514"/>
                  </a:cubicBezTo>
                  <a:cubicBezTo>
                    <a:pt x="272001" y="57589"/>
                    <a:pt x="272766" y="60702"/>
                    <a:pt x="274185" y="64852"/>
                  </a:cubicBezTo>
                  <a:cubicBezTo>
                    <a:pt x="275496" y="67036"/>
                    <a:pt x="277242" y="69425"/>
                    <a:pt x="279427" y="72019"/>
                  </a:cubicBezTo>
                  <a:cubicBezTo>
                    <a:pt x="281502" y="72326"/>
                    <a:pt x="283793" y="72845"/>
                    <a:pt x="286306" y="73575"/>
                  </a:cubicBezTo>
                  <a:cubicBezTo>
                    <a:pt x="287182" y="74196"/>
                    <a:pt x="288273" y="75029"/>
                    <a:pt x="289580" y="76066"/>
                  </a:cubicBezTo>
                  <a:cubicBezTo>
                    <a:pt x="290449" y="76752"/>
                    <a:pt x="291325" y="77584"/>
                    <a:pt x="292194" y="78551"/>
                  </a:cubicBezTo>
                  <a:cubicBezTo>
                    <a:pt x="292417" y="79467"/>
                    <a:pt x="292342" y="81222"/>
                    <a:pt x="291972" y="83816"/>
                  </a:cubicBezTo>
                  <a:cubicBezTo>
                    <a:pt x="292268" y="85148"/>
                    <a:pt x="292565" y="87325"/>
                    <a:pt x="292861" y="90342"/>
                  </a:cubicBezTo>
                  <a:cubicBezTo>
                    <a:pt x="294781" y="92731"/>
                    <a:pt x="296701" y="95255"/>
                    <a:pt x="298621" y="97925"/>
                  </a:cubicBezTo>
                  <a:cubicBezTo>
                    <a:pt x="299356" y="99750"/>
                    <a:pt x="300245" y="101710"/>
                    <a:pt x="301276" y="103817"/>
                  </a:cubicBezTo>
                  <a:cubicBezTo>
                    <a:pt x="302677" y="105149"/>
                    <a:pt x="304079" y="106623"/>
                    <a:pt x="305487" y="108243"/>
                  </a:cubicBezTo>
                  <a:cubicBezTo>
                    <a:pt x="306221" y="109364"/>
                    <a:pt x="306962" y="110626"/>
                    <a:pt x="307696" y="112028"/>
                  </a:cubicBezTo>
                  <a:cubicBezTo>
                    <a:pt x="307036" y="112592"/>
                    <a:pt x="306073" y="113853"/>
                    <a:pt x="304820" y="115820"/>
                  </a:cubicBezTo>
                  <a:cubicBezTo>
                    <a:pt x="304746" y="116729"/>
                    <a:pt x="304671" y="117927"/>
                    <a:pt x="304597" y="119400"/>
                  </a:cubicBezTo>
                  <a:cubicBezTo>
                    <a:pt x="304004" y="120943"/>
                    <a:pt x="302825" y="123185"/>
                    <a:pt x="301054" y="126137"/>
                  </a:cubicBezTo>
                  <a:cubicBezTo>
                    <a:pt x="299592" y="128187"/>
                    <a:pt x="298541" y="131972"/>
                    <a:pt x="297072" y="134329"/>
                  </a:cubicBezTo>
                  <a:cubicBezTo>
                    <a:pt x="297719" y="133644"/>
                    <a:pt x="297301" y="133054"/>
                    <a:pt x="296661" y="135731"/>
                  </a:cubicBezTo>
                  <a:cubicBezTo>
                    <a:pt x="296095" y="138716"/>
                    <a:pt x="295051" y="141707"/>
                    <a:pt x="293521" y="144692"/>
                  </a:cubicBezTo>
                  <a:cubicBezTo>
                    <a:pt x="292956" y="145300"/>
                    <a:pt x="291588" y="146222"/>
                    <a:pt x="289412" y="147445"/>
                  </a:cubicBezTo>
                  <a:cubicBezTo>
                    <a:pt x="286434" y="148368"/>
                    <a:pt x="283449" y="149591"/>
                    <a:pt x="280472" y="151122"/>
                  </a:cubicBezTo>
                  <a:cubicBezTo>
                    <a:pt x="281442" y="152960"/>
                    <a:pt x="282405" y="155406"/>
                    <a:pt x="283369" y="158474"/>
                  </a:cubicBezTo>
                  <a:cubicBezTo>
                    <a:pt x="283773" y="160459"/>
                    <a:pt x="284500" y="162759"/>
                    <a:pt x="285545" y="165359"/>
                  </a:cubicBezTo>
                  <a:cubicBezTo>
                    <a:pt x="284662" y="163297"/>
                    <a:pt x="285066" y="164289"/>
                    <a:pt x="286757" y="168350"/>
                  </a:cubicBezTo>
                  <a:cubicBezTo>
                    <a:pt x="287155" y="169573"/>
                    <a:pt x="287882" y="171258"/>
                    <a:pt x="288927" y="173397"/>
                  </a:cubicBezTo>
                  <a:cubicBezTo>
                    <a:pt x="291345" y="173551"/>
                    <a:pt x="293757" y="173858"/>
                    <a:pt x="296176" y="174319"/>
                  </a:cubicBezTo>
                  <a:cubicBezTo>
                    <a:pt x="296499" y="175773"/>
                    <a:pt x="296823" y="177534"/>
                    <a:pt x="297146" y="179603"/>
                  </a:cubicBezTo>
                  <a:cubicBezTo>
                    <a:pt x="297065" y="181287"/>
                    <a:pt x="297146" y="182972"/>
                    <a:pt x="297382" y="184656"/>
                  </a:cubicBezTo>
                  <a:lnTo>
                    <a:pt x="303910" y="190625"/>
                  </a:lnTo>
                  <a:cubicBezTo>
                    <a:pt x="303748" y="191925"/>
                    <a:pt x="303910" y="193533"/>
                    <a:pt x="304389" y="195448"/>
                  </a:cubicBezTo>
                  <a:lnTo>
                    <a:pt x="310917" y="198893"/>
                  </a:lnTo>
                  <a:lnTo>
                    <a:pt x="317499" y="196632"/>
                  </a:ln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+mn-lt"/>
              </a:endParaRPr>
            </a:p>
          </p:txBody>
        </p:sp>
        <p:sp>
          <p:nvSpPr>
            <p:cNvPr id="543" name="Полилиния: фигура 542">
              <a:extLst>
                <a:ext uri="{FF2B5EF4-FFF2-40B4-BE49-F238E27FC236}">
                  <a16:creationId xmlns:a16="http://schemas.microsoft.com/office/drawing/2014/main" id="{08DBCF09-592A-7C0D-4976-C979F4BDA870}"/>
                </a:ext>
              </a:extLst>
            </p:cNvPr>
            <p:cNvSpPr/>
            <p:nvPr/>
          </p:nvSpPr>
          <p:spPr>
            <a:xfrm>
              <a:off x="10269887" y="7534835"/>
              <a:ext cx="336502" cy="386986"/>
            </a:xfrm>
            <a:custGeom>
              <a:avLst/>
              <a:gdLst>
                <a:gd name="connsiteX0" fmla="*/ 101366 w 350514"/>
                <a:gd name="connsiteY0" fmla="*/ 237853 h 416617"/>
                <a:gd name="connsiteX1" fmla="*/ 94909 w 350514"/>
                <a:gd name="connsiteY1" fmla="*/ 237853 h 416617"/>
                <a:gd name="connsiteX2" fmla="*/ 90236 w 350514"/>
                <a:gd name="connsiteY2" fmla="*/ 233408 h 416617"/>
                <a:gd name="connsiteX3" fmla="*/ 88566 w 350514"/>
                <a:gd name="connsiteY3" fmla="*/ 227484 h 416617"/>
                <a:gd name="connsiteX4" fmla="*/ 88566 w 350514"/>
                <a:gd name="connsiteY4" fmla="*/ 217422 h 416617"/>
                <a:gd name="connsiteX5" fmla="*/ 89912 w 350514"/>
                <a:gd name="connsiteY5" fmla="*/ 212644 h 416617"/>
                <a:gd name="connsiteX6" fmla="*/ 86675 w 350514"/>
                <a:gd name="connsiteY6" fmla="*/ 207316 h 416617"/>
                <a:gd name="connsiteX7" fmla="*/ 89253 w 350514"/>
                <a:gd name="connsiteY7" fmla="*/ 203070 h 416617"/>
                <a:gd name="connsiteX8" fmla="*/ 87036 w 350514"/>
                <a:gd name="connsiteY8" fmla="*/ 199419 h 416617"/>
                <a:gd name="connsiteX9" fmla="*/ 85506 w 350514"/>
                <a:gd name="connsiteY9" fmla="*/ 193988 h 416617"/>
                <a:gd name="connsiteX10" fmla="*/ 82396 w 350514"/>
                <a:gd name="connsiteY10" fmla="*/ 188871 h 416617"/>
                <a:gd name="connsiteX11" fmla="*/ 77887 w 350514"/>
                <a:gd name="connsiteY11" fmla="*/ 181448 h 416617"/>
                <a:gd name="connsiteX12" fmla="*/ 69645 w 350514"/>
                <a:gd name="connsiteY12" fmla="*/ 176926 h 416617"/>
                <a:gd name="connsiteX13" fmla="*/ 64178 w 350514"/>
                <a:gd name="connsiteY13" fmla="*/ 167921 h 416617"/>
                <a:gd name="connsiteX14" fmla="*/ 55675 w 350514"/>
                <a:gd name="connsiteY14" fmla="*/ 159839 h 416617"/>
                <a:gd name="connsiteX15" fmla="*/ 50886 w 350514"/>
                <a:gd name="connsiteY15" fmla="*/ 151955 h 416617"/>
                <a:gd name="connsiteX16" fmla="*/ 45762 w 350514"/>
                <a:gd name="connsiteY16" fmla="*/ 147081 h 416617"/>
                <a:gd name="connsiteX17" fmla="*/ 41691 w 350514"/>
                <a:gd name="connsiteY17" fmla="*/ 144846 h 416617"/>
                <a:gd name="connsiteX18" fmla="*/ 34506 w 350514"/>
                <a:gd name="connsiteY18" fmla="*/ 143020 h 416617"/>
                <a:gd name="connsiteX19" fmla="*/ 30357 w 350514"/>
                <a:gd name="connsiteY19" fmla="*/ 141963 h 416617"/>
                <a:gd name="connsiteX20" fmla="*/ 26440 w 350514"/>
                <a:gd name="connsiteY20" fmla="*/ 138236 h 416617"/>
                <a:gd name="connsiteX21" fmla="*/ 24179 w 350514"/>
                <a:gd name="connsiteY21" fmla="*/ 130211 h 416617"/>
                <a:gd name="connsiteX22" fmla="*/ 18139 w 350514"/>
                <a:gd name="connsiteY22" fmla="*/ 120271 h 416617"/>
                <a:gd name="connsiteX23" fmla="*/ 15791 w 350514"/>
                <a:gd name="connsiteY23" fmla="*/ 110575 h 416617"/>
                <a:gd name="connsiteX24" fmla="*/ 13554 w 350514"/>
                <a:gd name="connsiteY24" fmla="*/ 102639 h 416617"/>
                <a:gd name="connsiteX25" fmla="*/ 12014 w 350514"/>
                <a:gd name="connsiteY25" fmla="*/ 97176 h 416617"/>
                <a:gd name="connsiteX26" fmla="*/ 14948 w 350514"/>
                <a:gd name="connsiteY26" fmla="*/ 94384 h 416617"/>
                <a:gd name="connsiteX27" fmla="*/ 17505 w 350514"/>
                <a:gd name="connsiteY27" fmla="*/ 92981 h 416617"/>
                <a:gd name="connsiteX28" fmla="*/ 15811 w 350514"/>
                <a:gd name="connsiteY28" fmla="*/ 86974 h 416617"/>
                <a:gd name="connsiteX29" fmla="*/ 14538 w 350514"/>
                <a:gd name="connsiteY29" fmla="*/ 82458 h 416617"/>
                <a:gd name="connsiteX30" fmla="*/ 15642 w 350514"/>
                <a:gd name="connsiteY30" fmla="*/ 74927 h 416617"/>
                <a:gd name="connsiteX31" fmla="*/ 14951 w 350514"/>
                <a:gd name="connsiteY31" fmla="*/ 68144 h 416617"/>
                <a:gd name="connsiteX32" fmla="*/ 11501 w 350514"/>
                <a:gd name="connsiteY32" fmla="*/ 62022 h 416617"/>
                <a:gd name="connsiteX33" fmla="*/ 10581 w 350514"/>
                <a:gd name="connsiteY33" fmla="*/ 56994 h 416617"/>
                <a:gd name="connsiteX34" fmla="*/ 10811 w 350514"/>
                <a:gd name="connsiteY34" fmla="*/ 50653 h 416617"/>
                <a:gd name="connsiteX35" fmla="*/ 6441 w 350514"/>
                <a:gd name="connsiteY35" fmla="*/ 47374 h 416617"/>
                <a:gd name="connsiteX36" fmla="*/ 1381 w 350514"/>
                <a:gd name="connsiteY36" fmla="*/ 41251 h 416617"/>
                <a:gd name="connsiteX37" fmla="*/ 0 w 350514"/>
                <a:gd name="connsiteY37" fmla="*/ 35129 h 416617"/>
                <a:gd name="connsiteX38" fmla="*/ 4601 w 350514"/>
                <a:gd name="connsiteY38" fmla="*/ 32721 h 416617"/>
                <a:gd name="connsiteX39" fmla="*/ 6901 w 350514"/>
                <a:gd name="connsiteY39" fmla="*/ 32285 h 416617"/>
                <a:gd name="connsiteX40" fmla="*/ 11272 w 350514"/>
                <a:gd name="connsiteY40" fmla="*/ 37972 h 416617"/>
                <a:gd name="connsiteX41" fmla="*/ 20932 w 350514"/>
                <a:gd name="connsiteY41" fmla="*/ 45402 h 416617"/>
                <a:gd name="connsiteX42" fmla="*/ 29213 w 350514"/>
                <a:gd name="connsiteY42" fmla="*/ 48905 h 416617"/>
                <a:gd name="connsiteX43" fmla="*/ 34273 w 350514"/>
                <a:gd name="connsiteY43" fmla="*/ 46497 h 416617"/>
                <a:gd name="connsiteX44" fmla="*/ 35883 w 350514"/>
                <a:gd name="connsiteY44" fmla="*/ 42558 h 416617"/>
                <a:gd name="connsiteX45" fmla="*/ 32663 w 350514"/>
                <a:gd name="connsiteY45" fmla="*/ 36435 h 416617"/>
                <a:gd name="connsiteX46" fmla="*/ 30999 w 350514"/>
                <a:gd name="connsiteY46" fmla="*/ 27526 h 416617"/>
                <a:gd name="connsiteX47" fmla="*/ 31290 w 350514"/>
                <a:gd name="connsiteY47" fmla="*/ 22832 h 416617"/>
                <a:gd name="connsiteX48" fmla="*/ 29837 w 350514"/>
                <a:gd name="connsiteY48" fmla="*/ 15377 h 416617"/>
                <a:gd name="connsiteX49" fmla="*/ 35356 w 350514"/>
                <a:gd name="connsiteY49" fmla="*/ 13993 h 416617"/>
                <a:gd name="connsiteX50" fmla="*/ 37970 w 350514"/>
                <a:gd name="connsiteY50" fmla="*/ 13993 h 416617"/>
                <a:gd name="connsiteX51" fmla="*/ 38841 w 350514"/>
                <a:gd name="connsiteY51" fmla="*/ 18137 h 416617"/>
                <a:gd name="connsiteX52" fmla="*/ 42036 w 350514"/>
                <a:gd name="connsiteY52" fmla="*/ 22832 h 416617"/>
                <a:gd name="connsiteX53" fmla="*/ 46974 w 350514"/>
                <a:gd name="connsiteY53" fmla="*/ 30838 h 416617"/>
                <a:gd name="connsiteX54" fmla="*/ 54235 w 350514"/>
                <a:gd name="connsiteY54" fmla="*/ 36640 h 416617"/>
                <a:gd name="connsiteX55" fmla="*/ 57430 w 350514"/>
                <a:gd name="connsiteY55" fmla="*/ 43262 h 416617"/>
                <a:gd name="connsiteX56" fmla="*/ 59173 w 350514"/>
                <a:gd name="connsiteY56" fmla="*/ 50993 h 416617"/>
                <a:gd name="connsiteX57" fmla="*/ 68467 w 350514"/>
                <a:gd name="connsiteY57" fmla="*/ 52927 h 416617"/>
                <a:gd name="connsiteX58" fmla="*/ 74857 w 350514"/>
                <a:gd name="connsiteY58" fmla="*/ 52101 h 416617"/>
                <a:gd name="connsiteX59" fmla="*/ 74857 w 350514"/>
                <a:gd name="connsiteY59" fmla="*/ 45747 h 416617"/>
                <a:gd name="connsiteX60" fmla="*/ 69338 w 350514"/>
                <a:gd name="connsiteY60" fmla="*/ 38850 h 416617"/>
                <a:gd name="connsiteX61" fmla="*/ 65853 w 350514"/>
                <a:gd name="connsiteY61" fmla="*/ 34706 h 416617"/>
                <a:gd name="connsiteX62" fmla="*/ 66724 w 350514"/>
                <a:gd name="connsiteY62" fmla="*/ 26976 h 416617"/>
                <a:gd name="connsiteX63" fmla="*/ 66434 w 350514"/>
                <a:gd name="connsiteY63" fmla="*/ 17586 h 416617"/>
                <a:gd name="connsiteX64" fmla="*/ 67596 w 350514"/>
                <a:gd name="connsiteY64" fmla="*/ 11233 h 416617"/>
                <a:gd name="connsiteX65" fmla="*/ 71662 w 350514"/>
                <a:gd name="connsiteY65" fmla="*/ 11790 h 416617"/>
                <a:gd name="connsiteX66" fmla="*/ 79795 w 350514"/>
                <a:gd name="connsiteY66" fmla="*/ 13167 h 416617"/>
                <a:gd name="connsiteX67" fmla="*/ 82989 w 350514"/>
                <a:gd name="connsiteY67" fmla="*/ 11508 h 416617"/>
                <a:gd name="connsiteX68" fmla="*/ 90832 w 350514"/>
                <a:gd name="connsiteY68" fmla="*/ 12616 h 416617"/>
                <a:gd name="connsiteX69" fmla="*/ 105064 w 350514"/>
                <a:gd name="connsiteY69" fmla="*/ 13718 h 416617"/>
                <a:gd name="connsiteX70" fmla="*/ 111163 w 350514"/>
                <a:gd name="connsiteY70" fmla="*/ 12341 h 416617"/>
                <a:gd name="connsiteX71" fmla="*/ 114358 w 350514"/>
                <a:gd name="connsiteY71" fmla="*/ 20898 h 416617"/>
                <a:gd name="connsiteX72" fmla="*/ 116391 w 350514"/>
                <a:gd name="connsiteY72" fmla="*/ 26976 h 416617"/>
                <a:gd name="connsiteX73" fmla="*/ 124524 w 350514"/>
                <a:gd name="connsiteY73" fmla="*/ 28077 h 416617"/>
                <a:gd name="connsiteX74" fmla="*/ 128299 w 350514"/>
                <a:gd name="connsiteY74" fmla="*/ 34706 h 416617"/>
                <a:gd name="connsiteX75" fmla="*/ 132366 w 350514"/>
                <a:gd name="connsiteY75" fmla="*/ 39400 h 416617"/>
                <a:gd name="connsiteX76" fmla="*/ 139918 w 350514"/>
                <a:gd name="connsiteY76" fmla="*/ 38292 h 416617"/>
                <a:gd name="connsiteX77" fmla="*/ 143694 w 350514"/>
                <a:gd name="connsiteY77" fmla="*/ 44370 h 416617"/>
                <a:gd name="connsiteX78" fmla="*/ 149212 w 350514"/>
                <a:gd name="connsiteY78" fmla="*/ 51825 h 416617"/>
                <a:gd name="connsiteX79" fmla="*/ 147760 w 350514"/>
                <a:gd name="connsiteY79" fmla="*/ 57897 h 416617"/>
                <a:gd name="connsiteX80" fmla="*/ 155055 w 350514"/>
                <a:gd name="connsiteY80" fmla="*/ 65077 h 416617"/>
                <a:gd name="connsiteX81" fmla="*/ 160038 w 350514"/>
                <a:gd name="connsiteY81" fmla="*/ 69182 h 416617"/>
                <a:gd name="connsiteX82" fmla="*/ 164357 w 350514"/>
                <a:gd name="connsiteY82" fmla="*/ 64129 h 416617"/>
                <a:gd name="connsiteX83" fmla="*/ 171999 w 350514"/>
                <a:gd name="connsiteY83" fmla="*/ 65390 h 416617"/>
                <a:gd name="connsiteX84" fmla="*/ 180970 w 350514"/>
                <a:gd name="connsiteY84" fmla="*/ 64763 h 416617"/>
                <a:gd name="connsiteX85" fmla="*/ 183960 w 350514"/>
                <a:gd name="connsiteY85" fmla="*/ 60657 h 416617"/>
                <a:gd name="connsiteX86" fmla="*/ 188280 w 350514"/>
                <a:gd name="connsiteY86" fmla="*/ 65390 h 416617"/>
                <a:gd name="connsiteX87" fmla="*/ 192599 w 350514"/>
                <a:gd name="connsiteY87" fmla="*/ 67606 h 416617"/>
                <a:gd name="connsiteX88" fmla="*/ 199244 w 350514"/>
                <a:gd name="connsiteY88" fmla="*/ 62867 h 416617"/>
                <a:gd name="connsiteX89" fmla="*/ 199576 w 350514"/>
                <a:gd name="connsiteY89" fmla="*/ 48969 h 416617"/>
                <a:gd name="connsiteX90" fmla="*/ 201901 w 350514"/>
                <a:gd name="connsiteY90" fmla="*/ 42968 h 416617"/>
                <a:gd name="connsiteX91" fmla="*/ 216520 w 350514"/>
                <a:gd name="connsiteY91" fmla="*/ 37915 h 416617"/>
                <a:gd name="connsiteX92" fmla="*/ 225824 w 350514"/>
                <a:gd name="connsiteY92" fmla="*/ 44550 h 416617"/>
                <a:gd name="connsiteX93" fmla="*/ 234794 w 350514"/>
                <a:gd name="connsiteY93" fmla="*/ 44229 h 416617"/>
                <a:gd name="connsiteX94" fmla="*/ 239446 w 350514"/>
                <a:gd name="connsiteY94" fmla="*/ 39490 h 416617"/>
                <a:gd name="connsiteX95" fmla="*/ 250410 w 350514"/>
                <a:gd name="connsiteY95" fmla="*/ 32227 h 416617"/>
                <a:gd name="connsiteX96" fmla="*/ 252071 w 350514"/>
                <a:gd name="connsiteY96" fmla="*/ 24964 h 416617"/>
                <a:gd name="connsiteX97" fmla="*/ 251407 w 350514"/>
                <a:gd name="connsiteY97" fmla="*/ 17068 h 416617"/>
                <a:gd name="connsiteX98" fmla="*/ 264364 w 350514"/>
                <a:gd name="connsiteY98" fmla="*/ 11701 h 416617"/>
                <a:gd name="connsiteX99" fmla="*/ 263035 w 350514"/>
                <a:gd name="connsiteY99" fmla="*/ 18016 h 416617"/>
                <a:gd name="connsiteX100" fmla="*/ 266026 w 350514"/>
                <a:gd name="connsiteY100" fmla="*/ 21807 h 416617"/>
                <a:gd name="connsiteX101" fmla="*/ 273003 w 350514"/>
                <a:gd name="connsiteY101" fmla="*/ 13596 h 416617"/>
                <a:gd name="connsiteX102" fmla="*/ 276326 w 350514"/>
                <a:gd name="connsiteY102" fmla="*/ 8537 h 416617"/>
                <a:gd name="connsiteX103" fmla="*/ 277987 w 350514"/>
                <a:gd name="connsiteY103" fmla="*/ 2222 h 416617"/>
                <a:gd name="connsiteX104" fmla="*/ 283635 w 350514"/>
                <a:gd name="connsiteY104" fmla="*/ 5379 h 416617"/>
                <a:gd name="connsiteX105" fmla="*/ 288287 w 350514"/>
                <a:gd name="connsiteY105" fmla="*/ 11701 h 416617"/>
                <a:gd name="connsiteX106" fmla="*/ 288287 w 350514"/>
                <a:gd name="connsiteY106" fmla="*/ 18329 h 416617"/>
                <a:gd name="connsiteX107" fmla="*/ 289283 w 350514"/>
                <a:gd name="connsiteY107" fmla="*/ 31600 h 416617"/>
                <a:gd name="connsiteX108" fmla="*/ 295264 w 350514"/>
                <a:gd name="connsiteY108" fmla="*/ 32227 h 416617"/>
                <a:gd name="connsiteX109" fmla="*/ 301576 w 350514"/>
                <a:gd name="connsiteY109" fmla="*/ 33809 h 416617"/>
                <a:gd name="connsiteX110" fmla="*/ 307557 w 350514"/>
                <a:gd name="connsiteY110" fmla="*/ 37601 h 416617"/>
                <a:gd name="connsiteX111" fmla="*/ 315863 w 350514"/>
                <a:gd name="connsiteY111" fmla="*/ 36019 h 416617"/>
                <a:gd name="connsiteX112" fmla="*/ 319517 w 350514"/>
                <a:gd name="connsiteY112" fmla="*/ 40438 h 416617"/>
                <a:gd name="connsiteX113" fmla="*/ 320515 w 350514"/>
                <a:gd name="connsiteY113" fmla="*/ 48335 h 416617"/>
                <a:gd name="connsiteX114" fmla="*/ 313538 w 350514"/>
                <a:gd name="connsiteY114" fmla="*/ 51499 h 416617"/>
                <a:gd name="connsiteX115" fmla="*/ 310879 w 350514"/>
                <a:gd name="connsiteY115" fmla="*/ 53708 h 416617"/>
                <a:gd name="connsiteX116" fmla="*/ 310547 w 350514"/>
                <a:gd name="connsiteY116" fmla="*/ 58441 h 416617"/>
                <a:gd name="connsiteX117" fmla="*/ 313538 w 350514"/>
                <a:gd name="connsiteY117" fmla="*/ 66024 h 416617"/>
                <a:gd name="connsiteX118" fmla="*/ 328156 w 350514"/>
                <a:gd name="connsiteY118" fmla="*/ 76445 h 416617"/>
                <a:gd name="connsiteX119" fmla="*/ 331811 w 350514"/>
                <a:gd name="connsiteY119" fmla="*/ 79922 h 416617"/>
                <a:gd name="connsiteX120" fmla="*/ 336463 w 350514"/>
                <a:gd name="connsiteY120" fmla="*/ 86551 h 416617"/>
                <a:gd name="connsiteX121" fmla="*/ 334136 w 350514"/>
                <a:gd name="connsiteY121" fmla="*/ 90977 h 416617"/>
                <a:gd name="connsiteX122" fmla="*/ 335133 w 350514"/>
                <a:gd name="connsiteY122" fmla="*/ 98239 h 416617"/>
                <a:gd name="connsiteX123" fmla="*/ 344769 w 350514"/>
                <a:gd name="connsiteY123" fmla="*/ 108980 h 416617"/>
                <a:gd name="connsiteX124" fmla="*/ 349420 w 350514"/>
                <a:gd name="connsiteY124" fmla="*/ 114033 h 416617"/>
                <a:gd name="connsiteX125" fmla="*/ 349088 w 350514"/>
                <a:gd name="connsiteY125" fmla="*/ 121296 h 416617"/>
                <a:gd name="connsiteX126" fmla="*/ 340782 w 350514"/>
                <a:gd name="connsiteY126" fmla="*/ 138671 h 416617"/>
                <a:gd name="connsiteX127" fmla="*/ 334801 w 350514"/>
                <a:gd name="connsiteY127" fmla="*/ 150354 h 416617"/>
                <a:gd name="connsiteX128" fmla="*/ 336463 w 350514"/>
                <a:gd name="connsiteY128" fmla="*/ 154779 h 416617"/>
                <a:gd name="connsiteX129" fmla="*/ 342443 w 350514"/>
                <a:gd name="connsiteY129" fmla="*/ 159198 h 416617"/>
                <a:gd name="connsiteX130" fmla="*/ 347427 w 350514"/>
                <a:gd name="connsiteY130" fmla="*/ 160146 h 416617"/>
                <a:gd name="connsiteX131" fmla="*/ 349420 w 350514"/>
                <a:gd name="connsiteY131" fmla="*/ 164251 h 416617"/>
                <a:gd name="connsiteX132" fmla="*/ 347095 w 350514"/>
                <a:gd name="connsiteY132" fmla="*/ 173410 h 416617"/>
                <a:gd name="connsiteX133" fmla="*/ 337791 w 350514"/>
                <a:gd name="connsiteY133" fmla="*/ 176574 h 416617"/>
                <a:gd name="connsiteX134" fmla="*/ 330814 w 350514"/>
                <a:gd name="connsiteY134" fmla="*/ 186360 h 416617"/>
                <a:gd name="connsiteX135" fmla="*/ 324834 w 350514"/>
                <a:gd name="connsiteY135" fmla="*/ 198683 h 416617"/>
                <a:gd name="connsiteX136" fmla="*/ 319850 w 350514"/>
                <a:gd name="connsiteY136" fmla="*/ 207841 h 416617"/>
                <a:gd name="connsiteX137" fmla="*/ 316860 w 350514"/>
                <a:gd name="connsiteY137" fmla="*/ 225530 h 416617"/>
                <a:gd name="connsiteX138" fmla="*/ 318390 w 350514"/>
                <a:gd name="connsiteY138" fmla="*/ 230667 h 416617"/>
                <a:gd name="connsiteX139" fmla="*/ 318062 w 350514"/>
                <a:gd name="connsiteY139" fmla="*/ 237846 h 416617"/>
                <a:gd name="connsiteX140" fmla="*/ 311824 w 350514"/>
                <a:gd name="connsiteY140" fmla="*/ 245961 h 416617"/>
                <a:gd name="connsiteX141" fmla="*/ 311824 w 350514"/>
                <a:gd name="connsiteY141" fmla="*/ 250957 h 416617"/>
                <a:gd name="connsiteX142" fmla="*/ 304272 w 350514"/>
                <a:gd name="connsiteY142" fmla="*/ 257509 h 416617"/>
                <a:gd name="connsiteX143" fmla="*/ 298691 w 350514"/>
                <a:gd name="connsiteY143" fmla="*/ 255952 h 416617"/>
                <a:gd name="connsiteX144" fmla="*/ 293109 w 350514"/>
                <a:gd name="connsiteY144" fmla="*/ 258136 h 416617"/>
                <a:gd name="connsiteX145" fmla="*/ 285557 w 350514"/>
                <a:gd name="connsiteY145" fmla="*/ 255952 h 416617"/>
                <a:gd name="connsiteX146" fmla="*/ 278005 w 350514"/>
                <a:gd name="connsiteY146" fmla="*/ 256260 h 416617"/>
                <a:gd name="connsiteX147" fmla="*/ 279319 w 350514"/>
                <a:gd name="connsiteY147" fmla="*/ 264688 h 416617"/>
                <a:gd name="connsiteX148" fmla="*/ 279647 w 350514"/>
                <a:gd name="connsiteY148" fmla="*/ 271868 h 416617"/>
                <a:gd name="connsiteX149" fmla="*/ 272752 w 350514"/>
                <a:gd name="connsiteY149" fmla="*/ 277798 h 416617"/>
                <a:gd name="connsiteX150" fmla="*/ 267827 w 350514"/>
                <a:gd name="connsiteY150" fmla="*/ 286848 h 416617"/>
                <a:gd name="connsiteX151" fmla="*/ 272752 w 350514"/>
                <a:gd name="connsiteY151" fmla="*/ 297460 h 416617"/>
                <a:gd name="connsiteX152" fmla="*/ 274722 w 350514"/>
                <a:gd name="connsiteY152" fmla="*/ 304333 h 416617"/>
                <a:gd name="connsiteX153" fmla="*/ 273080 w 350514"/>
                <a:gd name="connsiteY153" fmla="*/ 309949 h 416617"/>
                <a:gd name="connsiteX154" fmla="*/ 275707 w 350514"/>
                <a:gd name="connsiteY154" fmla="*/ 318685 h 416617"/>
                <a:gd name="connsiteX155" fmla="*/ 275707 w 350514"/>
                <a:gd name="connsiteY155" fmla="*/ 329298 h 416617"/>
                <a:gd name="connsiteX156" fmla="*/ 268155 w 350514"/>
                <a:gd name="connsiteY156" fmla="*/ 338975 h 416617"/>
                <a:gd name="connsiteX157" fmla="*/ 260604 w 350514"/>
                <a:gd name="connsiteY157" fmla="*/ 347717 h 416617"/>
                <a:gd name="connsiteX158" fmla="*/ 260932 w 350514"/>
                <a:gd name="connsiteY158" fmla="*/ 353955 h 416617"/>
                <a:gd name="connsiteX159" fmla="*/ 253709 w 350514"/>
                <a:gd name="connsiteY159" fmla="*/ 355832 h 416617"/>
                <a:gd name="connsiteX160" fmla="*/ 247142 w 350514"/>
                <a:gd name="connsiteY160" fmla="*/ 352713 h 416617"/>
                <a:gd name="connsiteX161" fmla="*/ 240904 w 350514"/>
                <a:gd name="connsiteY161" fmla="*/ 348652 h 416617"/>
                <a:gd name="connsiteX162" fmla="*/ 235979 w 350514"/>
                <a:gd name="connsiteY162" fmla="*/ 346154 h 416617"/>
                <a:gd name="connsiteX163" fmla="*/ 230725 w 350514"/>
                <a:gd name="connsiteY163" fmla="*/ 343343 h 416617"/>
                <a:gd name="connsiteX164" fmla="*/ 224158 w 350514"/>
                <a:gd name="connsiteY164" fmla="*/ 344284 h 416617"/>
                <a:gd name="connsiteX165" fmla="*/ 221203 w 350514"/>
                <a:gd name="connsiteY165" fmla="*/ 347717 h 416617"/>
                <a:gd name="connsiteX166" fmla="*/ 213324 w 350514"/>
                <a:gd name="connsiteY166" fmla="*/ 359578 h 416617"/>
                <a:gd name="connsiteX167" fmla="*/ 201503 w 350514"/>
                <a:gd name="connsiteY167" fmla="*/ 366758 h 416617"/>
                <a:gd name="connsiteX168" fmla="*/ 199205 w 350514"/>
                <a:gd name="connsiteY168" fmla="*/ 372996 h 416617"/>
                <a:gd name="connsiteX169" fmla="*/ 192639 w 350514"/>
                <a:gd name="connsiteY169" fmla="*/ 383608 h 416617"/>
                <a:gd name="connsiteX170" fmla="*/ 190012 w 350514"/>
                <a:gd name="connsiteY170" fmla="*/ 390167 h 416617"/>
                <a:gd name="connsiteX171" fmla="*/ 185743 w 350514"/>
                <a:gd name="connsiteY171" fmla="*/ 397346 h 416617"/>
                <a:gd name="connsiteX172" fmla="*/ 182131 w 350514"/>
                <a:gd name="connsiteY172" fmla="*/ 407331 h 416617"/>
                <a:gd name="connsiteX173" fmla="*/ 178780 w 350514"/>
                <a:gd name="connsiteY173" fmla="*/ 411257 h 416617"/>
                <a:gd name="connsiteX174" fmla="*/ 175839 w 350514"/>
                <a:gd name="connsiteY174" fmla="*/ 415452 h 416617"/>
                <a:gd name="connsiteX175" fmla="*/ 166771 w 350514"/>
                <a:gd name="connsiteY175" fmla="*/ 416618 h 416617"/>
                <a:gd name="connsiteX176" fmla="*/ 163341 w 350514"/>
                <a:gd name="connsiteY176" fmla="*/ 413358 h 416617"/>
                <a:gd name="connsiteX177" fmla="*/ 163341 w 350514"/>
                <a:gd name="connsiteY177" fmla="*/ 402207 h 416617"/>
                <a:gd name="connsiteX178" fmla="*/ 163341 w 350514"/>
                <a:gd name="connsiteY178" fmla="*/ 395912 h 416617"/>
                <a:gd name="connsiteX179" fmla="*/ 158943 w 350514"/>
                <a:gd name="connsiteY179" fmla="*/ 394791 h 416617"/>
                <a:gd name="connsiteX180" fmla="*/ 159867 w 350514"/>
                <a:gd name="connsiteY180" fmla="*/ 391512 h 416617"/>
                <a:gd name="connsiteX181" fmla="*/ 164440 w 350514"/>
                <a:gd name="connsiteY181" fmla="*/ 390346 h 416617"/>
                <a:gd name="connsiteX182" fmla="*/ 165230 w 350514"/>
                <a:gd name="connsiteY182" fmla="*/ 387541 h 416617"/>
                <a:gd name="connsiteX183" fmla="*/ 168373 w 350514"/>
                <a:gd name="connsiteY183" fmla="*/ 385818 h 416617"/>
                <a:gd name="connsiteX184" fmla="*/ 170578 w 350514"/>
                <a:gd name="connsiteY184" fmla="*/ 383724 h 416617"/>
                <a:gd name="connsiteX185" fmla="*/ 173047 w 350514"/>
                <a:gd name="connsiteY185" fmla="*/ 382366 h 416617"/>
                <a:gd name="connsiteX186" fmla="*/ 173047 w 350514"/>
                <a:gd name="connsiteY186" fmla="*/ 345014 h 416617"/>
                <a:gd name="connsiteX187" fmla="*/ 155873 w 350514"/>
                <a:gd name="connsiteY187" fmla="*/ 345014 h 416617"/>
                <a:gd name="connsiteX188" fmla="*/ 155873 w 350514"/>
                <a:gd name="connsiteY188" fmla="*/ 329106 h 416617"/>
                <a:gd name="connsiteX189" fmla="*/ 161586 w 350514"/>
                <a:gd name="connsiteY189" fmla="*/ 327645 h 416617"/>
                <a:gd name="connsiteX190" fmla="*/ 162176 w 350514"/>
                <a:gd name="connsiteY190" fmla="*/ 316213 h 416617"/>
                <a:gd name="connsiteX191" fmla="*/ 161016 w 350514"/>
                <a:gd name="connsiteY191" fmla="*/ 311333 h 416617"/>
                <a:gd name="connsiteX192" fmla="*/ 159856 w 350514"/>
                <a:gd name="connsiteY192" fmla="*/ 306920 h 416617"/>
                <a:gd name="connsiteX193" fmla="*/ 155216 w 350514"/>
                <a:gd name="connsiteY193" fmla="*/ 302354 h 416617"/>
                <a:gd name="connsiteX194" fmla="*/ 154388 w 350514"/>
                <a:gd name="connsiteY194" fmla="*/ 297787 h 416617"/>
                <a:gd name="connsiteX195" fmla="*/ 153228 w 350514"/>
                <a:gd name="connsiteY195" fmla="*/ 291645 h 416617"/>
                <a:gd name="connsiteX196" fmla="*/ 152818 w 350514"/>
                <a:gd name="connsiteY196" fmla="*/ 280296 h 416617"/>
                <a:gd name="connsiteX197" fmla="*/ 149810 w 350514"/>
                <a:gd name="connsiteY197" fmla="*/ 276293 h 416617"/>
                <a:gd name="connsiteX198" fmla="*/ 149960 w 350514"/>
                <a:gd name="connsiteY198" fmla="*/ 269434 h 416617"/>
                <a:gd name="connsiteX199" fmla="*/ 147855 w 350514"/>
                <a:gd name="connsiteY199" fmla="*/ 261281 h 416617"/>
                <a:gd name="connsiteX200" fmla="*/ 145448 w 350514"/>
                <a:gd name="connsiteY200" fmla="*/ 254992 h 416617"/>
                <a:gd name="connsiteX201" fmla="*/ 146651 w 350514"/>
                <a:gd name="connsiteY201" fmla="*/ 253563 h 416617"/>
                <a:gd name="connsiteX202" fmla="*/ 150411 w 350514"/>
                <a:gd name="connsiteY202" fmla="*/ 252417 h 416617"/>
                <a:gd name="connsiteX203" fmla="*/ 150411 w 350514"/>
                <a:gd name="connsiteY203" fmla="*/ 244117 h 416617"/>
                <a:gd name="connsiteX204" fmla="*/ 146510 w 350514"/>
                <a:gd name="connsiteY204" fmla="*/ 241971 h 416617"/>
                <a:gd name="connsiteX205" fmla="*/ 145328 w 350514"/>
                <a:gd name="connsiteY205" fmla="*/ 237776 h 416617"/>
                <a:gd name="connsiteX206" fmla="*/ 143165 w 350514"/>
                <a:gd name="connsiteY206" fmla="*/ 236591 h 416617"/>
                <a:gd name="connsiteX207" fmla="*/ 141500 w 350514"/>
                <a:gd name="connsiteY207" fmla="*/ 233850 h 416617"/>
                <a:gd name="connsiteX208" fmla="*/ 139845 w 350514"/>
                <a:gd name="connsiteY208" fmla="*/ 232274 h 416617"/>
                <a:gd name="connsiteX209" fmla="*/ 139845 w 350514"/>
                <a:gd name="connsiteY209" fmla="*/ 221099 h 416617"/>
                <a:gd name="connsiteX210" fmla="*/ 138925 w 350514"/>
                <a:gd name="connsiteY210" fmla="*/ 217839 h 416617"/>
                <a:gd name="connsiteX211" fmla="*/ 135289 w 350514"/>
                <a:gd name="connsiteY211" fmla="*/ 219830 h 416617"/>
                <a:gd name="connsiteX212" fmla="*/ 131778 w 350514"/>
                <a:gd name="connsiteY212" fmla="*/ 221758 h 416617"/>
                <a:gd name="connsiteX213" fmla="*/ 130813 w 350514"/>
                <a:gd name="connsiteY213" fmla="*/ 225185 h 416617"/>
                <a:gd name="connsiteX214" fmla="*/ 125718 w 350514"/>
                <a:gd name="connsiteY214" fmla="*/ 225185 h 416617"/>
                <a:gd name="connsiteX215" fmla="*/ 125718 w 350514"/>
                <a:gd name="connsiteY215" fmla="*/ 228970 h 416617"/>
                <a:gd name="connsiteX216" fmla="*/ 120623 w 350514"/>
                <a:gd name="connsiteY216" fmla="*/ 228970 h 416617"/>
                <a:gd name="connsiteX217" fmla="*/ 120623 w 350514"/>
                <a:gd name="connsiteY217" fmla="*/ 234561 h 416617"/>
                <a:gd name="connsiteX218" fmla="*/ 116111 w 350514"/>
                <a:gd name="connsiteY218" fmla="*/ 234561 h 416617"/>
                <a:gd name="connsiteX219" fmla="*/ 116111 w 350514"/>
                <a:gd name="connsiteY219" fmla="*/ 237981 h 416617"/>
                <a:gd name="connsiteX220" fmla="*/ 108745 w 350514"/>
                <a:gd name="connsiteY220" fmla="*/ 237981 h 416617"/>
                <a:gd name="connsiteX221" fmla="*/ 105442 w 350514"/>
                <a:gd name="connsiteY221" fmla="*/ 238218 h 416617"/>
                <a:gd name="connsiteX222" fmla="*/ 101366 w 350514"/>
                <a:gd name="connsiteY222" fmla="*/ 237853 h 41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350514" h="416617">
                  <a:moveTo>
                    <a:pt x="101366" y="237853"/>
                  </a:moveTo>
                  <a:lnTo>
                    <a:pt x="94909" y="237853"/>
                  </a:lnTo>
                  <a:lnTo>
                    <a:pt x="90236" y="233408"/>
                  </a:lnTo>
                  <a:lnTo>
                    <a:pt x="88566" y="227484"/>
                  </a:lnTo>
                  <a:lnTo>
                    <a:pt x="88566" y="217422"/>
                  </a:lnTo>
                  <a:lnTo>
                    <a:pt x="89912" y="212644"/>
                  </a:lnTo>
                  <a:lnTo>
                    <a:pt x="86675" y="207316"/>
                  </a:lnTo>
                  <a:lnTo>
                    <a:pt x="89253" y="203070"/>
                  </a:lnTo>
                  <a:cubicBezTo>
                    <a:pt x="88514" y="201962"/>
                    <a:pt x="87775" y="200745"/>
                    <a:pt x="87036" y="199419"/>
                  </a:cubicBezTo>
                  <a:cubicBezTo>
                    <a:pt x="86526" y="197831"/>
                    <a:pt x="86016" y="196018"/>
                    <a:pt x="85506" y="193988"/>
                  </a:cubicBezTo>
                  <a:cubicBezTo>
                    <a:pt x="84583" y="192502"/>
                    <a:pt x="83546" y="190792"/>
                    <a:pt x="82396" y="188871"/>
                  </a:cubicBezTo>
                  <a:cubicBezTo>
                    <a:pt x="81235" y="186719"/>
                    <a:pt x="79732" y="184247"/>
                    <a:pt x="77887" y="181448"/>
                  </a:cubicBezTo>
                  <a:cubicBezTo>
                    <a:pt x="75254" y="180154"/>
                    <a:pt x="72506" y="178649"/>
                    <a:pt x="69645" y="176926"/>
                  </a:cubicBezTo>
                  <a:lnTo>
                    <a:pt x="64178" y="167921"/>
                  </a:lnTo>
                  <a:lnTo>
                    <a:pt x="55675" y="159839"/>
                  </a:lnTo>
                  <a:lnTo>
                    <a:pt x="50886" y="151955"/>
                  </a:lnTo>
                  <a:lnTo>
                    <a:pt x="45762" y="147081"/>
                  </a:lnTo>
                  <a:lnTo>
                    <a:pt x="41691" y="144846"/>
                  </a:lnTo>
                  <a:cubicBezTo>
                    <a:pt x="39587" y="144378"/>
                    <a:pt x="37193" y="143769"/>
                    <a:pt x="34506" y="143020"/>
                  </a:cubicBezTo>
                  <a:cubicBezTo>
                    <a:pt x="33123" y="142802"/>
                    <a:pt x="31740" y="142450"/>
                    <a:pt x="30357" y="141963"/>
                  </a:cubicBezTo>
                  <a:lnTo>
                    <a:pt x="26440" y="138236"/>
                  </a:lnTo>
                  <a:lnTo>
                    <a:pt x="24179" y="130211"/>
                  </a:lnTo>
                  <a:lnTo>
                    <a:pt x="18139" y="120271"/>
                  </a:lnTo>
                  <a:lnTo>
                    <a:pt x="15791" y="110575"/>
                  </a:lnTo>
                  <a:lnTo>
                    <a:pt x="13554" y="102639"/>
                  </a:lnTo>
                  <a:lnTo>
                    <a:pt x="12014" y="97176"/>
                  </a:lnTo>
                  <a:lnTo>
                    <a:pt x="14948" y="94384"/>
                  </a:lnTo>
                  <a:cubicBezTo>
                    <a:pt x="15800" y="94057"/>
                    <a:pt x="16653" y="93590"/>
                    <a:pt x="17505" y="92981"/>
                  </a:cubicBezTo>
                  <a:cubicBezTo>
                    <a:pt x="16941" y="91117"/>
                    <a:pt x="16376" y="89113"/>
                    <a:pt x="15811" y="86974"/>
                  </a:cubicBezTo>
                  <a:lnTo>
                    <a:pt x="14538" y="82458"/>
                  </a:lnTo>
                  <a:lnTo>
                    <a:pt x="15642" y="74927"/>
                  </a:lnTo>
                  <a:cubicBezTo>
                    <a:pt x="15565" y="72518"/>
                    <a:pt x="15335" y="70258"/>
                    <a:pt x="14951" y="68144"/>
                  </a:cubicBezTo>
                  <a:cubicBezTo>
                    <a:pt x="13955" y="66248"/>
                    <a:pt x="12805" y="64212"/>
                    <a:pt x="11501" y="62022"/>
                  </a:cubicBezTo>
                  <a:cubicBezTo>
                    <a:pt x="11195" y="60638"/>
                    <a:pt x="10888" y="58960"/>
                    <a:pt x="10581" y="56994"/>
                  </a:cubicBezTo>
                  <a:lnTo>
                    <a:pt x="10811" y="50653"/>
                  </a:lnTo>
                  <a:cubicBezTo>
                    <a:pt x="9968" y="49994"/>
                    <a:pt x="8511" y="48905"/>
                    <a:pt x="6441" y="47374"/>
                  </a:cubicBezTo>
                  <a:lnTo>
                    <a:pt x="1381" y="41251"/>
                  </a:lnTo>
                  <a:lnTo>
                    <a:pt x="0" y="35129"/>
                  </a:lnTo>
                  <a:lnTo>
                    <a:pt x="4601" y="32721"/>
                  </a:lnTo>
                  <a:lnTo>
                    <a:pt x="6901" y="32285"/>
                  </a:lnTo>
                  <a:cubicBezTo>
                    <a:pt x="8205" y="33886"/>
                    <a:pt x="9661" y="35782"/>
                    <a:pt x="11272" y="37972"/>
                  </a:cubicBezTo>
                  <a:lnTo>
                    <a:pt x="20932" y="45402"/>
                  </a:lnTo>
                  <a:lnTo>
                    <a:pt x="29213" y="48905"/>
                  </a:lnTo>
                  <a:lnTo>
                    <a:pt x="34273" y="46497"/>
                  </a:lnTo>
                  <a:cubicBezTo>
                    <a:pt x="34810" y="45331"/>
                    <a:pt x="35347" y="44018"/>
                    <a:pt x="35883" y="42558"/>
                  </a:cubicBezTo>
                  <a:lnTo>
                    <a:pt x="32663" y="36435"/>
                  </a:lnTo>
                  <a:lnTo>
                    <a:pt x="30999" y="27526"/>
                  </a:lnTo>
                  <a:cubicBezTo>
                    <a:pt x="31096" y="26329"/>
                    <a:pt x="31193" y="24766"/>
                    <a:pt x="31290" y="22832"/>
                  </a:cubicBezTo>
                  <a:lnTo>
                    <a:pt x="29837" y="15377"/>
                  </a:lnTo>
                  <a:cubicBezTo>
                    <a:pt x="31483" y="14916"/>
                    <a:pt x="33323" y="14455"/>
                    <a:pt x="35356" y="13993"/>
                  </a:cubicBezTo>
                  <a:cubicBezTo>
                    <a:pt x="36227" y="11969"/>
                    <a:pt x="37098" y="11969"/>
                    <a:pt x="37970" y="13993"/>
                  </a:cubicBezTo>
                  <a:cubicBezTo>
                    <a:pt x="38260" y="15005"/>
                    <a:pt x="38551" y="16389"/>
                    <a:pt x="38841" y="18137"/>
                  </a:cubicBezTo>
                  <a:cubicBezTo>
                    <a:pt x="39907" y="19335"/>
                    <a:pt x="40971" y="20898"/>
                    <a:pt x="42036" y="22832"/>
                  </a:cubicBezTo>
                  <a:cubicBezTo>
                    <a:pt x="43489" y="25131"/>
                    <a:pt x="45135" y="27802"/>
                    <a:pt x="46974" y="30838"/>
                  </a:cubicBezTo>
                  <a:cubicBezTo>
                    <a:pt x="49394" y="32586"/>
                    <a:pt x="51814" y="34520"/>
                    <a:pt x="54235" y="36640"/>
                  </a:cubicBezTo>
                  <a:cubicBezTo>
                    <a:pt x="55300" y="38113"/>
                    <a:pt x="56365" y="40316"/>
                    <a:pt x="57430" y="43262"/>
                  </a:cubicBezTo>
                  <a:lnTo>
                    <a:pt x="59173" y="50993"/>
                  </a:lnTo>
                  <a:cubicBezTo>
                    <a:pt x="61884" y="51640"/>
                    <a:pt x="64982" y="52286"/>
                    <a:pt x="68467" y="52927"/>
                  </a:cubicBezTo>
                  <a:cubicBezTo>
                    <a:pt x="70404" y="52837"/>
                    <a:pt x="72533" y="52562"/>
                    <a:pt x="74857" y="52101"/>
                  </a:cubicBezTo>
                  <a:cubicBezTo>
                    <a:pt x="75050" y="50166"/>
                    <a:pt x="75051" y="48053"/>
                    <a:pt x="74857" y="45747"/>
                  </a:cubicBezTo>
                  <a:cubicBezTo>
                    <a:pt x="73792" y="43999"/>
                    <a:pt x="71953" y="41700"/>
                    <a:pt x="69338" y="38850"/>
                  </a:cubicBezTo>
                  <a:cubicBezTo>
                    <a:pt x="68177" y="37831"/>
                    <a:pt x="67015" y="36454"/>
                    <a:pt x="65853" y="34706"/>
                  </a:cubicBezTo>
                  <a:cubicBezTo>
                    <a:pt x="65950" y="33233"/>
                    <a:pt x="66241" y="30658"/>
                    <a:pt x="66724" y="26976"/>
                  </a:cubicBezTo>
                  <a:cubicBezTo>
                    <a:pt x="66627" y="24580"/>
                    <a:pt x="66531" y="21448"/>
                    <a:pt x="66434" y="17586"/>
                  </a:cubicBezTo>
                  <a:cubicBezTo>
                    <a:pt x="66627" y="15652"/>
                    <a:pt x="67015" y="13539"/>
                    <a:pt x="67596" y="11233"/>
                  </a:cubicBezTo>
                  <a:cubicBezTo>
                    <a:pt x="67615" y="11156"/>
                    <a:pt x="68971" y="11342"/>
                    <a:pt x="71662" y="11790"/>
                  </a:cubicBezTo>
                  <a:cubicBezTo>
                    <a:pt x="74375" y="12232"/>
                    <a:pt x="77086" y="12693"/>
                    <a:pt x="79795" y="13167"/>
                  </a:cubicBezTo>
                  <a:cubicBezTo>
                    <a:pt x="80988" y="13379"/>
                    <a:pt x="82053" y="12821"/>
                    <a:pt x="82989" y="11508"/>
                  </a:cubicBezTo>
                  <a:cubicBezTo>
                    <a:pt x="84412" y="9517"/>
                    <a:pt x="87026" y="9888"/>
                    <a:pt x="90832" y="12616"/>
                  </a:cubicBezTo>
                  <a:cubicBezTo>
                    <a:pt x="94632" y="15338"/>
                    <a:pt x="99375" y="15710"/>
                    <a:pt x="105064" y="13718"/>
                  </a:cubicBezTo>
                  <a:cubicBezTo>
                    <a:pt x="107231" y="12962"/>
                    <a:pt x="109264" y="12501"/>
                    <a:pt x="111163" y="12341"/>
                  </a:cubicBezTo>
                  <a:cubicBezTo>
                    <a:pt x="114579" y="12046"/>
                    <a:pt x="115644" y="14903"/>
                    <a:pt x="114358" y="20898"/>
                  </a:cubicBezTo>
                  <a:cubicBezTo>
                    <a:pt x="113942" y="22838"/>
                    <a:pt x="114620" y="24868"/>
                    <a:pt x="116391" y="26976"/>
                  </a:cubicBezTo>
                  <a:cubicBezTo>
                    <a:pt x="118025" y="28916"/>
                    <a:pt x="120736" y="29287"/>
                    <a:pt x="124524" y="28077"/>
                  </a:cubicBezTo>
                  <a:cubicBezTo>
                    <a:pt x="126915" y="27315"/>
                    <a:pt x="128173" y="29525"/>
                    <a:pt x="128299" y="34706"/>
                  </a:cubicBezTo>
                  <a:cubicBezTo>
                    <a:pt x="128349" y="36730"/>
                    <a:pt x="129704" y="38292"/>
                    <a:pt x="132366" y="39400"/>
                  </a:cubicBezTo>
                  <a:cubicBezTo>
                    <a:pt x="134699" y="40368"/>
                    <a:pt x="137217" y="40002"/>
                    <a:pt x="139918" y="38292"/>
                  </a:cubicBezTo>
                  <a:cubicBezTo>
                    <a:pt x="141978" y="36992"/>
                    <a:pt x="143236" y="39016"/>
                    <a:pt x="143694" y="44370"/>
                  </a:cubicBezTo>
                  <a:cubicBezTo>
                    <a:pt x="143952" y="47400"/>
                    <a:pt x="145792" y="49885"/>
                    <a:pt x="149212" y="51825"/>
                  </a:cubicBezTo>
                  <a:cubicBezTo>
                    <a:pt x="150917" y="52792"/>
                    <a:pt x="150433" y="54816"/>
                    <a:pt x="147760" y="57897"/>
                  </a:cubicBezTo>
                  <a:cubicBezTo>
                    <a:pt x="145642" y="60337"/>
                    <a:pt x="148074" y="62732"/>
                    <a:pt x="155055" y="65077"/>
                  </a:cubicBezTo>
                  <a:cubicBezTo>
                    <a:pt x="156734" y="65640"/>
                    <a:pt x="158395" y="67011"/>
                    <a:pt x="160038" y="69182"/>
                  </a:cubicBezTo>
                  <a:cubicBezTo>
                    <a:pt x="161370" y="70943"/>
                    <a:pt x="162810" y="69259"/>
                    <a:pt x="164357" y="64129"/>
                  </a:cubicBezTo>
                  <a:cubicBezTo>
                    <a:pt x="165128" y="61573"/>
                    <a:pt x="167675" y="61996"/>
                    <a:pt x="171999" y="65390"/>
                  </a:cubicBezTo>
                  <a:cubicBezTo>
                    <a:pt x="174482" y="67344"/>
                    <a:pt x="177473" y="67132"/>
                    <a:pt x="180970" y="64763"/>
                  </a:cubicBezTo>
                  <a:cubicBezTo>
                    <a:pt x="181808" y="64192"/>
                    <a:pt x="182805" y="62822"/>
                    <a:pt x="183960" y="60657"/>
                  </a:cubicBezTo>
                  <a:cubicBezTo>
                    <a:pt x="185218" y="58294"/>
                    <a:pt x="186658" y="59876"/>
                    <a:pt x="188280" y="65390"/>
                  </a:cubicBezTo>
                  <a:cubicBezTo>
                    <a:pt x="188770" y="67062"/>
                    <a:pt x="190210" y="67798"/>
                    <a:pt x="192599" y="67606"/>
                  </a:cubicBezTo>
                  <a:cubicBezTo>
                    <a:pt x="195521" y="67363"/>
                    <a:pt x="197735" y="65787"/>
                    <a:pt x="199244" y="62867"/>
                  </a:cubicBezTo>
                  <a:cubicBezTo>
                    <a:pt x="201305" y="58877"/>
                    <a:pt x="201416" y="54246"/>
                    <a:pt x="199576" y="48969"/>
                  </a:cubicBezTo>
                  <a:cubicBezTo>
                    <a:pt x="199071" y="47521"/>
                    <a:pt x="199846" y="45517"/>
                    <a:pt x="201901" y="42968"/>
                  </a:cubicBezTo>
                  <a:cubicBezTo>
                    <a:pt x="204972" y="39157"/>
                    <a:pt x="209845" y="37473"/>
                    <a:pt x="216520" y="37915"/>
                  </a:cubicBezTo>
                  <a:cubicBezTo>
                    <a:pt x="220152" y="38158"/>
                    <a:pt x="223252" y="40368"/>
                    <a:pt x="225824" y="44550"/>
                  </a:cubicBezTo>
                  <a:cubicBezTo>
                    <a:pt x="227334" y="47003"/>
                    <a:pt x="230324" y="46894"/>
                    <a:pt x="234794" y="44229"/>
                  </a:cubicBezTo>
                  <a:cubicBezTo>
                    <a:pt x="235426" y="43852"/>
                    <a:pt x="236976" y="42276"/>
                    <a:pt x="239446" y="39490"/>
                  </a:cubicBezTo>
                  <a:cubicBezTo>
                    <a:pt x="241387" y="37306"/>
                    <a:pt x="245042" y="34885"/>
                    <a:pt x="250410" y="32227"/>
                  </a:cubicBezTo>
                  <a:cubicBezTo>
                    <a:pt x="252450" y="31222"/>
                    <a:pt x="253004" y="28801"/>
                    <a:pt x="252071" y="24964"/>
                  </a:cubicBezTo>
                  <a:cubicBezTo>
                    <a:pt x="251531" y="22742"/>
                    <a:pt x="251310" y="20116"/>
                    <a:pt x="251407" y="17068"/>
                  </a:cubicBezTo>
                  <a:cubicBezTo>
                    <a:pt x="251550" y="12591"/>
                    <a:pt x="255869" y="10804"/>
                    <a:pt x="264364" y="11701"/>
                  </a:cubicBezTo>
                  <a:cubicBezTo>
                    <a:pt x="266585" y="11931"/>
                    <a:pt x="266142" y="14038"/>
                    <a:pt x="263035" y="18016"/>
                  </a:cubicBezTo>
                  <a:cubicBezTo>
                    <a:pt x="260566" y="21173"/>
                    <a:pt x="261563" y="22441"/>
                    <a:pt x="266026" y="21807"/>
                  </a:cubicBezTo>
                  <a:cubicBezTo>
                    <a:pt x="268972" y="21391"/>
                    <a:pt x="271298" y="18650"/>
                    <a:pt x="273003" y="13596"/>
                  </a:cubicBezTo>
                  <a:cubicBezTo>
                    <a:pt x="273234" y="12911"/>
                    <a:pt x="274341" y="11227"/>
                    <a:pt x="276326" y="8537"/>
                  </a:cubicBezTo>
                  <a:cubicBezTo>
                    <a:pt x="277492" y="6961"/>
                    <a:pt x="278046" y="4854"/>
                    <a:pt x="277987" y="2222"/>
                  </a:cubicBezTo>
                  <a:cubicBezTo>
                    <a:pt x="277903" y="-1563"/>
                    <a:pt x="279785" y="-513"/>
                    <a:pt x="283635" y="5379"/>
                  </a:cubicBezTo>
                  <a:cubicBezTo>
                    <a:pt x="285062" y="7563"/>
                    <a:pt x="286612" y="9670"/>
                    <a:pt x="288287" y="11701"/>
                  </a:cubicBezTo>
                  <a:cubicBezTo>
                    <a:pt x="289162" y="12757"/>
                    <a:pt x="289162" y="14967"/>
                    <a:pt x="288287" y="18329"/>
                  </a:cubicBezTo>
                  <a:cubicBezTo>
                    <a:pt x="287205" y="22486"/>
                    <a:pt x="287537" y="26905"/>
                    <a:pt x="289283" y="31600"/>
                  </a:cubicBezTo>
                  <a:cubicBezTo>
                    <a:pt x="290021" y="33579"/>
                    <a:pt x="292015" y="33790"/>
                    <a:pt x="295264" y="32227"/>
                  </a:cubicBezTo>
                  <a:cubicBezTo>
                    <a:pt x="297118" y="31337"/>
                    <a:pt x="299222" y="31862"/>
                    <a:pt x="301576" y="33809"/>
                  </a:cubicBezTo>
                  <a:cubicBezTo>
                    <a:pt x="302359" y="34456"/>
                    <a:pt x="304352" y="35718"/>
                    <a:pt x="307557" y="37601"/>
                  </a:cubicBezTo>
                  <a:cubicBezTo>
                    <a:pt x="309959" y="39010"/>
                    <a:pt x="312728" y="38478"/>
                    <a:pt x="315863" y="36019"/>
                  </a:cubicBezTo>
                  <a:cubicBezTo>
                    <a:pt x="317555" y="34687"/>
                    <a:pt x="318773" y="36166"/>
                    <a:pt x="319517" y="40438"/>
                  </a:cubicBezTo>
                  <a:cubicBezTo>
                    <a:pt x="319895" y="42609"/>
                    <a:pt x="320228" y="45241"/>
                    <a:pt x="320515" y="48335"/>
                  </a:cubicBezTo>
                  <a:cubicBezTo>
                    <a:pt x="320725" y="50602"/>
                    <a:pt x="318399" y="51659"/>
                    <a:pt x="313538" y="51499"/>
                  </a:cubicBezTo>
                  <a:cubicBezTo>
                    <a:pt x="312520" y="51460"/>
                    <a:pt x="311634" y="52197"/>
                    <a:pt x="310879" y="53708"/>
                  </a:cubicBezTo>
                  <a:cubicBezTo>
                    <a:pt x="310634" y="54195"/>
                    <a:pt x="310523" y="55777"/>
                    <a:pt x="310547" y="58441"/>
                  </a:cubicBezTo>
                  <a:cubicBezTo>
                    <a:pt x="310570" y="61144"/>
                    <a:pt x="311568" y="63667"/>
                    <a:pt x="313538" y="66024"/>
                  </a:cubicBezTo>
                  <a:cubicBezTo>
                    <a:pt x="317329" y="70559"/>
                    <a:pt x="322202" y="74030"/>
                    <a:pt x="328156" y="76445"/>
                  </a:cubicBezTo>
                  <a:cubicBezTo>
                    <a:pt x="329581" y="77027"/>
                    <a:pt x="330799" y="78187"/>
                    <a:pt x="331811" y="79922"/>
                  </a:cubicBezTo>
                  <a:cubicBezTo>
                    <a:pt x="333164" y="82247"/>
                    <a:pt x="334714" y="84457"/>
                    <a:pt x="336463" y="86551"/>
                  </a:cubicBezTo>
                  <a:cubicBezTo>
                    <a:pt x="337518" y="87819"/>
                    <a:pt x="336742" y="89292"/>
                    <a:pt x="334136" y="90977"/>
                  </a:cubicBezTo>
                  <a:cubicBezTo>
                    <a:pt x="332115" y="92283"/>
                    <a:pt x="332447" y="94704"/>
                    <a:pt x="335133" y="98239"/>
                  </a:cubicBezTo>
                  <a:cubicBezTo>
                    <a:pt x="338030" y="102056"/>
                    <a:pt x="341243" y="105637"/>
                    <a:pt x="344769" y="108980"/>
                  </a:cubicBezTo>
                  <a:cubicBezTo>
                    <a:pt x="346325" y="110453"/>
                    <a:pt x="347875" y="112137"/>
                    <a:pt x="349420" y="114033"/>
                  </a:cubicBezTo>
                  <a:cubicBezTo>
                    <a:pt x="350983" y="115948"/>
                    <a:pt x="350872" y="118369"/>
                    <a:pt x="349088" y="121296"/>
                  </a:cubicBezTo>
                  <a:cubicBezTo>
                    <a:pt x="346038" y="126304"/>
                    <a:pt x="343269" y="132094"/>
                    <a:pt x="340782" y="138671"/>
                  </a:cubicBezTo>
                  <a:cubicBezTo>
                    <a:pt x="339310" y="142559"/>
                    <a:pt x="337316" y="146453"/>
                    <a:pt x="334801" y="150354"/>
                  </a:cubicBezTo>
                  <a:cubicBezTo>
                    <a:pt x="333836" y="151852"/>
                    <a:pt x="334390" y="153325"/>
                    <a:pt x="336463" y="154779"/>
                  </a:cubicBezTo>
                  <a:cubicBezTo>
                    <a:pt x="337136" y="155247"/>
                    <a:pt x="339129" y="156720"/>
                    <a:pt x="342443" y="159198"/>
                  </a:cubicBezTo>
                  <a:cubicBezTo>
                    <a:pt x="343422" y="159935"/>
                    <a:pt x="345084" y="160248"/>
                    <a:pt x="347427" y="160146"/>
                  </a:cubicBezTo>
                  <a:cubicBezTo>
                    <a:pt x="349513" y="160056"/>
                    <a:pt x="350178" y="161427"/>
                    <a:pt x="349420" y="164251"/>
                  </a:cubicBezTo>
                  <a:cubicBezTo>
                    <a:pt x="348711" y="166903"/>
                    <a:pt x="347935" y="169952"/>
                    <a:pt x="347095" y="173410"/>
                  </a:cubicBezTo>
                  <a:cubicBezTo>
                    <a:pt x="346608" y="175415"/>
                    <a:pt x="343506" y="176471"/>
                    <a:pt x="337791" y="176574"/>
                  </a:cubicBezTo>
                  <a:cubicBezTo>
                    <a:pt x="334773" y="176625"/>
                    <a:pt x="332447" y="179885"/>
                    <a:pt x="330814" y="186360"/>
                  </a:cubicBezTo>
                  <a:cubicBezTo>
                    <a:pt x="329705" y="190760"/>
                    <a:pt x="327711" y="194865"/>
                    <a:pt x="324834" y="198683"/>
                  </a:cubicBezTo>
                  <a:cubicBezTo>
                    <a:pt x="323011" y="201097"/>
                    <a:pt x="321351" y="204152"/>
                    <a:pt x="319850" y="207841"/>
                  </a:cubicBezTo>
                  <a:cubicBezTo>
                    <a:pt x="318400" y="211408"/>
                    <a:pt x="317403" y="217301"/>
                    <a:pt x="316860" y="225530"/>
                  </a:cubicBezTo>
                  <a:cubicBezTo>
                    <a:pt x="316743" y="227292"/>
                    <a:pt x="317253" y="229002"/>
                    <a:pt x="318390" y="230667"/>
                  </a:cubicBezTo>
                  <a:cubicBezTo>
                    <a:pt x="319764" y="232678"/>
                    <a:pt x="319654" y="235067"/>
                    <a:pt x="318062" y="237846"/>
                  </a:cubicBezTo>
                  <a:cubicBezTo>
                    <a:pt x="316468" y="240626"/>
                    <a:pt x="314388" y="243335"/>
                    <a:pt x="311824" y="245961"/>
                  </a:cubicBezTo>
                  <a:cubicBezTo>
                    <a:pt x="310843" y="246967"/>
                    <a:pt x="310843" y="248632"/>
                    <a:pt x="311824" y="250957"/>
                  </a:cubicBezTo>
                  <a:cubicBezTo>
                    <a:pt x="313122" y="254037"/>
                    <a:pt x="310605" y="256221"/>
                    <a:pt x="304272" y="257509"/>
                  </a:cubicBezTo>
                  <a:cubicBezTo>
                    <a:pt x="302375" y="257899"/>
                    <a:pt x="300515" y="257374"/>
                    <a:pt x="298691" y="255952"/>
                  </a:cubicBezTo>
                  <a:cubicBezTo>
                    <a:pt x="298051" y="255453"/>
                    <a:pt x="296190" y="256176"/>
                    <a:pt x="293109" y="258136"/>
                  </a:cubicBezTo>
                  <a:cubicBezTo>
                    <a:pt x="291224" y="259334"/>
                    <a:pt x="288706" y="258604"/>
                    <a:pt x="285557" y="255952"/>
                  </a:cubicBezTo>
                  <a:cubicBezTo>
                    <a:pt x="283563" y="254268"/>
                    <a:pt x="281046" y="254377"/>
                    <a:pt x="278005" y="256260"/>
                  </a:cubicBezTo>
                  <a:cubicBezTo>
                    <a:pt x="275652" y="257726"/>
                    <a:pt x="276090" y="260531"/>
                    <a:pt x="279319" y="264688"/>
                  </a:cubicBezTo>
                  <a:cubicBezTo>
                    <a:pt x="280711" y="266481"/>
                    <a:pt x="280821" y="268877"/>
                    <a:pt x="279647" y="271868"/>
                  </a:cubicBezTo>
                  <a:cubicBezTo>
                    <a:pt x="278636" y="274449"/>
                    <a:pt x="276338" y="276421"/>
                    <a:pt x="272752" y="277798"/>
                  </a:cubicBezTo>
                  <a:cubicBezTo>
                    <a:pt x="269970" y="278868"/>
                    <a:pt x="268329" y="281885"/>
                    <a:pt x="267827" y="286848"/>
                  </a:cubicBezTo>
                  <a:cubicBezTo>
                    <a:pt x="267514" y="289954"/>
                    <a:pt x="269156" y="293489"/>
                    <a:pt x="272752" y="297460"/>
                  </a:cubicBezTo>
                  <a:cubicBezTo>
                    <a:pt x="274227" y="299093"/>
                    <a:pt x="274883" y="301380"/>
                    <a:pt x="274722" y="304333"/>
                  </a:cubicBezTo>
                  <a:cubicBezTo>
                    <a:pt x="274672" y="305242"/>
                    <a:pt x="274125" y="307119"/>
                    <a:pt x="273080" y="309949"/>
                  </a:cubicBezTo>
                  <a:cubicBezTo>
                    <a:pt x="272274" y="312133"/>
                    <a:pt x="273150" y="315047"/>
                    <a:pt x="275707" y="318685"/>
                  </a:cubicBezTo>
                  <a:cubicBezTo>
                    <a:pt x="277637" y="321439"/>
                    <a:pt x="277637" y="324974"/>
                    <a:pt x="275707" y="329298"/>
                  </a:cubicBezTo>
                  <a:cubicBezTo>
                    <a:pt x="274651" y="331667"/>
                    <a:pt x="272134" y="334889"/>
                    <a:pt x="268155" y="338975"/>
                  </a:cubicBezTo>
                  <a:cubicBezTo>
                    <a:pt x="266108" y="341082"/>
                    <a:pt x="263590" y="343990"/>
                    <a:pt x="260604" y="347717"/>
                  </a:cubicBezTo>
                  <a:cubicBezTo>
                    <a:pt x="259647" y="348909"/>
                    <a:pt x="259756" y="350990"/>
                    <a:pt x="260932" y="353955"/>
                  </a:cubicBezTo>
                  <a:lnTo>
                    <a:pt x="253709" y="355832"/>
                  </a:lnTo>
                  <a:cubicBezTo>
                    <a:pt x="251739" y="354788"/>
                    <a:pt x="249550" y="353750"/>
                    <a:pt x="247142" y="352713"/>
                  </a:cubicBezTo>
                  <a:cubicBezTo>
                    <a:pt x="245500" y="351566"/>
                    <a:pt x="243421" y="350215"/>
                    <a:pt x="240904" y="348652"/>
                  </a:cubicBezTo>
                  <a:cubicBezTo>
                    <a:pt x="239700" y="348025"/>
                    <a:pt x="238058" y="347192"/>
                    <a:pt x="235979" y="346154"/>
                  </a:cubicBezTo>
                  <a:cubicBezTo>
                    <a:pt x="235979" y="345219"/>
                    <a:pt x="234228" y="344284"/>
                    <a:pt x="230725" y="343343"/>
                  </a:cubicBezTo>
                  <a:cubicBezTo>
                    <a:pt x="229849" y="343036"/>
                    <a:pt x="227660" y="343343"/>
                    <a:pt x="224158" y="344284"/>
                  </a:cubicBezTo>
                  <a:cubicBezTo>
                    <a:pt x="224486" y="343759"/>
                    <a:pt x="223501" y="344906"/>
                    <a:pt x="221203" y="347717"/>
                  </a:cubicBezTo>
                  <a:cubicBezTo>
                    <a:pt x="218796" y="351458"/>
                    <a:pt x="216169" y="355415"/>
                    <a:pt x="213324" y="359578"/>
                  </a:cubicBezTo>
                  <a:cubicBezTo>
                    <a:pt x="209821" y="360719"/>
                    <a:pt x="205881" y="363114"/>
                    <a:pt x="201503" y="366758"/>
                  </a:cubicBezTo>
                  <a:cubicBezTo>
                    <a:pt x="201175" y="368417"/>
                    <a:pt x="200409" y="370498"/>
                    <a:pt x="199205" y="372996"/>
                  </a:cubicBezTo>
                  <a:cubicBezTo>
                    <a:pt x="197454" y="375910"/>
                    <a:pt x="195265" y="379452"/>
                    <a:pt x="192639" y="383608"/>
                  </a:cubicBezTo>
                  <a:cubicBezTo>
                    <a:pt x="192639" y="384339"/>
                    <a:pt x="191763" y="386523"/>
                    <a:pt x="190012" y="390167"/>
                  </a:cubicBezTo>
                  <a:cubicBezTo>
                    <a:pt x="188808" y="392139"/>
                    <a:pt x="187385" y="394535"/>
                    <a:pt x="185743" y="397346"/>
                  </a:cubicBezTo>
                  <a:lnTo>
                    <a:pt x="182131" y="407331"/>
                  </a:lnTo>
                  <a:lnTo>
                    <a:pt x="178780" y="411257"/>
                  </a:lnTo>
                  <a:cubicBezTo>
                    <a:pt x="178126" y="412346"/>
                    <a:pt x="177146" y="413742"/>
                    <a:pt x="175839" y="415452"/>
                  </a:cubicBezTo>
                  <a:cubicBezTo>
                    <a:pt x="172817" y="415683"/>
                    <a:pt x="169794" y="416073"/>
                    <a:pt x="166771" y="416618"/>
                  </a:cubicBezTo>
                  <a:lnTo>
                    <a:pt x="163341" y="413358"/>
                  </a:lnTo>
                  <a:lnTo>
                    <a:pt x="163341" y="402207"/>
                  </a:lnTo>
                  <a:cubicBezTo>
                    <a:pt x="164114" y="400107"/>
                    <a:pt x="164114" y="398012"/>
                    <a:pt x="163341" y="395912"/>
                  </a:cubicBezTo>
                  <a:lnTo>
                    <a:pt x="158943" y="394791"/>
                  </a:lnTo>
                  <a:lnTo>
                    <a:pt x="159867" y="391512"/>
                  </a:lnTo>
                  <a:lnTo>
                    <a:pt x="164440" y="390346"/>
                  </a:lnTo>
                  <a:lnTo>
                    <a:pt x="165230" y="387541"/>
                  </a:lnTo>
                  <a:cubicBezTo>
                    <a:pt x="166277" y="387176"/>
                    <a:pt x="167325" y="386606"/>
                    <a:pt x="168373" y="385818"/>
                  </a:cubicBezTo>
                  <a:cubicBezTo>
                    <a:pt x="168556" y="385434"/>
                    <a:pt x="169291" y="384736"/>
                    <a:pt x="170578" y="383724"/>
                  </a:cubicBezTo>
                  <a:cubicBezTo>
                    <a:pt x="171180" y="383480"/>
                    <a:pt x="172003" y="383032"/>
                    <a:pt x="173047" y="382366"/>
                  </a:cubicBezTo>
                  <a:lnTo>
                    <a:pt x="173047" y="345014"/>
                  </a:lnTo>
                  <a:lnTo>
                    <a:pt x="155873" y="345014"/>
                  </a:lnTo>
                  <a:lnTo>
                    <a:pt x="155873" y="329106"/>
                  </a:lnTo>
                  <a:lnTo>
                    <a:pt x="161586" y="327645"/>
                  </a:lnTo>
                  <a:lnTo>
                    <a:pt x="162176" y="316213"/>
                  </a:lnTo>
                  <a:lnTo>
                    <a:pt x="161016" y="311333"/>
                  </a:lnTo>
                  <a:cubicBezTo>
                    <a:pt x="160960" y="310180"/>
                    <a:pt x="160574" y="308707"/>
                    <a:pt x="159856" y="306920"/>
                  </a:cubicBezTo>
                  <a:cubicBezTo>
                    <a:pt x="158309" y="305505"/>
                    <a:pt x="156763" y="303980"/>
                    <a:pt x="155216" y="302354"/>
                  </a:cubicBezTo>
                  <a:lnTo>
                    <a:pt x="154388" y="297787"/>
                  </a:lnTo>
                  <a:cubicBezTo>
                    <a:pt x="154002" y="296160"/>
                    <a:pt x="153615" y="294111"/>
                    <a:pt x="153228" y="291645"/>
                  </a:cubicBezTo>
                  <a:lnTo>
                    <a:pt x="152818" y="280296"/>
                  </a:lnTo>
                  <a:lnTo>
                    <a:pt x="149810" y="276293"/>
                  </a:lnTo>
                  <a:lnTo>
                    <a:pt x="149960" y="269434"/>
                  </a:lnTo>
                  <a:cubicBezTo>
                    <a:pt x="149459" y="267000"/>
                    <a:pt x="148757" y="264285"/>
                    <a:pt x="147855" y="261281"/>
                  </a:cubicBezTo>
                  <a:lnTo>
                    <a:pt x="145448" y="254992"/>
                  </a:lnTo>
                  <a:cubicBezTo>
                    <a:pt x="145549" y="254518"/>
                    <a:pt x="145949" y="254037"/>
                    <a:pt x="146651" y="253563"/>
                  </a:cubicBezTo>
                  <a:cubicBezTo>
                    <a:pt x="147704" y="253275"/>
                    <a:pt x="148958" y="252897"/>
                    <a:pt x="150411" y="252417"/>
                  </a:cubicBezTo>
                  <a:lnTo>
                    <a:pt x="150411" y="244117"/>
                  </a:lnTo>
                  <a:cubicBezTo>
                    <a:pt x="149212" y="243592"/>
                    <a:pt x="147911" y="242874"/>
                    <a:pt x="146510" y="241971"/>
                  </a:cubicBezTo>
                  <a:lnTo>
                    <a:pt x="145328" y="237776"/>
                  </a:lnTo>
                  <a:cubicBezTo>
                    <a:pt x="144607" y="237475"/>
                    <a:pt x="143886" y="237084"/>
                    <a:pt x="143165" y="236591"/>
                  </a:cubicBezTo>
                  <a:lnTo>
                    <a:pt x="141500" y="233850"/>
                  </a:lnTo>
                  <a:cubicBezTo>
                    <a:pt x="140948" y="233421"/>
                    <a:pt x="140397" y="232896"/>
                    <a:pt x="139845" y="232274"/>
                  </a:cubicBezTo>
                  <a:lnTo>
                    <a:pt x="139845" y="221099"/>
                  </a:lnTo>
                  <a:lnTo>
                    <a:pt x="138925" y="217839"/>
                  </a:lnTo>
                  <a:cubicBezTo>
                    <a:pt x="137813" y="218409"/>
                    <a:pt x="136601" y="219075"/>
                    <a:pt x="135289" y="219830"/>
                  </a:cubicBezTo>
                  <a:cubicBezTo>
                    <a:pt x="134118" y="220381"/>
                    <a:pt x="132948" y="221022"/>
                    <a:pt x="131778" y="221758"/>
                  </a:cubicBezTo>
                  <a:lnTo>
                    <a:pt x="130813" y="225185"/>
                  </a:lnTo>
                  <a:lnTo>
                    <a:pt x="125718" y="225185"/>
                  </a:lnTo>
                  <a:lnTo>
                    <a:pt x="125718" y="228970"/>
                  </a:lnTo>
                  <a:lnTo>
                    <a:pt x="120623" y="228970"/>
                  </a:lnTo>
                  <a:lnTo>
                    <a:pt x="120623" y="234561"/>
                  </a:lnTo>
                  <a:cubicBezTo>
                    <a:pt x="119220" y="234561"/>
                    <a:pt x="117715" y="234561"/>
                    <a:pt x="116111" y="234561"/>
                  </a:cubicBezTo>
                  <a:lnTo>
                    <a:pt x="116111" y="237981"/>
                  </a:lnTo>
                  <a:lnTo>
                    <a:pt x="108745" y="237981"/>
                  </a:lnTo>
                  <a:lnTo>
                    <a:pt x="105442" y="238218"/>
                  </a:lnTo>
                  <a:cubicBezTo>
                    <a:pt x="104389" y="237930"/>
                    <a:pt x="103030" y="237808"/>
                    <a:pt x="101366" y="237853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70000"/>
              </a:schemeClr>
            </a:soli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+mn-lt"/>
              </a:endParaRPr>
            </a:p>
          </p:txBody>
        </p:sp>
        <p:pic>
          <p:nvPicPr>
            <p:cNvPr id="544" name="Рисунок 543">
              <a:extLst>
                <a:ext uri="{FF2B5EF4-FFF2-40B4-BE49-F238E27FC236}">
                  <a16:creationId xmlns:a16="http://schemas.microsoft.com/office/drawing/2014/main" id="{BDFAA714-9BA8-C0E9-6A5B-09226B61A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0670690" y="5551559"/>
              <a:ext cx="387257" cy="389662"/>
            </a:xfrm>
            <a:prstGeom prst="rect">
              <a:avLst/>
            </a:prstGeom>
          </p:spPr>
        </p:pic>
        <p:pic>
          <p:nvPicPr>
            <p:cNvPr id="545" name="Рисунок 544">
              <a:extLst>
                <a:ext uri="{FF2B5EF4-FFF2-40B4-BE49-F238E27FC236}">
                  <a16:creationId xmlns:a16="http://schemas.microsoft.com/office/drawing/2014/main" id="{F9BF662C-B531-15BB-7B21-3F9349F58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8" t="27835" r="67756" b="24116"/>
            <a:stretch/>
          </p:blipFill>
          <p:spPr>
            <a:xfrm>
              <a:off x="11018704" y="7572668"/>
              <a:ext cx="387257" cy="389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659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2094692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РЕГИОНАЛЬНЫЙ МЕНЕДЖМЕНТ</a:t>
            </a:r>
          </a:p>
        </p:txBody>
      </p:sp>
      <p:sp>
        <p:nvSpPr>
          <p:cNvPr id="28" name="Номер слайда">
            <a:extLst>
              <a:ext uri="{FF2B5EF4-FFF2-40B4-BE49-F238E27FC236}">
                <a16:creationId xmlns:a16="http://schemas.microsoft.com/office/drawing/2014/main" id="{D1EAF096-835D-883A-ED98-5341608B2A32}"/>
              </a:ext>
            </a:extLst>
          </p:cNvPr>
          <p:cNvSpPr txBox="1">
            <a:spLocks/>
          </p:cNvSpPr>
          <p:nvPr/>
        </p:nvSpPr>
        <p:spPr>
          <a:xfrm>
            <a:off x="23521882" y="12679345"/>
            <a:ext cx="400108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>
                <a:latin typeface="TT Moscow Economy" panose="020B0103030101020204" pitchFamily="34" charset="0"/>
              </a:rPr>
              <a:pPr/>
              <a:t>6</a:t>
            </a:fld>
            <a:endParaRPr lang="ru-RU" dirty="0">
              <a:latin typeface="TT Moscow Economy" panose="020B0103030101020204" pitchFamily="34" charset="0"/>
            </a:endParaRP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BE1A2A2B-7402-1007-3C9C-8A2BD1FA598C}"/>
              </a:ext>
            </a:extLst>
          </p:cNvPr>
          <p:cNvSpPr/>
          <p:nvPr/>
        </p:nvSpPr>
        <p:spPr>
          <a:xfrm>
            <a:off x="2810579" y="3638848"/>
            <a:ext cx="8371523" cy="1800000"/>
          </a:xfrm>
          <a:prstGeom prst="rect">
            <a:avLst/>
          </a:prstGeom>
          <a:solidFill>
            <a:schemeClr val="accent5">
              <a:lumMod val="75000"/>
              <a:alpha val="77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F6C97F42-9805-03BA-7500-689CE6EB89E4}"/>
              </a:ext>
            </a:extLst>
          </p:cNvPr>
          <p:cNvSpPr/>
          <p:nvPr/>
        </p:nvSpPr>
        <p:spPr>
          <a:xfrm>
            <a:off x="1010579" y="3638848"/>
            <a:ext cx="1800000" cy="1800000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1FC2846B-1298-4B58-4E5F-AFE65DC700C8}"/>
              </a:ext>
            </a:extLst>
          </p:cNvPr>
          <p:cNvSpPr/>
          <p:nvPr/>
        </p:nvSpPr>
        <p:spPr>
          <a:xfrm>
            <a:off x="2810579" y="6572548"/>
            <a:ext cx="8371523" cy="1800000"/>
          </a:xfrm>
          <a:prstGeom prst="rect">
            <a:avLst/>
          </a:prstGeom>
          <a:solidFill>
            <a:schemeClr val="accent5">
              <a:lumMod val="75000"/>
              <a:alpha val="77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3DB87C75-7C0C-7F1C-22D2-5BEF199A83FA}"/>
              </a:ext>
            </a:extLst>
          </p:cNvPr>
          <p:cNvSpPr/>
          <p:nvPr/>
        </p:nvSpPr>
        <p:spPr>
          <a:xfrm>
            <a:off x="1010579" y="6572548"/>
            <a:ext cx="1800000" cy="1800000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325781F1-E331-94E0-C19A-7A15584CFE4F}"/>
              </a:ext>
            </a:extLst>
          </p:cNvPr>
          <p:cNvSpPr/>
          <p:nvPr/>
        </p:nvSpPr>
        <p:spPr>
          <a:xfrm>
            <a:off x="2810579" y="9506248"/>
            <a:ext cx="8371523" cy="1800000"/>
          </a:xfrm>
          <a:prstGeom prst="rect">
            <a:avLst/>
          </a:prstGeom>
          <a:solidFill>
            <a:schemeClr val="accent5">
              <a:lumMod val="75000"/>
              <a:alpha val="77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7E6C9615-6690-5474-47DB-4070A933BF1C}"/>
              </a:ext>
            </a:extLst>
          </p:cNvPr>
          <p:cNvSpPr/>
          <p:nvPr/>
        </p:nvSpPr>
        <p:spPr>
          <a:xfrm>
            <a:off x="1010579" y="9506248"/>
            <a:ext cx="1800000" cy="1800000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64D27E89-F7B2-6F8B-BA76-59259A8B86F9}"/>
              </a:ext>
            </a:extLst>
          </p:cNvPr>
          <p:cNvSpPr/>
          <p:nvPr/>
        </p:nvSpPr>
        <p:spPr>
          <a:xfrm>
            <a:off x="12982102" y="3638848"/>
            <a:ext cx="8371523" cy="1800000"/>
          </a:xfrm>
          <a:prstGeom prst="rect">
            <a:avLst/>
          </a:prstGeom>
          <a:solidFill>
            <a:schemeClr val="accent5">
              <a:lumMod val="75000"/>
              <a:alpha val="77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C59F02A7-3F19-6B1D-B1EA-461E6C3039E3}"/>
              </a:ext>
            </a:extLst>
          </p:cNvPr>
          <p:cNvSpPr/>
          <p:nvPr/>
        </p:nvSpPr>
        <p:spPr>
          <a:xfrm>
            <a:off x="21353625" y="3638848"/>
            <a:ext cx="1800000" cy="1800000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BA942B3-7C07-C50B-6336-3E9D32CEDA1E}"/>
              </a:ext>
            </a:extLst>
          </p:cNvPr>
          <p:cNvSpPr/>
          <p:nvPr/>
        </p:nvSpPr>
        <p:spPr>
          <a:xfrm>
            <a:off x="12982102" y="6572548"/>
            <a:ext cx="8371523" cy="1800000"/>
          </a:xfrm>
          <a:prstGeom prst="rect">
            <a:avLst/>
          </a:prstGeom>
          <a:solidFill>
            <a:schemeClr val="accent5">
              <a:lumMod val="75000"/>
              <a:alpha val="77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789FA2AF-385A-1149-BDB0-72E3363A5E06}"/>
              </a:ext>
            </a:extLst>
          </p:cNvPr>
          <p:cNvSpPr/>
          <p:nvPr/>
        </p:nvSpPr>
        <p:spPr>
          <a:xfrm>
            <a:off x="21353625" y="6572548"/>
            <a:ext cx="1800000" cy="1800000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6B556173-152B-04A6-A115-FA3544B34007}"/>
              </a:ext>
            </a:extLst>
          </p:cNvPr>
          <p:cNvSpPr/>
          <p:nvPr/>
        </p:nvSpPr>
        <p:spPr>
          <a:xfrm>
            <a:off x="12982102" y="9506248"/>
            <a:ext cx="8371523" cy="1800000"/>
          </a:xfrm>
          <a:prstGeom prst="rect">
            <a:avLst/>
          </a:prstGeom>
          <a:solidFill>
            <a:schemeClr val="accent5">
              <a:lumMod val="75000"/>
              <a:alpha val="77000"/>
            </a:scheme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8F54E2DB-4D73-151F-D26F-DDD10DD801E6}"/>
              </a:ext>
            </a:extLst>
          </p:cNvPr>
          <p:cNvSpPr/>
          <p:nvPr/>
        </p:nvSpPr>
        <p:spPr>
          <a:xfrm>
            <a:off x="21353625" y="9506248"/>
            <a:ext cx="1800000" cy="1800000"/>
          </a:xfrm>
          <a:prstGeom prst="rect">
            <a:avLst/>
          </a:prstGeom>
          <a:solidFill>
            <a:srgbClr val="0070C0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144" name="组合 90">
            <a:extLst>
              <a:ext uri="{FF2B5EF4-FFF2-40B4-BE49-F238E27FC236}">
                <a16:creationId xmlns:a16="http://schemas.microsoft.com/office/drawing/2014/main" id="{380B5EED-37A8-8E5A-D563-FA9FCD274899}"/>
              </a:ext>
            </a:extLst>
          </p:cNvPr>
          <p:cNvGrpSpPr/>
          <p:nvPr/>
        </p:nvGrpSpPr>
        <p:grpSpPr>
          <a:xfrm>
            <a:off x="1371718" y="3986459"/>
            <a:ext cx="980385" cy="972974"/>
            <a:chOff x="7078908" y="5461438"/>
            <a:chExt cx="430461" cy="427208"/>
          </a:xfrm>
          <a:solidFill>
            <a:schemeClr val="bg1"/>
          </a:solidFill>
          <a:effectLst/>
        </p:grpSpPr>
        <p:sp>
          <p:nvSpPr>
            <p:cNvPr id="145" name="Freeform 236">
              <a:extLst>
                <a:ext uri="{FF2B5EF4-FFF2-40B4-BE49-F238E27FC236}">
                  <a16:creationId xmlns:a16="http://schemas.microsoft.com/office/drawing/2014/main" id="{8AC7EA1A-3E58-50CD-555D-6DBFC7CFFDE6}"/>
                </a:ext>
              </a:extLst>
            </p:cNvPr>
            <p:cNvSpPr/>
            <p:nvPr/>
          </p:nvSpPr>
          <p:spPr bwMode="auto">
            <a:xfrm>
              <a:off x="7078908" y="5461438"/>
              <a:ext cx="418534" cy="417450"/>
            </a:xfrm>
            <a:custGeom>
              <a:avLst/>
              <a:gdLst>
                <a:gd name="T0" fmla="*/ 84 w 163"/>
                <a:gd name="T1" fmla="*/ 129 h 163"/>
                <a:gd name="T2" fmla="*/ 46 w 163"/>
                <a:gd name="T3" fmla="*/ 50 h 163"/>
                <a:gd name="T4" fmla="*/ 81 w 163"/>
                <a:gd name="T5" fmla="*/ 34 h 163"/>
                <a:gd name="T6" fmla="*/ 127 w 163"/>
                <a:gd name="T7" fmla="*/ 89 h 163"/>
                <a:gd name="T8" fmla="*/ 147 w 163"/>
                <a:gd name="T9" fmla="*/ 94 h 163"/>
                <a:gd name="T10" fmla="*/ 162 w 163"/>
                <a:gd name="T11" fmla="*/ 86 h 163"/>
                <a:gd name="T12" fmla="*/ 162 w 163"/>
                <a:gd name="T13" fmla="*/ 70 h 163"/>
                <a:gd name="T14" fmla="*/ 144 w 163"/>
                <a:gd name="T15" fmla="*/ 59 h 163"/>
                <a:gd name="T16" fmla="*/ 154 w 163"/>
                <a:gd name="T17" fmla="*/ 45 h 163"/>
                <a:gd name="T18" fmla="*/ 145 w 163"/>
                <a:gd name="T19" fmla="*/ 32 h 163"/>
                <a:gd name="T20" fmla="*/ 125 w 163"/>
                <a:gd name="T21" fmla="*/ 30 h 163"/>
                <a:gd name="T22" fmla="*/ 126 w 163"/>
                <a:gd name="T23" fmla="*/ 13 h 163"/>
                <a:gd name="T24" fmla="*/ 112 w 163"/>
                <a:gd name="T25" fmla="*/ 6 h 163"/>
                <a:gd name="T26" fmla="*/ 93 w 163"/>
                <a:gd name="T27" fmla="*/ 15 h 163"/>
                <a:gd name="T28" fmla="*/ 86 w 163"/>
                <a:gd name="T29" fmla="*/ 0 h 163"/>
                <a:gd name="T30" fmla="*/ 70 w 163"/>
                <a:gd name="T31" fmla="*/ 1 h 163"/>
                <a:gd name="T32" fmla="*/ 58 w 163"/>
                <a:gd name="T33" fmla="*/ 18 h 163"/>
                <a:gd name="T34" fmla="*/ 44 w 163"/>
                <a:gd name="T35" fmla="*/ 9 h 163"/>
                <a:gd name="T36" fmla="*/ 31 w 163"/>
                <a:gd name="T37" fmla="*/ 17 h 163"/>
                <a:gd name="T38" fmla="*/ 31 w 163"/>
                <a:gd name="T39" fmla="*/ 36 h 163"/>
                <a:gd name="T40" fmla="*/ 15 w 163"/>
                <a:gd name="T41" fmla="*/ 33 h 163"/>
                <a:gd name="T42" fmla="*/ 8 w 163"/>
                <a:gd name="T43" fmla="*/ 47 h 163"/>
                <a:gd name="T44" fmla="*/ 18 w 163"/>
                <a:gd name="T45" fmla="*/ 59 h 163"/>
                <a:gd name="T46" fmla="*/ 0 w 163"/>
                <a:gd name="T47" fmla="*/ 73 h 163"/>
                <a:gd name="T48" fmla="*/ 0 w 163"/>
                <a:gd name="T49" fmla="*/ 88 h 163"/>
                <a:gd name="T50" fmla="*/ 15 w 163"/>
                <a:gd name="T51" fmla="*/ 94 h 163"/>
                <a:gd name="T52" fmla="*/ 6 w 163"/>
                <a:gd name="T53" fmla="*/ 114 h 163"/>
                <a:gd name="T54" fmla="*/ 15 w 163"/>
                <a:gd name="T55" fmla="*/ 128 h 163"/>
                <a:gd name="T56" fmla="*/ 30 w 163"/>
                <a:gd name="T57" fmla="*/ 125 h 163"/>
                <a:gd name="T58" fmla="*/ 33 w 163"/>
                <a:gd name="T59" fmla="*/ 148 h 163"/>
                <a:gd name="T60" fmla="*/ 47 w 163"/>
                <a:gd name="T61" fmla="*/ 155 h 163"/>
                <a:gd name="T62" fmla="*/ 59 w 163"/>
                <a:gd name="T63" fmla="*/ 145 h 163"/>
                <a:gd name="T64" fmla="*/ 72 w 163"/>
                <a:gd name="T65" fmla="*/ 163 h 163"/>
                <a:gd name="T66" fmla="*/ 88 w 163"/>
                <a:gd name="T67" fmla="*/ 162 h 163"/>
                <a:gd name="T68" fmla="*/ 94 w 163"/>
                <a:gd name="T69" fmla="*/ 148 h 163"/>
                <a:gd name="T70" fmla="*/ 89 w 163"/>
                <a:gd name="T71" fmla="*/ 12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163">
                  <a:moveTo>
                    <a:pt x="89" y="128"/>
                  </a:moveTo>
                  <a:cubicBezTo>
                    <a:pt x="88" y="128"/>
                    <a:pt x="86" y="129"/>
                    <a:pt x="84" y="129"/>
                  </a:cubicBezTo>
                  <a:cubicBezTo>
                    <a:pt x="58" y="130"/>
                    <a:pt x="36" y="110"/>
                    <a:pt x="35" y="84"/>
                  </a:cubicBezTo>
                  <a:cubicBezTo>
                    <a:pt x="34" y="71"/>
                    <a:pt x="38" y="59"/>
                    <a:pt x="46" y="50"/>
                  </a:cubicBezTo>
                  <a:cubicBezTo>
                    <a:pt x="55" y="40"/>
                    <a:pt x="66" y="35"/>
                    <a:pt x="79" y="34"/>
                  </a:cubicBezTo>
                  <a:cubicBezTo>
                    <a:pt x="79" y="34"/>
                    <a:pt x="80" y="34"/>
                    <a:pt x="81" y="34"/>
                  </a:cubicBezTo>
                  <a:cubicBezTo>
                    <a:pt x="106" y="34"/>
                    <a:pt x="127" y="54"/>
                    <a:pt x="128" y="79"/>
                  </a:cubicBezTo>
                  <a:cubicBezTo>
                    <a:pt x="128" y="82"/>
                    <a:pt x="128" y="85"/>
                    <a:pt x="127" y="89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5" y="101"/>
                    <a:pt x="146" y="97"/>
                    <a:pt x="147" y="94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2" y="75"/>
                    <a:pt x="162" y="75"/>
                    <a:pt x="162" y="75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6" y="66"/>
                    <a:pt x="145" y="62"/>
                    <a:pt x="144" y="59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0" y="35"/>
                    <a:pt x="127" y="32"/>
                    <a:pt x="125" y="30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0" y="17"/>
                    <a:pt x="97" y="16"/>
                    <a:pt x="93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5" y="16"/>
                    <a:pt x="62" y="17"/>
                    <a:pt x="58" y="18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5" y="32"/>
                    <a:pt x="33" y="34"/>
                    <a:pt x="31" y="36"/>
                  </a:cubicBezTo>
                  <a:cubicBezTo>
                    <a:pt x="31" y="37"/>
                    <a:pt x="30" y="37"/>
                    <a:pt x="30" y="38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7" y="63"/>
                    <a:pt x="16" y="66"/>
                    <a:pt x="15" y="6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6" y="97"/>
                    <a:pt x="17" y="101"/>
                    <a:pt x="18" y="10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30" y="125"/>
                    <a:pt x="30" y="125"/>
                    <a:pt x="30" y="125"/>
                  </a:cubicBezTo>
                  <a:cubicBezTo>
                    <a:pt x="33" y="128"/>
                    <a:pt x="35" y="130"/>
                    <a:pt x="38" y="133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7" y="150"/>
                    <a:pt x="37" y="150"/>
                    <a:pt x="37" y="150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9" y="145"/>
                    <a:pt x="59" y="145"/>
                    <a:pt x="59" y="145"/>
                  </a:cubicBezTo>
                  <a:cubicBezTo>
                    <a:pt x="62" y="146"/>
                    <a:pt x="66" y="147"/>
                    <a:pt x="69" y="148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7" y="163"/>
                    <a:pt x="77" y="163"/>
                    <a:pt x="77" y="163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4" y="148"/>
                    <a:pt x="94" y="148"/>
                    <a:pt x="94" y="148"/>
                  </a:cubicBezTo>
                  <a:cubicBezTo>
                    <a:pt x="98" y="147"/>
                    <a:pt x="102" y="146"/>
                    <a:pt x="105" y="144"/>
                  </a:cubicBezTo>
                  <a:lnTo>
                    <a:pt x="89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  <a:latin typeface="+mn-lt"/>
                <a:ea typeface="+mj-ea"/>
              </a:endParaRPr>
            </a:p>
          </p:txBody>
        </p:sp>
        <p:sp>
          <p:nvSpPr>
            <p:cNvPr id="146" name="Freeform 237">
              <a:extLst>
                <a:ext uri="{FF2B5EF4-FFF2-40B4-BE49-F238E27FC236}">
                  <a16:creationId xmlns:a16="http://schemas.microsoft.com/office/drawing/2014/main" id="{5161FA08-C2B6-214F-8C5C-E2FBFD2DED11}"/>
                </a:ext>
              </a:extLst>
            </p:cNvPr>
            <p:cNvSpPr/>
            <p:nvPr/>
          </p:nvSpPr>
          <p:spPr bwMode="auto">
            <a:xfrm>
              <a:off x="7197095" y="5576372"/>
              <a:ext cx="312274" cy="312274"/>
            </a:xfrm>
            <a:custGeom>
              <a:avLst/>
              <a:gdLst>
                <a:gd name="T0" fmla="*/ 122 w 122"/>
                <a:gd name="T1" fmla="*/ 101 h 122"/>
                <a:gd name="T2" fmla="*/ 119 w 122"/>
                <a:gd name="T3" fmla="*/ 94 h 122"/>
                <a:gd name="T4" fmla="*/ 67 w 122"/>
                <a:gd name="T5" fmla="*/ 43 h 122"/>
                <a:gd name="T6" fmla="*/ 58 w 122"/>
                <a:gd name="T7" fmla="*/ 12 h 122"/>
                <a:gd name="T8" fmla="*/ 23 w 122"/>
                <a:gd name="T9" fmla="*/ 5 h 122"/>
                <a:gd name="T10" fmla="*/ 41 w 122"/>
                <a:gd name="T11" fmla="*/ 23 h 122"/>
                <a:gd name="T12" fmla="*/ 41 w 122"/>
                <a:gd name="T13" fmla="*/ 29 h 122"/>
                <a:gd name="T14" fmla="*/ 29 w 122"/>
                <a:gd name="T15" fmla="*/ 41 h 122"/>
                <a:gd name="T16" fmla="*/ 23 w 122"/>
                <a:gd name="T17" fmla="*/ 41 h 122"/>
                <a:gd name="T18" fmla="*/ 5 w 122"/>
                <a:gd name="T19" fmla="*/ 23 h 122"/>
                <a:gd name="T20" fmla="*/ 12 w 122"/>
                <a:gd name="T21" fmla="*/ 58 h 122"/>
                <a:gd name="T22" fmla="*/ 43 w 122"/>
                <a:gd name="T23" fmla="*/ 67 h 122"/>
                <a:gd name="T24" fmla="*/ 94 w 122"/>
                <a:gd name="T25" fmla="*/ 119 h 122"/>
                <a:gd name="T26" fmla="*/ 101 w 122"/>
                <a:gd name="T27" fmla="*/ 122 h 122"/>
                <a:gd name="T28" fmla="*/ 122 w 122"/>
                <a:gd name="T2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2">
                  <a:moveTo>
                    <a:pt x="122" y="101"/>
                  </a:moveTo>
                  <a:cubicBezTo>
                    <a:pt x="122" y="99"/>
                    <a:pt x="121" y="95"/>
                    <a:pt x="119" y="94"/>
                  </a:cubicBezTo>
                  <a:cubicBezTo>
                    <a:pt x="102" y="77"/>
                    <a:pt x="84" y="60"/>
                    <a:pt x="67" y="43"/>
                  </a:cubicBezTo>
                  <a:cubicBezTo>
                    <a:pt x="69" y="32"/>
                    <a:pt x="66" y="21"/>
                    <a:pt x="58" y="12"/>
                  </a:cubicBezTo>
                  <a:cubicBezTo>
                    <a:pt x="49" y="3"/>
                    <a:pt x="35" y="0"/>
                    <a:pt x="23" y="5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2" y="25"/>
                    <a:pt x="42" y="27"/>
                    <a:pt x="41" y="2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3"/>
                    <a:pt x="25" y="43"/>
                    <a:pt x="23" y="4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0" y="35"/>
                    <a:pt x="3" y="49"/>
                    <a:pt x="12" y="58"/>
                  </a:cubicBezTo>
                  <a:cubicBezTo>
                    <a:pt x="20" y="66"/>
                    <a:pt x="32" y="69"/>
                    <a:pt x="43" y="67"/>
                  </a:cubicBezTo>
                  <a:cubicBezTo>
                    <a:pt x="60" y="84"/>
                    <a:pt x="77" y="102"/>
                    <a:pt x="94" y="119"/>
                  </a:cubicBezTo>
                  <a:cubicBezTo>
                    <a:pt x="95" y="121"/>
                    <a:pt x="98" y="122"/>
                    <a:pt x="101" y="122"/>
                  </a:cubicBezTo>
                  <a:cubicBezTo>
                    <a:pt x="111" y="120"/>
                    <a:pt x="120" y="112"/>
                    <a:pt x="122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  <a:latin typeface="+mn-lt"/>
                <a:ea typeface="+mj-ea"/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DA30B7A2-BA66-FAF3-AC5D-C7BD1850A117}"/>
              </a:ext>
            </a:extLst>
          </p:cNvPr>
          <p:cNvGrpSpPr/>
          <p:nvPr/>
        </p:nvGrpSpPr>
        <p:grpSpPr>
          <a:xfrm>
            <a:off x="21754837" y="6890165"/>
            <a:ext cx="997574" cy="1164765"/>
            <a:chOff x="1379351" y="1427059"/>
            <a:chExt cx="830216" cy="969357"/>
          </a:xfrm>
          <a:solidFill>
            <a:schemeClr val="bg1"/>
          </a:solidFill>
        </p:grpSpPr>
        <p:sp>
          <p:nvSpPr>
            <p:cNvPr id="149" name="Freeform 6">
              <a:extLst>
                <a:ext uri="{FF2B5EF4-FFF2-40B4-BE49-F238E27FC236}">
                  <a16:creationId xmlns:a16="http://schemas.microsoft.com/office/drawing/2014/main" id="{E9E5384B-1530-5758-59DA-CA6C1870B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351" y="1427059"/>
              <a:ext cx="830216" cy="430958"/>
            </a:xfrm>
            <a:custGeom>
              <a:avLst/>
              <a:gdLst>
                <a:gd name="T0" fmla="*/ 0 w 696"/>
                <a:gd name="T1" fmla="*/ 909777994 h 361"/>
                <a:gd name="T2" fmla="*/ 874495013 w 696"/>
                <a:gd name="T3" fmla="*/ 0 h 361"/>
                <a:gd name="T4" fmla="*/ 1754028750 w 696"/>
                <a:gd name="T5" fmla="*/ 909777994 h 361"/>
                <a:gd name="T6" fmla="*/ 0 w 696"/>
                <a:gd name="T7" fmla="*/ 909777994 h 3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6"/>
                <a:gd name="T13" fmla="*/ 0 h 361"/>
                <a:gd name="T14" fmla="*/ 696 w 696"/>
                <a:gd name="T15" fmla="*/ 361 h 3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6" h="361">
                  <a:moveTo>
                    <a:pt x="0" y="361"/>
                  </a:moveTo>
                  <a:lnTo>
                    <a:pt x="347" y="0"/>
                  </a:lnTo>
                  <a:lnTo>
                    <a:pt x="696" y="361"/>
                  </a:lnTo>
                  <a:lnTo>
                    <a:pt x="0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0" name="Rectangle 8">
              <a:extLst>
                <a:ext uri="{FF2B5EF4-FFF2-40B4-BE49-F238E27FC236}">
                  <a16:creationId xmlns:a16="http://schemas.microsoft.com/office/drawing/2014/main" id="{8C84FEA9-F2A6-E976-007E-540180780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328" y="1872343"/>
              <a:ext cx="209940" cy="31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1" name="Rectangle 9">
              <a:extLst>
                <a:ext uri="{FF2B5EF4-FFF2-40B4-BE49-F238E27FC236}">
                  <a16:creationId xmlns:a16="http://schemas.microsoft.com/office/drawing/2014/main" id="{6DE23845-C294-46CC-A737-1F3EF0B9E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296" y="1872343"/>
              <a:ext cx="209940" cy="31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2" name="Rectangle 10">
              <a:extLst>
                <a:ext uri="{FF2B5EF4-FFF2-40B4-BE49-F238E27FC236}">
                  <a16:creationId xmlns:a16="http://schemas.microsoft.com/office/drawing/2014/main" id="{3BD0ADEF-3114-51FD-7677-F2D917386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263" y="1872343"/>
              <a:ext cx="209940" cy="31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3" name="Rectangle 11">
              <a:extLst>
                <a:ext uri="{FF2B5EF4-FFF2-40B4-BE49-F238E27FC236}">
                  <a16:creationId xmlns:a16="http://schemas.microsoft.com/office/drawing/2014/main" id="{479D5005-E505-001E-4BD0-CE25295D0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328" y="1917707"/>
              <a:ext cx="209940" cy="31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4" name="Rectangle 12">
              <a:extLst>
                <a:ext uri="{FF2B5EF4-FFF2-40B4-BE49-F238E27FC236}">
                  <a16:creationId xmlns:a16="http://schemas.microsoft.com/office/drawing/2014/main" id="{8AEDABA7-AA7C-4DAA-31BB-0FD2FDDB8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296" y="1917707"/>
              <a:ext cx="209940" cy="31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5" name="Rectangle 13">
              <a:extLst>
                <a:ext uri="{FF2B5EF4-FFF2-40B4-BE49-F238E27FC236}">
                  <a16:creationId xmlns:a16="http://schemas.microsoft.com/office/drawing/2014/main" id="{2A3B3896-C143-69EB-7734-E08C00395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263" y="1917707"/>
              <a:ext cx="209940" cy="31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6" name="Rectangle 14">
              <a:extLst>
                <a:ext uri="{FF2B5EF4-FFF2-40B4-BE49-F238E27FC236}">
                  <a16:creationId xmlns:a16="http://schemas.microsoft.com/office/drawing/2014/main" id="{D69C7FF1-2335-A1FA-0909-B92F3673B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328" y="2235255"/>
              <a:ext cx="209940" cy="28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7" name="Rectangle 15">
              <a:extLst>
                <a:ext uri="{FF2B5EF4-FFF2-40B4-BE49-F238E27FC236}">
                  <a16:creationId xmlns:a16="http://schemas.microsoft.com/office/drawing/2014/main" id="{3AE60A4C-38B4-E5B3-F80A-6D616FDD2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296" y="2235255"/>
              <a:ext cx="209940" cy="28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8" name="Rectangle 16">
              <a:extLst>
                <a:ext uri="{FF2B5EF4-FFF2-40B4-BE49-F238E27FC236}">
                  <a16:creationId xmlns:a16="http://schemas.microsoft.com/office/drawing/2014/main" id="{75EB3387-DEC9-A497-C1E2-3056DF147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263" y="2235255"/>
              <a:ext cx="209940" cy="28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9" name="Rectangle 17">
              <a:extLst>
                <a:ext uri="{FF2B5EF4-FFF2-40B4-BE49-F238E27FC236}">
                  <a16:creationId xmlns:a16="http://schemas.microsoft.com/office/drawing/2014/main" id="{E0F01815-B2A1-9387-17A7-1687073BF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328" y="2280619"/>
              <a:ext cx="209940" cy="28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0" name="Rectangle 18">
              <a:extLst>
                <a:ext uri="{FF2B5EF4-FFF2-40B4-BE49-F238E27FC236}">
                  <a16:creationId xmlns:a16="http://schemas.microsoft.com/office/drawing/2014/main" id="{A78A2460-6012-781C-4D3D-8BB457BFD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296" y="2280619"/>
              <a:ext cx="209940" cy="28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1" name="Rectangle 19">
              <a:extLst>
                <a:ext uri="{FF2B5EF4-FFF2-40B4-BE49-F238E27FC236}">
                  <a16:creationId xmlns:a16="http://schemas.microsoft.com/office/drawing/2014/main" id="{C8329F14-FA6D-4A33-54BF-41367F2EA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263" y="2280619"/>
              <a:ext cx="209940" cy="286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2" name="Rectangle 20">
              <a:extLst>
                <a:ext uri="{FF2B5EF4-FFF2-40B4-BE49-F238E27FC236}">
                  <a16:creationId xmlns:a16="http://schemas.microsoft.com/office/drawing/2014/main" id="{70A90DC0-94AA-AF05-C6A2-E925DF0B4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1656" y="1942776"/>
              <a:ext cx="104970" cy="2841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3" name="Rectangle 21">
              <a:extLst>
                <a:ext uri="{FF2B5EF4-FFF2-40B4-BE49-F238E27FC236}">
                  <a16:creationId xmlns:a16="http://schemas.microsoft.com/office/drawing/2014/main" id="{46EC740E-3D87-7D18-4008-CEE3E7694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974" y="1942776"/>
              <a:ext cx="104970" cy="2841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4" name="Rectangle 22">
              <a:extLst>
                <a:ext uri="{FF2B5EF4-FFF2-40B4-BE49-F238E27FC236}">
                  <a16:creationId xmlns:a16="http://schemas.microsoft.com/office/drawing/2014/main" id="{7173F1A1-8AC6-0E6C-61C5-91B9F44DF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941" y="1942776"/>
              <a:ext cx="104970" cy="2841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5" name="Rectangle 23">
              <a:extLst>
                <a:ext uri="{FF2B5EF4-FFF2-40B4-BE49-F238E27FC236}">
                  <a16:creationId xmlns:a16="http://schemas.microsoft.com/office/drawing/2014/main" id="{9D962EF0-2D25-2609-5235-D6727F3F6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086" y="2320014"/>
              <a:ext cx="790852" cy="262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6" name="Rectangle 24">
              <a:extLst>
                <a:ext uri="{FF2B5EF4-FFF2-40B4-BE49-F238E27FC236}">
                  <a16:creationId xmlns:a16="http://schemas.microsoft.com/office/drawing/2014/main" id="{7717611B-FD98-AE9E-B5CB-613D589FC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351" y="2357021"/>
              <a:ext cx="819480" cy="393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67" name="Freeform 5">
            <a:extLst>
              <a:ext uri="{FF2B5EF4-FFF2-40B4-BE49-F238E27FC236}">
                <a16:creationId xmlns:a16="http://schemas.microsoft.com/office/drawing/2014/main" id="{06FBEA81-A3F9-BE92-6BA7-84D997423DAB}"/>
              </a:ext>
            </a:extLst>
          </p:cNvPr>
          <p:cNvSpPr>
            <a:spLocks noEditPoints="1"/>
          </p:cNvSpPr>
          <p:nvPr/>
        </p:nvSpPr>
        <p:spPr bwMode="auto">
          <a:xfrm>
            <a:off x="21574955" y="4172966"/>
            <a:ext cx="1258345" cy="731763"/>
          </a:xfrm>
          <a:custGeom>
            <a:avLst/>
            <a:gdLst>
              <a:gd name="T0" fmla="*/ 135 w 139"/>
              <a:gd name="T1" fmla="*/ 61 h 81"/>
              <a:gd name="T2" fmla="*/ 131 w 139"/>
              <a:gd name="T3" fmla="*/ 56 h 81"/>
              <a:gd name="T4" fmla="*/ 131 w 139"/>
              <a:gd name="T5" fmla="*/ 27 h 81"/>
              <a:gd name="T6" fmla="*/ 139 w 139"/>
              <a:gd name="T7" fmla="*/ 24 h 81"/>
              <a:gd name="T8" fmla="*/ 70 w 139"/>
              <a:gd name="T9" fmla="*/ 0 h 81"/>
              <a:gd name="T10" fmla="*/ 0 w 139"/>
              <a:gd name="T11" fmla="*/ 24 h 81"/>
              <a:gd name="T12" fmla="*/ 70 w 139"/>
              <a:gd name="T13" fmla="*/ 48 h 81"/>
              <a:gd name="T14" fmla="*/ 127 w 139"/>
              <a:gd name="T15" fmla="*/ 28 h 81"/>
              <a:gd name="T16" fmla="*/ 127 w 139"/>
              <a:gd name="T17" fmla="*/ 56 h 81"/>
              <a:gd name="T18" fmla="*/ 123 w 139"/>
              <a:gd name="T19" fmla="*/ 61 h 81"/>
              <a:gd name="T20" fmla="*/ 126 w 139"/>
              <a:gd name="T21" fmla="*/ 64 h 81"/>
              <a:gd name="T22" fmla="*/ 123 w 139"/>
              <a:gd name="T23" fmla="*/ 81 h 81"/>
              <a:gd name="T24" fmla="*/ 135 w 139"/>
              <a:gd name="T25" fmla="*/ 81 h 81"/>
              <a:gd name="T26" fmla="*/ 132 w 139"/>
              <a:gd name="T27" fmla="*/ 64 h 81"/>
              <a:gd name="T28" fmla="*/ 135 w 139"/>
              <a:gd name="T29" fmla="*/ 61 h 81"/>
              <a:gd name="T30" fmla="*/ 28 w 139"/>
              <a:gd name="T31" fmla="*/ 42 h 81"/>
              <a:gd name="T32" fmla="*/ 28 w 139"/>
              <a:gd name="T33" fmla="*/ 69 h 81"/>
              <a:gd name="T34" fmla="*/ 70 w 139"/>
              <a:gd name="T35" fmla="*/ 81 h 81"/>
              <a:gd name="T36" fmla="*/ 111 w 139"/>
              <a:gd name="T37" fmla="*/ 69 h 81"/>
              <a:gd name="T38" fmla="*/ 111 w 139"/>
              <a:gd name="T39" fmla="*/ 42 h 81"/>
              <a:gd name="T40" fmla="*/ 70 w 139"/>
              <a:gd name="T41" fmla="*/ 56 h 81"/>
              <a:gd name="T42" fmla="*/ 28 w 139"/>
              <a:gd name="T43" fmla="*/ 4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9" h="81">
                <a:moveTo>
                  <a:pt x="135" y="61"/>
                </a:moveTo>
                <a:cubicBezTo>
                  <a:pt x="135" y="58"/>
                  <a:pt x="134" y="56"/>
                  <a:pt x="131" y="56"/>
                </a:cubicBezTo>
                <a:cubicBezTo>
                  <a:pt x="131" y="27"/>
                  <a:pt x="131" y="27"/>
                  <a:pt x="131" y="27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70" y="0"/>
                  <a:pt x="70" y="0"/>
                  <a:pt x="70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70" y="48"/>
                  <a:pt x="70" y="48"/>
                  <a:pt x="70" y="48"/>
                </a:cubicBezTo>
                <a:cubicBezTo>
                  <a:pt x="127" y="28"/>
                  <a:pt x="127" y="28"/>
                  <a:pt x="127" y="28"/>
                </a:cubicBezTo>
                <a:cubicBezTo>
                  <a:pt x="127" y="56"/>
                  <a:pt x="127" y="56"/>
                  <a:pt x="127" y="56"/>
                </a:cubicBezTo>
                <a:cubicBezTo>
                  <a:pt x="125" y="56"/>
                  <a:pt x="123" y="58"/>
                  <a:pt x="123" y="61"/>
                </a:cubicBezTo>
                <a:cubicBezTo>
                  <a:pt x="123" y="63"/>
                  <a:pt x="125" y="64"/>
                  <a:pt x="126" y="64"/>
                </a:cubicBezTo>
                <a:cubicBezTo>
                  <a:pt x="123" y="81"/>
                  <a:pt x="123" y="81"/>
                  <a:pt x="123" y="81"/>
                </a:cubicBezTo>
                <a:cubicBezTo>
                  <a:pt x="135" y="81"/>
                  <a:pt x="135" y="81"/>
                  <a:pt x="135" y="81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34" y="64"/>
                  <a:pt x="135" y="63"/>
                  <a:pt x="135" y="61"/>
                </a:cubicBezTo>
                <a:close/>
                <a:moveTo>
                  <a:pt x="28" y="42"/>
                </a:moveTo>
                <a:cubicBezTo>
                  <a:pt x="28" y="69"/>
                  <a:pt x="28" y="69"/>
                  <a:pt x="28" y="69"/>
                </a:cubicBezTo>
                <a:cubicBezTo>
                  <a:pt x="28" y="76"/>
                  <a:pt x="47" y="81"/>
                  <a:pt x="70" y="81"/>
                </a:cubicBezTo>
                <a:cubicBezTo>
                  <a:pt x="92" y="81"/>
                  <a:pt x="111" y="76"/>
                  <a:pt x="111" y="69"/>
                </a:cubicBezTo>
                <a:cubicBezTo>
                  <a:pt x="111" y="42"/>
                  <a:pt x="111" y="42"/>
                  <a:pt x="111" y="42"/>
                </a:cubicBezTo>
                <a:cubicBezTo>
                  <a:pt x="70" y="56"/>
                  <a:pt x="70" y="56"/>
                  <a:pt x="70" y="56"/>
                </a:cubicBezTo>
                <a:lnTo>
                  <a:pt x="28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8" name="Freeform 188">
            <a:extLst>
              <a:ext uri="{FF2B5EF4-FFF2-40B4-BE49-F238E27FC236}">
                <a16:creationId xmlns:a16="http://schemas.microsoft.com/office/drawing/2014/main" id="{6E968796-B654-F559-62B7-9F4746B44941}"/>
              </a:ext>
            </a:extLst>
          </p:cNvPr>
          <p:cNvSpPr/>
          <p:nvPr/>
        </p:nvSpPr>
        <p:spPr bwMode="auto">
          <a:xfrm>
            <a:off x="1252180" y="9791701"/>
            <a:ext cx="1335100" cy="1206426"/>
          </a:xfrm>
          <a:custGeom>
            <a:avLst/>
            <a:gdLst>
              <a:gd name="T0" fmla="*/ 164 w 165"/>
              <a:gd name="T1" fmla="*/ 131 h 156"/>
              <a:gd name="T2" fmla="*/ 145 w 165"/>
              <a:gd name="T3" fmla="*/ 119 h 156"/>
              <a:gd name="T4" fmla="*/ 119 w 165"/>
              <a:gd name="T5" fmla="*/ 108 h 156"/>
              <a:gd name="T6" fmla="*/ 112 w 165"/>
              <a:gd name="T7" fmla="*/ 106 h 156"/>
              <a:gd name="T8" fmla="*/ 105 w 165"/>
              <a:gd name="T9" fmla="*/ 94 h 156"/>
              <a:gd name="T10" fmla="*/ 101 w 165"/>
              <a:gd name="T11" fmla="*/ 94 h 156"/>
              <a:gd name="T12" fmla="*/ 105 w 165"/>
              <a:gd name="T13" fmla="*/ 85 h 156"/>
              <a:gd name="T14" fmla="*/ 107 w 165"/>
              <a:gd name="T15" fmla="*/ 74 h 156"/>
              <a:gd name="T16" fmla="*/ 112 w 165"/>
              <a:gd name="T17" fmla="*/ 70 h 156"/>
              <a:gd name="T18" fmla="*/ 114 w 165"/>
              <a:gd name="T19" fmla="*/ 63 h 156"/>
              <a:gd name="T20" fmla="*/ 114 w 165"/>
              <a:gd name="T21" fmla="*/ 51 h 156"/>
              <a:gd name="T22" fmla="*/ 112 w 165"/>
              <a:gd name="T23" fmla="*/ 46 h 156"/>
              <a:gd name="T24" fmla="*/ 113 w 165"/>
              <a:gd name="T25" fmla="*/ 30 h 156"/>
              <a:gd name="T26" fmla="*/ 111 w 165"/>
              <a:gd name="T27" fmla="*/ 19 h 156"/>
              <a:gd name="T28" fmla="*/ 107 w 165"/>
              <a:gd name="T29" fmla="*/ 12 h 156"/>
              <a:gd name="T30" fmla="*/ 102 w 165"/>
              <a:gd name="T31" fmla="*/ 11 h 156"/>
              <a:gd name="T32" fmla="*/ 99 w 165"/>
              <a:gd name="T33" fmla="*/ 8 h 156"/>
              <a:gd name="T34" fmla="*/ 64 w 165"/>
              <a:gd name="T35" fmla="*/ 9 h 156"/>
              <a:gd name="T36" fmla="*/ 51 w 165"/>
              <a:gd name="T37" fmla="*/ 46 h 156"/>
              <a:gd name="T38" fmla="*/ 49 w 165"/>
              <a:gd name="T39" fmla="*/ 53 h 156"/>
              <a:gd name="T40" fmla="*/ 54 w 165"/>
              <a:gd name="T41" fmla="*/ 72 h 156"/>
              <a:gd name="T42" fmla="*/ 58 w 165"/>
              <a:gd name="T43" fmla="*/ 73 h 156"/>
              <a:gd name="T44" fmla="*/ 59 w 165"/>
              <a:gd name="T45" fmla="*/ 86 h 156"/>
              <a:gd name="T46" fmla="*/ 63 w 165"/>
              <a:gd name="T47" fmla="*/ 94 h 156"/>
              <a:gd name="T48" fmla="*/ 60 w 165"/>
              <a:gd name="T49" fmla="*/ 94 h 156"/>
              <a:gd name="T50" fmla="*/ 53 w 165"/>
              <a:gd name="T51" fmla="*/ 106 h 156"/>
              <a:gd name="T52" fmla="*/ 46 w 165"/>
              <a:gd name="T53" fmla="*/ 108 h 156"/>
              <a:gd name="T54" fmla="*/ 20 w 165"/>
              <a:gd name="T55" fmla="*/ 119 h 156"/>
              <a:gd name="T56" fmla="*/ 1 w 165"/>
              <a:gd name="T57" fmla="*/ 131 h 156"/>
              <a:gd name="T58" fmla="*/ 0 w 165"/>
              <a:gd name="T59" fmla="*/ 156 h 156"/>
              <a:gd name="T60" fmla="*/ 72 w 165"/>
              <a:gd name="T61" fmla="*/ 156 h 156"/>
              <a:gd name="T62" fmla="*/ 78 w 165"/>
              <a:gd name="T63" fmla="*/ 120 h 156"/>
              <a:gd name="T64" fmla="*/ 73 w 165"/>
              <a:gd name="T65" fmla="*/ 111 h 156"/>
              <a:gd name="T66" fmla="*/ 83 w 165"/>
              <a:gd name="T67" fmla="*/ 106 h 156"/>
              <a:gd name="T68" fmla="*/ 92 w 165"/>
              <a:gd name="T69" fmla="*/ 111 h 156"/>
              <a:gd name="T70" fmla="*/ 87 w 165"/>
              <a:gd name="T71" fmla="*/ 120 h 156"/>
              <a:gd name="T72" fmla="*/ 96 w 165"/>
              <a:gd name="T73" fmla="*/ 156 h 156"/>
              <a:gd name="T74" fmla="*/ 164 w 165"/>
              <a:gd name="T75" fmla="*/ 156 h 156"/>
              <a:gd name="T76" fmla="*/ 164 w 165"/>
              <a:gd name="T77" fmla="*/ 131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" h="156">
                <a:moveTo>
                  <a:pt x="164" y="131"/>
                </a:moveTo>
                <a:cubicBezTo>
                  <a:pt x="161" y="123"/>
                  <a:pt x="152" y="122"/>
                  <a:pt x="145" y="119"/>
                </a:cubicBezTo>
                <a:cubicBezTo>
                  <a:pt x="137" y="115"/>
                  <a:pt x="127" y="111"/>
                  <a:pt x="119" y="108"/>
                </a:cubicBezTo>
                <a:cubicBezTo>
                  <a:pt x="117" y="107"/>
                  <a:pt x="114" y="107"/>
                  <a:pt x="112" y="106"/>
                </a:cubicBezTo>
                <a:cubicBezTo>
                  <a:pt x="109" y="104"/>
                  <a:pt x="107" y="98"/>
                  <a:pt x="105" y="94"/>
                </a:cubicBezTo>
                <a:cubicBezTo>
                  <a:pt x="104" y="94"/>
                  <a:pt x="102" y="94"/>
                  <a:pt x="101" y="94"/>
                </a:cubicBezTo>
                <a:cubicBezTo>
                  <a:pt x="101" y="89"/>
                  <a:pt x="104" y="89"/>
                  <a:pt x="105" y="85"/>
                </a:cubicBezTo>
                <a:cubicBezTo>
                  <a:pt x="106" y="81"/>
                  <a:pt x="105" y="77"/>
                  <a:pt x="107" y="74"/>
                </a:cubicBezTo>
                <a:cubicBezTo>
                  <a:pt x="108" y="72"/>
                  <a:pt x="111" y="72"/>
                  <a:pt x="112" y="70"/>
                </a:cubicBezTo>
                <a:cubicBezTo>
                  <a:pt x="113" y="68"/>
                  <a:pt x="114" y="65"/>
                  <a:pt x="114" y="63"/>
                </a:cubicBezTo>
                <a:cubicBezTo>
                  <a:pt x="115" y="60"/>
                  <a:pt x="116" y="55"/>
                  <a:pt x="114" y="51"/>
                </a:cubicBezTo>
                <a:cubicBezTo>
                  <a:pt x="113" y="49"/>
                  <a:pt x="112" y="49"/>
                  <a:pt x="112" y="46"/>
                </a:cubicBezTo>
                <a:cubicBezTo>
                  <a:pt x="111" y="43"/>
                  <a:pt x="113" y="33"/>
                  <a:pt x="113" y="30"/>
                </a:cubicBezTo>
                <a:cubicBezTo>
                  <a:pt x="113" y="25"/>
                  <a:pt x="113" y="24"/>
                  <a:pt x="111" y="19"/>
                </a:cubicBezTo>
                <a:cubicBezTo>
                  <a:pt x="111" y="19"/>
                  <a:pt x="110" y="14"/>
                  <a:pt x="107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99" y="8"/>
                  <a:pt x="99" y="8"/>
                  <a:pt x="99" y="8"/>
                </a:cubicBezTo>
                <a:cubicBezTo>
                  <a:pt x="86" y="0"/>
                  <a:pt x="71" y="6"/>
                  <a:pt x="64" y="9"/>
                </a:cubicBezTo>
                <a:cubicBezTo>
                  <a:pt x="53" y="12"/>
                  <a:pt x="46" y="23"/>
                  <a:pt x="51" y="46"/>
                </a:cubicBezTo>
                <a:cubicBezTo>
                  <a:pt x="52" y="49"/>
                  <a:pt x="49" y="51"/>
                  <a:pt x="49" y="53"/>
                </a:cubicBezTo>
                <a:cubicBezTo>
                  <a:pt x="50" y="58"/>
                  <a:pt x="50" y="69"/>
                  <a:pt x="54" y="72"/>
                </a:cubicBezTo>
                <a:cubicBezTo>
                  <a:pt x="54" y="72"/>
                  <a:pt x="58" y="73"/>
                  <a:pt x="58" y="73"/>
                </a:cubicBezTo>
                <a:cubicBezTo>
                  <a:pt x="58" y="77"/>
                  <a:pt x="58" y="82"/>
                  <a:pt x="59" y="86"/>
                </a:cubicBezTo>
                <a:cubicBezTo>
                  <a:pt x="60" y="89"/>
                  <a:pt x="63" y="89"/>
                  <a:pt x="63" y="94"/>
                </a:cubicBezTo>
                <a:cubicBezTo>
                  <a:pt x="60" y="94"/>
                  <a:pt x="60" y="94"/>
                  <a:pt x="60" y="94"/>
                </a:cubicBezTo>
                <a:cubicBezTo>
                  <a:pt x="58" y="98"/>
                  <a:pt x="56" y="104"/>
                  <a:pt x="53" y="106"/>
                </a:cubicBezTo>
                <a:cubicBezTo>
                  <a:pt x="51" y="107"/>
                  <a:pt x="48" y="107"/>
                  <a:pt x="46" y="108"/>
                </a:cubicBezTo>
                <a:cubicBezTo>
                  <a:pt x="38" y="111"/>
                  <a:pt x="28" y="115"/>
                  <a:pt x="20" y="119"/>
                </a:cubicBezTo>
                <a:cubicBezTo>
                  <a:pt x="13" y="122"/>
                  <a:pt x="4" y="123"/>
                  <a:pt x="1" y="131"/>
                </a:cubicBezTo>
                <a:cubicBezTo>
                  <a:pt x="1" y="136"/>
                  <a:pt x="0" y="149"/>
                  <a:pt x="0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83" y="106"/>
                  <a:pt x="83" y="106"/>
                  <a:pt x="83" y="106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96" y="156"/>
                  <a:pt x="96" y="156"/>
                  <a:pt x="96" y="156"/>
                </a:cubicBezTo>
                <a:cubicBezTo>
                  <a:pt x="164" y="156"/>
                  <a:pt x="164" y="156"/>
                  <a:pt x="164" y="156"/>
                </a:cubicBezTo>
                <a:cubicBezTo>
                  <a:pt x="165" y="149"/>
                  <a:pt x="164" y="136"/>
                  <a:pt x="164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hangingPunct="0"/>
            <a:endParaRPr lang="zh-CN" altLang="en-US" sz="2800">
              <a:solidFill>
                <a:schemeClr val="bg1"/>
              </a:solidFill>
              <a:latin typeface="+mn-lt"/>
              <a:ea typeface="+mj-ea"/>
              <a:cs typeface="+mj-cs"/>
              <a:sym typeface="Calibri"/>
            </a:endParaRPr>
          </a:p>
        </p:txBody>
      </p:sp>
      <p:sp>
        <p:nvSpPr>
          <p:cNvPr id="169" name="KSO_Shape">
            <a:extLst>
              <a:ext uri="{FF2B5EF4-FFF2-40B4-BE49-F238E27FC236}">
                <a16:creationId xmlns:a16="http://schemas.microsoft.com/office/drawing/2014/main" id="{026CE079-B4A6-E422-6E23-2D46B1BF7B27}"/>
              </a:ext>
            </a:extLst>
          </p:cNvPr>
          <p:cNvSpPr/>
          <p:nvPr/>
        </p:nvSpPr>
        <p:spPr bwMode="auto">
          <a:xfrm>
            <a:off x="21684101" y="9791700"/>
            <a:ext cx="1037526" cy="1206426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70" name="Freeform 975">
            <a:extLst>
              <a:ext uri="{FF2B5EF4-FFF2-40B4-BE49-F238E27FC236}">
                <a16:creationId xmlns:a16="http://schemas.microsoft.com/office/drawing/2014/main" id="{027F2D17-E4CB-7957-E451-044742DC47E1}"/>
              </a:ext>
            </a:extLst>
          </p:cNvPr>
          <p:cNvSpPr>
            <a:spLocks noEditPoints="1"/>
          </p:cNvSpPr>
          <p:nvPr/>
        </p:nvSpPr>
        <p:spPr bwMode="auto">
          <a:xfrm>
            <a:off x="1401465" y="6833595"/>
            <a:ext cx="950638" cy="1173999"/>
          </a:xfrm>
          <a:custGeom>
            <a:avLst/>
            <a:gdLst>
              <a:gd name="T0" fmla="*/ 120 w 349"/>
              <a:gd name="T1" fmla="*/ 0 h 431"/>
              <a:gd name="T2" fmla="*/ 117 w 349"/>
              <a:gd name="T3" fmla="*/ 3 h 431"/>
              <a:gd name="T4" fmla="*/ 2 w 349"/>
              <a:gd name="T5" fmla="*/ 117 h 431"/>
              <a:gd name="T6" fmla="*/ 0 w 349"/>
              <a:gd name="T7" fmla="*/ 120 h 431"/>
              <a:gd name="T8" fmla="*/ 0 w 349"/>
              <a:gd name="T9" fmla="*/ 431 h 431"/>
              <a:gd name="T10" fmla="*/ 349 w 349"/>
              <a:gd name="T11" fmla="*/ 431 h 431"/>
              <a:gd name="T12" fmla="*/ 349 w 349"/>
              <a:gd name="T13" fmla="*/ 0 h 431"/>
              <a:gd name="T14" fmla="*/ 120 w 349"/>
              <a:gd name="T15" fmla="*/ 0 h 431"/>
              <a:gd name="T16" fmla="*/ 114 w 349"/>
              <a:gd name="T17" fmla="*/ 37 h 431"/>
              <a:gd name="T18" fmla="*/ 114 w 349"/>
              <a:gd name="T19" fmla="*/ 114 h 431"/>
              <a:gd name="T20" fmla="*/ 37 w 349"/>
              <a:gd name="T21" fmla="*/ 114 h 431"/>
              <a:gd name="T22" fmla="*/ 114 w 349"/>
              <a:gd name="T23" fmla="*/ 37 h 431"/>
              <a:gd name="T24" fmla="*/ 328 w 349"/>
              <a:gd name="T25" fmla="*/ 410 h 431"/>
              <a:gd name="T26" fmla="*/ 20 w 349"/>
              <a:gd name="T27" fmla="*/ 410 h 431"/>
              <a:gd name="T28" fmla="*/ 20 w 349"/>
              <a:gd name="T29" fmla="*/ 136 h 431"/>
              <a:gd name="T30" fmla="*/ 135 w 349"/>
              <a:gd name="T31" fmla="*/ 136 h 431"/>
              <a:gd name="T32" fmla="*/ 135 w 349"/>
              <a:gd name="T33" fmla="*/ 22 h 431"/>
              <a:gd name="T34" fmla="*/ 328 w 349"/>
              <a:gd name="T35" fmla="*/ 22 h 431"/>
              <a:gd name="T36" fmla="*/ 328 w 349"/>
              <a:gd name="T37" fmla="*/ 410 h 431"/>
              <a:gd name="T38" fmla="*/ 75 w 349"/>
              <a:gd name="T39" fmla="*/ 317 h 431"/>
              <a:gd name="T40" fmla="*/ 145 w 349"/>
              <a:gd name="T41" fmla="*/ 249 h 431"/>
              <a:gd name="T42" fmla="*/ 187 w 349"/>
              <a:gd name="T43" fmla="*/ 290 h 431"/>
              <a:gd name="T44" fmla="*/ 300 w 349"/>
              <a:gd name="T45" fmla="*/ 178 h 431"/>
              <a:gd name="T46" fmla="*/ 285 w 349"/>
              <a:gd name="T47" fmla="*/ 163 h 431"/>
              <a:gd name="T48" fmla="*/ 187 w 349"/>
              <a:gd name="T49" fmla="*/ 259 h 431"/>
              <a:gd name="T50" fmla="*/ 152 w 349"/>
              <a:gd name="T51" fmla="*/ 225 h 431"/>
              <a:gd name="T52" fmla="*/ 145 w 349"/>
              <a:gd name="T53" fmla="*/ 218 h 431"/>
              <a:gd name="T54" fmla="*/ 138 w 349"/>
              <a:gd name="T55" fmla="*/ 225 h 431"/>
              <a:gd name="T56" fmla="*/ 60 w 349"/>
              <a:gd name="T57" fmla="*/ 302 h 431"/>
              <a:gd name="T58" fmla="*/ 75 w 349"/>
              <a:gd name="T59" fmla="*/ 317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9" h="431">
                <a:moveTo>
                  <a:pt x="120" y="0"/>
                </a:moveTo>
                <a:lnTo>
                  <a:pt x="117" y="3"/>
                </a:lnTo>
                <a:lnTo>
                  <a:pt x="2" y="117"/>
                </a:lnTo>
                <a:lnTo>
                  <a:pt x="0" y="120"/>
                </a:lnTo>
                <a:lnTo>
                  <a:pt x="0" y="431"/>
                </a:lnTo>
                <a:lnTo>
                  <a:pt x="349" y="431"/>
                </a:lnTo>
                <a:lnTo>
                  <a:pt x="349" y="0"/>
                </a:lnTo>
                <a:lnTo>
                  <a:pt x="120" y="0"/>
                </a:lnTo>
                <a:close/>
                <a:moveTo>
                  <a:pt x="114" y="37"/>
                </a:moveTo>
                <a:lnTo>
                  <a:pt x="114" y="114"/>
                </a:lnTo>
                <a:lnTo>
                  <a:pt x="37" y="114"/>
                </a:lnTo>
                <a:lnTo>
                  <a:pt x="114" y="37"/>
                </a:lnTo>
                <a:close/>
                <a:moveTo>
                  <a:pt x="328" y="410"/>
                </a:moveTo>
                <a:lnTo>
                  <a:pt x="20" y="410"/>
                </a:lnTo>
                <a:lnTo>
                  <a:pt x="20" y="136"/>
                </a:lnTo>
                <a:lnTo>
                  <a:pt x="135" y="136"/>
                </a:lnTo>
                <a:lnTo>
                  <a:pt x="135" y="22"/>
                </a:lnTo>
                <a:lnTo>
                  <a:pt x="328" y="22"/>
                </a:lnTo>
                <a:lnTo>
                  <a:pt x="328" y="410"/>
                </a:lnTo>
                <a:close/>
                <a:moveTo>
                  <a:pt x="75" y="317"/>
                </a:moveTo>
                <a:lnTo>
                  <a:pt x="145" y="249"/>
                </a:lnTo>
                <a:lnTo>
                  <a:pt x="187" y="290"/>
                </a:lnTo>
                <a:lnTo>
                  <a:pt x="300" y="178"/>
                </a:lnTo>
                <a:lnTo>
                  <a:pt x="285" y="163"/>
                </a:lnTo>
                <a:lnTo>
                  <a:pt x="187" y="259"/>
                </a:lnTo>
                <a:lnTo>
                  <a:pt x="152" y="225"/>
                </a:lnTo>
                <a:lnTo>
                  <a:pt x="145" y="218"/>
                </a:lnTo>
                <a:lnTo>
                  <a:pt x="138" y="225"/>
                </a:lnTo>
                <a:lnTo>
                  <a:pt x="60" y="302"/>
                </a:lnTo>
                <a:lnTo>
                  <a:pt x="75" y="3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B46B939-FB95-7B90-CD2F-15C85FC26097}"/>
              </a:ext>
            </a:extLst>
          </p:cNvPr>
          <p:cNvSpPr txBox="1"/>
          <p:nvPr/>
        </p:nvSpPr>
        <p:spPr>
          <a:xfrm>
            <a:off x="3269055" y="3964776"/>
            <a:ext cx="6774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fontAlgn="b">
              <a:defRPr sz="2400" kern="1200">
                <a:solidFill>
                  <a:schemeClr val="bg1"/>
                </a:solidFill>
                <a:latin typeface="Gotham Pro Medium" panose="02000603030000020004" pitchFamily="50" charset="0"/>
                <a:cs typeface="Gotham Pro Medium" panose="02000603030000020004" pitchFamily="50" charset="0"/>
              </a:defRPr>
            </a:lvl1pPr>
          </a:lstStyle>
          <a:p>
            <a:r>
              <a:rPr lang="ru-RU" sz="3200" dirty="0">
                <a:latin typeface="TT Moscow Economy" panose="020B0103030101020204" pitchFamily="34" charset="0"/>
              </a:rPr>
              <a:t>Адаптация бизнес-процессов </a:t>
            </a:r>
            <a:br>
              <a:rPr lang="ru-RU" sz="3200" dirty="0">
                <a:latin typeface="TT Moscow Economy" panose="020B0103030101020204" pitchFamily="34" charset="0"/>
              </a:rPr>
            </a:br>
            <a:r>
              <a:rPr lang="ru-RU" sz="3200" dirty="0">
                <a:latin typeface="TT Moscow Economy" panose="020B0103030101020204" pitchFamily="34" charset="0"/>
              </a:rPr>
              <a:t>для нужд региона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3870372-F85C-FBD0-42D3-DA31753DD0E1}"/>
              </a:ext>
            </a:extLst>
          </p:cNvPr>
          <p:cNvSpPr txBox="1"/>
          <p:nvPr/>
        </p:nvSpPr>
        <p:spPr>
          <a:xfrm>
            <a:off x="13283534" y="9856304"/>
            <a:ext cx="7548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fontAlgn="b">
              <a:defRPr sz="3200" kern="1200">
                <a:solidFill>
                  <a:schemeClr val="bg1"/>
                </a:solidFill>
                <a:latin typeface="Gotham Pro Medium" panose="02000603030000020004" pitchFamily="50" charset="0"/>
                <a:cs typeface="Gotham Pro Medium" panose="02000603030000020004" pitchFamily="50" charset="0"/>
              </a:defRPr>
            </a:lvl1pPr>
          </a:lstStyle>
          <a:p>
            <a:pPr algn="r"/>
            <a:r>
              <a:rPr lang="ru-RU" dirty="0">
                <a:latin typeface="TT Moscow Economy" panose="020B0103030101020204" pitchFamily="34" charset="0"/>
              </a:rPr>
              <a:t>Взаимодействие с институтами предпринимательства 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FF1F85D-7DA1-7D30-2989-3E7E356A905C}"/>
              </a:ext>
            </a:extLst>
          </p:cNvPr>
          <p:cNvSpPr txBox="1"/>
          <p:nvPr/>
        </p:nvSpPr>
        <p:spPr>
          <a:xfrm>
            <a:off x="3269055" y="6941111"/>
            <a:ext cx="699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fontAlgn="b">
              <a:defRPr sz="3200" kern="1200">
                <a:solidFill>
                  <a:schemeClr val="bg1"/>
                </a:solidFill>
                <a:latin typeface="Gotham Pro Medium" panose="02000603030000020004" pitchFamily="50" charset="0"/>
                <a:cs typeface="Gotham Pro Medium" panose="02000603030000020004" pitchFamily="50" charset="0"/>
              </a:defRPr>
            </a:lvl1pPr>
          </a:lstStyle>
          <a:p>
            <a:r>
              <a:rPr lang="ru-RU" dirty="0">
                <a:latin typeface="TT Moscow Economy" panose="020B0103030101020204" pitchFamily="34" charset="0"/>
              </a:rPr>
              <a:t>Разработка типовой документации 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56A7F644-7249-1660-1327-13EA3B2CD7E3}"/>
              </a:ext>
            </a:extLst>
          </p:cNvPr>
          <p:cNvSpPr/>
          <p:nvPr/>
        </p:nvSpPr>
        <p:spPr>
          <a:xfrm>
            <a:off x="14727772" y="3923225"/>
            <a:ext cx="6160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"/>
            <a:r>
              <a:rPr lang="ru-RU" sz="3200" kern="1200" dirty="0">
                <a:solidFill>
                  <a:schemeClr val="bg1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Бесплатное обучение заказчиков и поставщиков  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AEF56371-4F33-C564-0B82-2C5A5F4DD686}"/>
              </a:ext>
            </a:extLst>
          </p:cNvPr>
          <p:cNvSpPr/>
          <p:nvPr/>
        </p:nvSpPr>
        <p:spPr>
          <a:xfrm>
            <a:off x="3269055" y="9856304"/>
            <a:ext cx="6790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ru-RU" sz="3200" kern="1200" dirty="0">
                <a:solidFill>
                  <a:schemeClr val="bg1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Наличие персонального регионального менеджера 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17C101E0-FBF0-5196-8108-2CA1D5822EC8}"/>
              </a:ext>
            </a:extLst>
          </p:cNvPr>
          <p:cNvSpPr/>
          <p:nvPr/>
        </p:nvSpPr>
        <p:spPr>
          <a:xfrm>
            <a:off x="13487400" y="6659030"/>
            <a:ext cx="7344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"/>
            <a:r>
              <a:rPr lang="ru-RU" sz="3200" kern="1200" dirty="0">
                <a:solidFill>
                  <a:schemeClr val="bg1"/>
                </a:solidFill>
                <a:latin typeface="TT Moscow Economy" panose="020B0103030101020204" pitchFamily="34" charset="0"/>
                <a:cs typeface="Gotham Pro Medium" panose="02000603030000020004" pitchFamily="50" charset="0"/>
              </a:rPr>
              <a:t>Открытие региональных представительств Портала поставщиков 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0EE8AD6-EA70-1AF0-CAD7-7CA7AE5E9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7107065-F616-7217-11F9-078DFE25F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47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5C7205BB-9DE9-DB91-B089-AFEC7DED0028}"/>
              </a:ext>
            </a:extLst>
          </p:cNvPr>
          <p:cNvGrpSpPr/>
          <p:nvPr/>
        </p:nvGrpSpPr>
        <p:grpSpPr>
          <a:xfrm>
            <a:off x="13489669" y="2364843"/>
            <a:ext cx="10234152" cy="1567315"/>
            <a:chOff x="771899" y="2080866"/>
            <a:chExt cx="20750335" cy="3771900"/>
          </a:xfrm>
        </p:grpSpPr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E47A737F-9FC9-0353-9FEB-D5F8DA4A007F}"/>
                </a:ext>
              </a:extLst>
            </p:cNvPr>
            <p:cNvSpPr/>
            <p:nvPr/>
          </p:nvSpPr>
          <p:spPr>
            <a:xfrm>
              <a:off x="771899" y="2080866"/>
              <a:ext cx="20750335" cy="377189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6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155" name="Прямая соединительная линия 154">
              <a:extLst>
                <a:ext uri="{FF2B5EF4-FFF2-40B4-BE49-F238E27FC236}">
                  <a16:creationId xmlns:a16="http://schemas.microsoft.com/office/drawing/2014/main" id="{8BF666C3-48A7-3FA8-5041-CC966AFB2C53}"/>
                </a:ext>
              </a:extLst>
            </p:cNvPr>
            <p:cNvCxnSpPr>
              <a:cxnSpLocks/>
            </p:cNvCxnSpPr>
            <p:nvPr/>
          </p:nvCxnSpPr>
          <p:spPr>
            <a:xfrm>
              <a:off x="801058" y="2080866"/>
              <a:ext cx="20721176" cy="0"/>
            </a:xfrm>
            <a:prstGeom prst="line">
              <a:avLst/>
            </a:prstGeom>
            <a:noFill/>
            <a:ln w="12700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1D7FB820-C776-FD17-A8F9-8B6EB791091D}"/>
                </a:ext>
              </a:extLst>
            </p:cNvPr>
            <p:cNvCxnSpPr>
              <a:cxnSpLocks/>
            </p:cNvCxnSpPr>
            <p:nvPr/>
          </p:nvCxnSpPr>
          <p:spPr>
            <a:xfrm>
              <a:off x="801058" y="5852766"/>
              <a:ext cx="20721176" cy="0"/>
            </a:xfrm>
            <a:prstGeom prst="line">
              <a:avLst/>
            </a:prstGeom>
            <a:noFill/>
            <a:ln w="12700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6535098-09EE-E69C-3968-764B62A23457}"/>
              </a:ext>
            </a:extLst>
          </p:cNvPr>
          <p:cNvGrpSpPr/>
          <p:nvPr/>
        </p:nvGrpSpPr>
        <p:grpSpPr>
          <a:xfrm>
            <a:off x="771899" y="2362301"/>
            <a:ext cx="10234152" cy="1567315"/>
            <a:chOff x="771899" y="2080866"/>
            <a:chExt cx="20750335" cy="3771900"/>
          </a:xfrm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42341513-59ED-5ABC-4F57-7779EB8CE211}"/>
                </a:ext>
              </a:extLst>
            </p:cNvPr>
            <p:cNvSpPr/>
            <p:nvPr/>
          </p:nvSpPr>
          <p:spPr>
            <a:xfrm>
              <a:off x="771899" y="2080866"/>
              <a:ext cx="20750335" cy="377189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6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9" tIns="121919" rIns="121919" bIns="121919" numCol="1" spcCol="38100" rtlCol="0" anchor="ctr">
              <a:spAutoFit/>
            </a:bodyPr>
            <a:lstStyle/>
            <a:p>
              <a:pPr marL="0" marR="0" indent="0" algn="l" defTabSz="1219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140" name="Прямая соединительная линия 139">
              <a:extLst>
                <a:ext uri="{FF2B5EF4-FFF2-40B4-BE49-F238E27FC236}">
                  <a16:creationId xmlns:a16="http://schemas.microsoft.com/office/drawing/2014/main" id="{D217C427-8733-2E0C-CB0F-7DF64B636881}"/>
                </a:ext>
              </a:extLst>
            </p:cNvPr>
            <p:cNvCxnSpPr>
              <a:cxnSpLocks/>
            </p:cNvCxnSpPr>
            <p:nvPr/>
          </p:nvCxnSpPr>
          <p:spPr>
            <a:xfrm>
              <a:off x="801058" y="2080866"/>
              <a:ext cx="20721176" cy="0"/>
            </a:xfrm>
            <a:prstGeom prst="line">
              <a:avLst/>
            </a:prstGeom>
            <a:noFill/>
            <a:ln w="12700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1A3B1305-4FE6-F19C-6BDC-41B8EC3EDB74}"/>
                </a:ext>
              </a:extLst>
            </p:cNvPr>
            <p:cNvCxnSpPr>
              <a:cxnSpLocks/>
            </p:cNvCxnSpPr>
            <p:nvPr/>
          </p:nvCxnSpPr>
          <p:spPr>
            <a:xfrm>
              <a:off x="801058" y="5852766"/>
              <a:ext cx="20721176" cy="0"/>
            </a:xfrm>
            <a:prstGeom prst="line">
              <a:avLst/>
            </a:prstGeom>
            <a:noFill/>
            <a:ln w="12700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8EC67DC3-6B5D-410F-97A3-5A7D87B5E155}"/>
              </a:ext>
            </a:extLst>
          </p:cNvPr>
          <p:cNvSpPr/>
          <p:nvPr/>
        </p:nvSpPr>
        <p:spPr>
          <a:xfrm rot="16200000">
            <a:off x="11197727" y="534664"/>
            <a:ext cx="1962909" cy="24409641"/>
          </a:xfrm>
          <a:prstGeom prst="rect">
            <a:avLst/>
          </a:pr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1846"/>
            <a:endParaRPr lang="ru-RU" sz="2669">
              <a:solidFill>
                <a:srgbClr val="F5F5F5"/>
              </a:solidFill>
              <a:latin typeface="TT Norms Regular"/>
            </a:endParaRPr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2094692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РАБОТА ЗАКАЗЧИКОВ НА ПОРТАЛЕ ПОСТАВЩИКОВ</a:t>
            </a:r>
          </a:p>
        </p:txBody>
      </p:sp>
      <p:sp>
        <p:nvSpPr>
          <p:cNvPr id="28" name="Номер слайда">
            <a:extLst>
              <a:ext uri="{FF2B5EF4-FFF2-40B4-BE49-F238E27FC236}">
                <a16:creationId xmlns:a16="http://schemas.microsoft.com/office/drawing/2014/main" id="{D1EAF096-835D-883A-ED98-5341608B2A32}"/>
              </a:ext>
            </a:extLst>
          </p:cNvPr>
          <p:cNvSpPr txBox="1">
            <a:spLocks/>
          </p:cNvSpPr>
          <p:nvPr/>
        </p:nvSpPr>
        <p:spPr>
          <a:xfrm>
            <a:off x="23521882" y="12679345"/>
            <a:ext cx="384077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>
                <a:latin typeface="TT Moscow Economy" panose="020B0103030101020204" pitchFamily="34" charset="0"/>
              </a:rPr>
              <a:pPr/>
              <a:t>7</a:t>
            </a:fld>
            <a:endParaRPr lang="ru-RU" dirty="0">
              <a:latin typeface="TT Moscow Economy" panose="020B0103030101020204" pitchFamily="34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0EE8AD6-EA70-1AF0-CAD7-7CA7AE5E9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7107065-F616-7217-11F9-078DFE25F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sp>
        <p:nvSpPr>
          <p:cNvPr id="281" name="TextBox 280">
            <a:extLst>
              <a:ext uri="{FF2B5EF4-FFF2-40B4-BE49-F238E27FC236}">
                <a16:creationId xmlns:a16="http://schemas.microsoft.com/office/drawing/2014/main" id="{33047B7F-D8D6-B5F9-9DCB-C746BD2EE59C}"/>
              </a:ext>
            </a:extLst>
          </p:cNvPr>
          <p:cNvSpPr txBox="1"/>
          <p:nvPr/>
        </p:nvSpPr>
        <p:spPr>
          <a:xfrm>
            <a:off x="3587654" y="2478802"/>
            <a:ext cx="4999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40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Narrow Bold" panose="02000806030000020004" pitchFamily="50" charset="0"/>
              </a:rPr>
              <a:t>Личный кабинет заказчика </a:t>
            </a:r>
          </a:p>
        </p:txBody>
      </p:sp>
      <p:sp>
        <p:nvSpPr>
          <p:cNvPr id="284" name="Прямоугольник 283">
            <a:extLst>
              <a:ext uri="{FF2B5EF4-FFF2-40B4-BE49-F238E27FC236}">
                <a16:creationId xmlns:a16="http://schemas.microsoft.com/office/drawing/2014/main" id="{31602AC2-5FBF-E1A7-9700-176F969C8525}"/>
              </a:ext>
            </a:extLst>
          </p:cNvPr>
          <p:cNvSpPr/>
          <p:nvPr/>
        </p:nvSpPr>
        <p:spPr>
          <a:xfrm>
            <a:off x="2331709" y="4758363"/>
            <a:ext cx="8674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Самостоятельная регистрация каждого заказчика по ЭЦП </a:t>
            </a:r>
          </a:p>
        </p:txBody>
      </p:sp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9E481BAE-41C1-D2FE-CD6E-0937833FF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4" y="7617386"/>
            <a:ext cx="1178310" cy="1175598"/>
          </a:xfrm>
          <a:prstGeom prst="rect">
            <a:avLst/>
          </a:prstGeom>
        </p:spPr>
      </p:pic>
      <p:sp>
        <p:nvSpPr>
          <p:cNvPr id="288" name="Freeform 110">
            <a:extLst>
              <a:ext uri="{FF2B5EF4-FFF2-40B4-BE49-F238E27FC236}">
                <a16:creationId xmlns:a16="http://schemas.microsoft.com/office/drawing/2014/main" id="{FD4AAD3E-97F0-01DE-245B-54012F0DE38B}"/>
              </a:ext>
            </a:extLst>
          </p:cNvPr>
          <p:cNvSpPr>
            <a:spLocks noEditPoints="1"/>
          </p:cNvSpPr>
          <p:nvPr/>
        </p:nvSpPr>
        <p:spPr bwMode="auto">
          <a:xfrm>
            <a:off x="721855" y="9181964"/>
            <a:ext cx="1098364" cy="823777"/>
          </a:xfrm>
          <a:custGeom>
            <a:avLst/>
            <a:gdLst>
              <a:gd name="T0" fmla="*/ 41 w 51"/>
              <a:gd name="T1" fmla="*/ 38 h 38"/>
              <a:gd name="T2" fmla="*/ 12 w 51"/>
              <a:gd name="T3" fmla="*/ 38 h 38"/>
              <a:gd name="T4" fmla="*/ 0 w 51"/>
              <a:gd name="T5" fmla="*/ 26 h 38"/>
              <a:gd name="T6" fmla="*/ 7 w 51"/>
              <a:gd name="T7" fmla="*/ 15 h 38"/>
              <a:gd name="T8" fmla="*/ 7 w 51"/>
              <a:gd name="T9" fmla="*/ 14 h 38"/>
              <a:gd name="T10" fmla="*/ 20 w 51"/>
              <a:gd name="T11" fmla="*/ 0 h 38"/>
              <a:gd name="T12" fmla="*/ 33 w 51"/>
              <a:gd name="T13" fmla="*/ 9 h 38"/>
              <a:gd name="T14" fmla="*/ 37 w 51"/>
              <a:gd name="T15" fmla="*/ 7 h 38"/>
              <a:gd name="T16" fmla="*/ 44 w 51"/>
              <a:gd name="T17" fmla="*/ 14 h 38"/>
              <a:gd name="T18" fmla="*/ 43 w 51"/>
              <a:gd name="T19" fmla="*/ 17 h 38"/>
              <a:gd name="T20" fmla="*/ 51 w 51"/>
              <a:gd name="T21" fmla="*/ 28 h 38"/>
              <a:gd name="T22" fmla="*/ 41 w 51"/>
              <a:gd name="T23" fmla="*/ 38 h 38"/>
              <a:gd name="T24" fmla="*/ 34 w 51"/>
              <a:gd name="T25" fmla="*/ 19 h 38"/>
              <a:gd name="T26" fmla="*/ 24 w 51"/>
              <a:gd name="T27" fmla="*/ 10 h 38"/>
              <a:gd name="T28" fmla="*/ 24 w 51"/>
              <a:gd name="T29" fmla="*/ 10 h 38"/>
              <a:gd name="T30" fmla="*/ 23 w 51"/>
              <a:gd name="T31" fmla="*/ 10 h 38"/>
              <a:gd name="T32" fmla="*/ 14 w 51"/>
              <a:gd name="T33" fmla="*/ 19 h 38"/>
              <a:gd name="T34" fmla="*/ 13 w 51"/>
              <a:gd name="T35" fmla="*/ 20 h 38"/>
              <a:gd name="T36" fmla="*/ 14 w 51"/>
              <a:gd name="T37" fmla="*/ 21 h 38"/>
              <a:gd name="T38" fmla="*/ 20 w 51"/>
              <a:gd name="T39" fmla="*/ 21 h 38"/>
              <a:gd name="T40" fmla="*/ 20 w 51"/>
              <a:gd name="T41" fmla="*/ 30 h 38"/>
              <a:gd name="T42" fmla="*/ 21 w 51"/>
              <a:gd name="T43" fmla="*/ 31 h 38"/>
              <a:gd name="T44" fmla="*/ 26 w 51"/>
              <a:gd name="T45" fmla="*/ 31 h 38"/>
              <a:gd name="T46" fmla="*/ 27 w 51"/>
              <a:gd name="T47" fmla="*/ 30 h 38"/>
              <a:gd name="T48" fmla="*/ 27 w 51"/>
              <a:gd name="T49" fmla="*/ 21 h 38"/>
              <a:gd name="T50" fmla="*/ 33 w 51"/>
              <a:gd name="T51" fmla="*/ 21 h 38"/>
              <a:gd name="T52" fmla="*/ 34 w 51"/>
              <a:gd name="T53" fmla="*/ 20 h 38"/>
              <a:gd name="T54" fmla="*/ 34 w 51"/>
              <a:gd name="T55" fmla="*/ 19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1" h="38">
                <a:moveTo>
                  <a:pt x="41" y="38"/>
                </a:moveTo>
                <a:cubicBezTo>
                  <a:pt x="12" y="38"/>
                  <a:pt x="12" y="38"/>
                  <a:pt x="12" y="38"/>
                </a:cubicBezTo>
                <a:cubicBezTo>
                  <a:pt x="5" y="38"/>
                  <a:pt x="0" y="32"/>
                  <a:pt x="0" y="26"/>
                </a:cubicBezTo>
                <a:cubicBezTo>
                  <a:pt x="0" y="21"/>
                  <a:pt x="2" y="17"/>
                  <a:pt x="7" y="15"/>
                </a:cubicBezTo>
                <a:cubicBezTo>
                  <a:pt x="7" y="15"/>
                  <a:pt x="7" y="14"/>
                  <a:pt x="7" y="14"/>
                </a:cubicBezTo>
                <a:cubicBezTo>
                  <a:pt x="7" y="6"/>
                  <a:pt x="13" y="0"/>
                  <a:pt x="20" y="0"/>
                </a:cubicBezTo>
                <a:cubicBezTo>
                  <a:pt x="26" y="0"/>
                  <a:pt x="31" y="3"/>
                  <a:pt x="33" y="9"/>
                </a:cubicBezTo>
                <a:cubicBezTo>
                  <a:pt x="34" y="8"/>
                  <a:pt x="36" y="7"/>
                  <a:pt x="37" y="7"/>
                </a:cubicBezTo>
                <a:cubicBezTo>
                  <a:pt x="41" y="7"/>
                  <a:pt x="44" y="10"/>
                  <a:pt x="44" y="14"/>
                </a:cubicBezTo>
                <a:cubicBezTo>
                  <a:pt x="44" y="15"/>
                  <a:pt x="44" y="16"/>
                  <a:pt x="43" y="17"/>
                </a:cubicBezTo>
                <a:cubicBezTo>
                  <a:pt x="48" y="19"/>
                  <a:pt x="51" y="23"/>
                  <a:pt x="51" y="28"/>
                </a:cubicBezTo>
                <a:cubicBezTo>
                  <a:pt x="51" y="33"/>
                  <a:pt x="47" y="38"/>
                  <a:pt x="41" y="38"/>
                </a:cubicBezTo>
                <a:close/>
                <a:moveTo>
                  <a:pt x="34" y="19"/>
                </a:move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3" y="10"/>
                  <a:pt x="23" y="1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3" y="20"/>
                  <a:pt x="13" y="20"/>
                </a:cubicBezTo>
                <a:cubicBezTo>
                  <a:pt x="13" y="20"/>
                  <a:pt x="14" y="21"/>
                  <a:pt x="14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1"/>
                  <a:pt x="21" y="31"/>
                  <a:pt x="21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7" y="31"/>
                  <a:pt x="27" y="31"/>
                  <a:pt x="27" y="30"/>
                </a:cubicBezTo>
                <a:cubicBezTo>
                  <a:pt x="27" y="21"/>
                  <a:pt x="27" y="21"/>
                  <a:pt x="27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4" y="21"/>
                  <a:pt x="34" y="20"/>
                  <a:pt x="34" y="20"/>
                </a:cubicBezTo>
                <a:cubicBezTo>
                  <a:pt x="34" y="20"/>
                  <a:pt x="34" y="19"/>
                  <a:pt x="34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2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9" name="Прямоугольник 288">
            <a:extLst>
              <a:ext uri="{FF2B5EF4-FFF2-40B4-BE49-F238E27FC236}">
                <a16:creationId xmlns:a16="http://schemas.microsoft.com/office/drawing/2014/main" id="{AE1B0121-7245-1E82-A644-A1F092B1D603}"/>
              </a:ext>
            </a:extLst>
          </p:cNvPr>
          <p:cNvSpPr/>
          <p:nvPr/>
        </p:nvSpPr>
        <p:spPr>
          <a:xfrm>
            <a:off x="192444" y="10074341"/>
            <a:ext cx="2252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2000" dirty="0">
                <a:solidFill>
                  <a:schemeClr val="bg1"/>
                </a:solidFill>
                <a:latin typeface="TT Moscow Economy" panose="020B0103030101020204" pitchFamily="34" charset="0"/>
              </a:rPr>
              <a:t>Бюджетный учет</a:t>
            </a:r>
          </a:p>
        </p:txBody>
      </p:sp>
      <p:grpSp>
        <p:nvGrpSpPr>
          <p:cNvPr id="290" name="Группа 289">
            <a:extLst>
              <a:ext uri="{FF2B5EF4-FFF2-40B4-BE49-F238E27FC236}">
                <a16:creationId xmlns:a16="http://schemas.microsoft.com/office/drawing/2014/main" id="{3213FF6F-A6B2-91E9-11DB-ADDCE015D54C}"/>
              </a:ext>
            </a:extLst>
          </p:cNvPr>
          <p:cNvGrpSpPr/>
          <p:nvPr/>
        </p:nvGrpSpPr>
        <p:grpSpPr>
          <a:xfrm rot="16200000">
            <a:off x="1133539" y="8834487"/>
            <a:ext cx="3164840" cy="730638"/>
            <a:chOff x="6261604" y="1688439"/>
            <a:chExt cx="828000" cy="275933"/>
          </a:xfrm>
        </p:grpSpPr>
        <p:cxnSp>
          <p:nvCxnSpPr>
            <p:cNvPr id="327" name="直接连接符 8">
              <a:extLst>
                <a:ext uri="{FF2B5EF4-FFF2-40B4-BE49-F238E27FC236}">
                  <a16:creationId xmlns:a16="http://schemas.microsoft.com/office/drawing/2014/main" id="{865472E4-C94E-C222-7CE1-DFEE9A4412AF}"/>
                </a:ext>
              </a:extLst>
            </p:cNvPr>
            <p:cNvCxnSpPr/>
            <p:nvPr/>
          </p:nvCxnSpPr>
          <p:spPr>
            <a:xfrm>
              <a:off x="6261604" y="1688439"/>
              <a:ext cx="828000" cy="0"/>
            </a:xfrm>
            <a:prstGeom prst="line">
              <a:avLst/>
            </a:prstGeom>
            <a:noFill/>
            <a:ln w="285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8" name="直接连接符 8">
              <a:extLst>
                <a:ext uri="{FF2B5EF4-FFF2-40B4-BE49-F238E27FC236}">
                  <a16:creationId xmlns:a16="http://schemas.microsoft.com/office/drawing/2014/main" id="{2E16CC24-96B3-5CF8-79C8-F939373C444B}"/>
                </a:ext>
              </a:extLst>
            </p:cNvPr>
            <p:cNvCxnSpPr/>
            <p:nvPr/>
          </p:nvCxnSpPr>
          <p:spPr>
            <a:xfrm flipV="1">
              <a:off x="6675604" y="1688440"/>
              <a:ext cx="0" cy="275932"/>
            </a:xfrm>
            <a:prstGeom prst="line">
              <a:avLst/>
            </a:prstGeom>
            <a:noFill/>
            <a:ln w="285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52BDCF1-3943-8193-C035-FA2366F43614}"/>
              </a:ext>
            </a:extLst>
          </p:cNvPr>
          <p:cNvGrpSpPr/>
          <p:nvPr/>
        </p:nvGrpSpPr>
        <p:grpSpPr>
          <a:xfrm>
            <a:off x="3243547" y="8733386"/>
            <a:ext cx="741790" cy="897155"/>
            <a:chOff x="12781854" y="6025501"/>
            <a:chExt cx="741790" cy="897155"/>
          </a:xfrm>
        </p:grpSpPr>
        <p:grpSp>
          <p:nvGrpSpPr>
            <p:cNvPr id="323" name="Группа 322">
              <a:extLst>
                <a:ext uri="{FF2B5EF4-FFF2-40B4-BE49-F238E27FC236}">
                  <a16:creationId xmlns:a16="http://schemas.microsoft.com/office/drawing/2014/main" id="{0B8FCF4E-9C3E-FE18-9A3C-52CAEB2E2B8E}"/>
                </a:ext>
              </a:extLst>
            </p:cNvPr>
            <p:cNvGrpSpPr/>
            <p:nvPr/>
          </p:nvGrpSpPr>
          <p:grpSpPr>
            <a:xfrm>
              <a:off x="12781854" y="6025501"/>
              <a:ext cx="741790" cy="897155"/>
              <a:chOff x="6778357" y="3996655"/>
              <a:chExt cx="512558" cy="619911"/>
            </a:xfrm>
            <a:noFill/>
          </p:grpSpPr>
          <p:sp>
            <p:nvSpPr>
              <p:cNvPr id="325" name="Полилиния 315">
                <a:extLst>
                  <a:ext uri="{FF2B5EF4-FFF2-40B4-BE49-F238E27FC236}">
                    <a16:creationId xmlns:a16="http://schemas.microsoft.com/office/drawing/2014/main" id="{293B22DF-397A-D714-3F6A-E4FE9E864C0B}"/>
                  </a:ext>
                </a:extLst>
              </p:cNvPr>
              <p:cNvSpPr/>
              <p:nvPr/>
            </p:nvSpPr>
            <p:spPr>
              <a:xfrm>
                <a:off x="7176565" y="3996655"/>
                <a:ext cx="110927" cy="115776"/>
              </a:xfrm>
              <a:custGeom>
                <a:avLst/>
                <a:gdLst>
                  <a:gd name="connsiteX0" fmla="*/ 0 w 164863"/>
                  <a:gd name="connsiteY0" fmla="*/ 0 h 172069"/>
                  <a:gd name="connsiteX1" fmla="*/ 164863 w 164863"/>
                  <a:gd name="connsiteY1" fmla="*/ 172069 h 172069"/>
                  <a:gd name="connsiteX2" fmla="*/ 0 w 164863"/>
                  <a:gd name="connsiteY2" fmla="*/ 172069 h 172069"/>
                  <a:gd name="connsiteX3" fmla="*/ 0 w 164863"/>
                  <a:gd name="connsiteY3" fmla="*/ 0 h 17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863" h="172069">
                    <a:moveTo>
                      <a:pt x="0" y="0"/>
                    </a:moveTo>
                    <a:lnTo>
                      <a:pt x="164863" y="172069"/>
                    </a:lnTo>
                    <a:lnTo>
                      <a:pt x="0" y="1720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326" name="Полилиния 316">
                <a:extLst>
                  <a:ext uri="{FF2B5EF4-FFF2-40B4-BE49-F238E27FC236}">
                    <a16:creationId xmlns:a16="http://schemas.microsoft.com/office/drawing/2014/main" id="{0D2C6D24-3311-3751-786F-793F32EA3ACD}"/>
                  </a:ext>
                </a:extLst>
              </p:cNvPr>
              <p:cNvSpPr/>
              <p:nvPr/>
            </p:nvSpPr>
            <p:spPr>
              <a:xfrm>
                <a:off x="6778357" y="3996655"/>
                <a:ext cx="512558" cy="619911"/>
              </a:xfrm>
              <a:custGeom>
                <a:avLst/>
                <a:gdLst>
                  <a:gd name="connsiteX0" fmla="*/ 0 w 512558"/>
                  <a:gd name="connsiteY0" fmla="*/ 0 h 619911"/>
                  <a:gd name="connsiteX1" fmla="*/ 347695 w 512558"/>
                  <a:gd name="connsiteY1" fmla="*/ 0 h 619911"/>
                  <a:gd name="connsiteX2" fmla="*/ 347695 w 512558"/>
                  <a:gd name="connsiteY2" fmla="*/ 172069 h 619911"/>
                  <a:gd name="connsiteX3" fmla="*/ 512558 w 512558"/>
                  <a:gd name="connsiteY3" fmla="*/ 172069 h 619911"/>
                  <a:gd name="connsiteX4" fmla="*/ 512558 w 512558"/>
                  <a:gd name="connsiteY4" fmla="*/ 619911 h 619911"/>
                  <a:gd name="connsiteX5" fmla="*/ 0 w 512558"/>
                  <a:gd name="connsiteY5" fmla="*/ 619911 h 619911"/>
                  <a:gd name="connsiteX6" fmla="*/ 0 w 512558"/>
                  <a:gd name="connsiteY6" fmla="*/ 0 h 619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2558" h="619911">
                    <a:moveTo>
                      <a:pt x="0" y="0"/>
                    </a:moveTo>
                    <a:lnTo>
                      <a:pt x="347695" y="0"/>
                    </a:lnTo>
                    <a:lnTo>
                      <a:pt x="347695" y="172069"/>
                    </a:lnTo>
                    <a:lnTo>
                      <a:pt x="512558" y="172069"/>
                    </a:lnTo>
                    <a:lnTo>
                      <a:pt x="512558" y="619911"/>
                    </a:lnTo>
                    <a:lnTo>
                      <a:pt x="0" y="61991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959E5A5D-AECD-83C9-AF0A-BB78CB96B778}"/>
                </a:ext>
              </a:extLst>
            </p:cNvPr>
            <p:cNvSpPr txBox="1"/>
            <p:nvPr/>
          </p:nvSpPr>
          <p:spPr>
            <a:xfrm>
              <a:off x="12817831" y="6320484"/>
              <a:ext cx="6698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n-lt"/>
                </a:rPr>
                <a:t>XML</a:t>
              </a:r>
              <a:endParaRPr lang="ru-RU" sz="14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94" name="Прямоугольник 293">
            <a:extLst>
              <a:ext uri="{FF2B5EF4-FFF2-40B4-BE49-F238E27FC236}">
                <a16:creationId xmlns:a16="http://schemas.microsoft.com/office/drawing/2014/main" id="{E1F857FF-DDF5-20EC-B501-014CC30D2499}"/>
              </a:ext>
            </a:extLst>
          </p:cNvPr>
          <p:cNvSpPr/>
          <p:nvPr/>
        </p:nvSpPr>
        <p:spPr>
          <a:xfrm>
            <a:off x="4347397" y="8352663"/>
            <a:ext cx="7041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Автоматизированное формирование Личных кабинетов заказчиков по запросу УО</a:t>
            </a:r>
          </a:p>
        </p:txBody>
      </p:sp>
      <p:sp>
        <p:nvSpPr>
          <p:cNvPr id="295" name="Freeform 188">
            <a:extLst>
              <a:ext uri="{FF2B5EF4-FFF2-40B4-BE49-F238E27FC236}">
                <a16:creationId xmlns:a16="http://schemas.microsoft.com/office/drawing/2014/main" id="{B18EE05E-3C0E-049D-90E9-3F288A621FC0}"/>
              </a:ext>
            </a:extLst>
          </p:cNvPr>
          <p:cNvSpPr/>
          <p:nvPr/>
        </p:nvSpPr>
        <p:spPr bwMode="auto">
          <a:xfrm>
            <a:off x="13797373" y="4409284"/>
            <a:ext cx="1249380" cy="1128965"/>
          </a:xfrm>
          <a:custGeom>
            <a:avLst/>
            <a:gdLst>
              <a:gd name="T0" fmla="*/ 164 w 165"/>
              <a:gd name="T1" fmla="*/ 131 h 156"/>
              <a:gd name="T2" fmla="*/ 145 w 165"/>
              <a:gd name="T3" fmla="*/ 119 h 156"/>
              <a:gd name="T4" fmla="*/ 119 w 165"/>
              <a:gd name="T5" fmla="*/ 108 h 156"/>
              <a:gd name="T6" fmla="*/ 112 w 165"/>
              <a:gd name="T7" fmla="*/ 106 h 156"/>
              <a:gd name="T8" fmla="*/ 105 w 165"/>
              <a:gd name="T9" fmla="*/ 94 h 156"/>
              <a:gd name="T10" fmla="*/ 101 w 165"/>
              <a:gd name="T11" fmla="*/ 94 h 156"/>
              <a:gd name="T12" fmla="*/ 105 w 165"/>
              <a:gd name="T13" fmla="*/ 85 h 156"/>
              <a:gd name="T14" fmla="*/ 107 w 165"/>
              <a:gd name="T15" fmla="*/ 74 h 156"/>
              <a:gd name="T16" fmla="*/ 112 w 165"/>
              <a:gd name="T17" fmla="*/ 70 h 156"/>
              <a:gd name="T18" fmla="*/ 114 w 165"/>
              <a:gd name="T19" fmla="*/ 63 h 156"/>
              <a:gd name="T20" fmla="*/ 114 w 165"/>
              <a:gd name="T21" fmla="*/ 51 h 156"/>
              <a:gd name="T22" fmla="*/ 112 w 165"/>
              <a:gd name="T23" fmla="*/ 46 h 156"/>
              <a:gd name="T24" fmla="*/ 113 w 165"/>
              <a:gd name="T25" fmla="*/ 30 h 156"/>
              <a:gd name="T26" fmla="*/ 111 w 165"/>
              <a:gd name="T27" fmla="*/ 19 h 156"/>
              <a:gd name="T28" fmla="*/ 107 w 165"/>
              <a:gd name="T29" fmla="*/ 12 h 156"/>
              <a:gd name="T30" fmla="*/ 102 w 165"/>
              <a:gd name="T31" fmla="*/ 11 h 156"/>
              <a:gd name="T32" fmla="*/ 99 w 165"/>
              <a:gd name="T33" fmla="*/ 8 h 156"/>
              <a:gd name="T34" fmla="*/ 64 w 165"/>
              <a:gd name="T35" fmla="*/ 9 h 156"/>
              <a:gd name="T36" fmla="*/ 51 w 165"/>
              <a:gd name="T37" fmla="*/ 46 h 156"/>
              <a:gd name="T38" fmla="*/ 49 w 165"/>
              <a:gd name="T39" fmla="*/ 53 h 156"/>
              <a:gd name="T40" fmla="*/ 54 w 165"/>
              <a:gd name="T41" fmla="*/ 72 h 156"/>
              <a:gd name="T42" fmla="*/ 58 w 165"/>
              <a:gd name="T43" fmla="*/ 73 h 156"/>
              <a:gd name="T44" fmla="*/ 59 w 165"/>
              <a:gd name="T45" fmla="*/ 86 h 156"/>
              <a:gd name="T46" fmla="*/ 63 w 165"/>
              <a:gd name="T47" fmla="*/ 94 h 156"/>
              <a:gd name="T48" fmla="*/ 60 w 165"/>
              <a:gd name="T49" fmla="*/ 94 h 156"/>
              <a:gd name="T50" fmla="*/ 53 w 165"/>
              <a:gd name="T51" fmla="*/ 106 h 156"/>
              <a:gd name="T52" fmla="*/ 46 w 165"/>
              <a:gd name="T53" fmla="*/ 108 h 156"/>
              <a:gd name="T54" fmla="*/ 20 w 165"/>
              <a:gd name="T55" fmla="*/ 119 h 156"/>
              <a:gd name="T56" fmla="*/ 1 w 165"/>
              <a:gd name="T57" fmla="*/ 131 h 156"/>
              <a:gd name="T58" fmla="*/ 0 w 165"/>
              <a:gd name="T59" fmla="*/ 156 h 156"/>
              <a:gd name="T60" fmla="*/ 72 w 165"/>
              <a:gd name="T61" fmla="*/ 156 h 156"/>
              <a:gd name="T62" fmla="*/ 78 w 165"/>
              <a:gd name="T63" fmla="*/ 120 h 156"/>
              <a:gd name="T64" fmla="*/ 73 w 165"/>
              <a:gd name="T65" fmla="*/ 111 h 156"/>
              <a:gd name="T66" fmla="*/ 83 w 165"/>
              <a:gd name="T67" fmla="*/ 106 h 156"/>
              <a:gd name="T68" fmla="*/ 92 w 165"/>
              <a:gd name="T69" fmla="*/ 111 h 156"/>
              <a:gd name="T70" fmla="*/ 87 w 165"/>
              <a:gd name="T71" fmla="*/ 120 h 156"/>
              <a:gd name="T72" fmla="*/ 96 w 165"/>
              <a:gd name="T73" fmla="*/ 156 h 156"/>
              <a:gd name="T74" fmla="*/ 164 w 165"/>
              <a:gd name="T75" fmla="*/ 156 h 156"/>
              <a:gd name="T76" fmla="*/ 164 w 165"/>
              <a:gd name="T77" fmla="*/ 131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" h="156">
                <a:moveTo>
                  <a:pt x="164" y="131"/>
                </a:moveTo>
                <a:cubicBezTo>
                  <a:pt x="161" y="123"/>
                  <a:pt x="152" y="122"/>
                  <a:pt x="145" y="119"/>
                </a:cubicBezTo>
                <a:cubicBezTo>
                  <a:pt x="137" y="115"/>
                  <a:pt x="127" y="111"/>
                  <a:pt x="119" y="108"/>
                </a:cubicBezTo>
                <a:cubicBezTo>
                  <a:pt x="117" y="107"/>
                  <a:pt x="114" y="107"/>
                  <a:pt x="112" y="106"/>
                </a:cubicBezTo>
                <a:cubicBezTo>
                  <a:pt x="109" y="104"/>
                  <a:pt x="107" y="98"/>
                  <a:pt x="105" y="94"/>
                </a:cubicBezTo>
                <a:cubicBezTo>
                  <a:pt x="104" y="94"/>
                  <a:pt x="102" y="94"/>
                  <a:pt x="101" y="94"/>
                </a:cubicBezTo>
                <a:cubicBezTo>
                  <a:pt x="101" y="89"/>
                  <a:pt x="104" y="89"/>
                  <a:pt x="105" y="85"/>
                </a:cubicBezTo>
                <a:cubicBezTo>
                  <a:pt x="106" y="81"/>
                  <a:pt x="105" y="77"/>
                  <a:pt x="107" y="74"/>
                </a:cubicBezTo>
                <a:cubicBezTo>
                  <a:pt x="108" y="72"/>
                  <a:pt x="111" y="72"/>
                  <a:pt x="112" y="70"/>
                </a:cubicBezTo>
                <a:cubicBezTo>
                  <a:pt x="113" y="68"/>
                  <a:pt x="114" y="65"/>
                  <a:pt x="114" y="63"/>
                </a:cubicBezTo>
                <a:cubicBezTo>
                  <a:pt x="115" y="60"/>
                  <a:pt x="116" y="55"/>
                  <a:pt x="114" y="51"/>
                </a:cubicBezTo>
                <a:cubicBezTo>
                  <a:pt x="113" y="49"/>
                  <a:pt x="112" y="49"/>
                  <a:pt x="112" y="46"/>
                </a:cubicBezTo>
                <a:cubicBezTo>
                  <a:pt x="111" y="43"/>
                  <a:pt x="113" y="33"/>
                  <a:pt x="113" y="30"/>
                </a:cubicBezTo>
                <a:cubicBezTo>
                  <a:pt x="113" y="25"/>
                  <a:pt x="113" y="24"/>
                  <a:pt x="111" y="19"/>
                </a:cubicBezTo>
                <a:cubicBezTo>
                  <a:pt x="111" y="19"/>
                  <a:pt x="110" y="14"/>
                  <a:pt x="107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99" y="8"/>
                  <a:pt x="99" y="8"/>
                  <a:pt x="99" y="8"/>
                </a:cubicBezTo>
                <a:cubicBezTo>
                  <a:pt x="86" y="0"/>
                  <a:pt x="71" y="6"/>
                  <a:pt x="64" y="9"/>
                </a:cubicBezTo>
                <a:cubicBezTo>
                  <a:pt x="53" y="12"/>
                  <a:pt x="46" y="23"/>
                  <a:pt x="51" y="46"/>
                </a:cubicBezTo>
                <a:cubicBezTo>
                  <a:pt x="52" y="49"/>
                  <a:pt x="49" y="51"/>
                  <a:pt x="49" y="53"/>
                </a:cubicBezTo>
                <a:cubicBezTo>
                  <a:pt x="50" y="58"/>
                  <a:pt x="50" y="69"/>
                  <a:pt x="54" y="72"/>
                </a:cubicBezTo>
                <a:cubicBezTo>
                  <a:pt x="54" y="72"/>
                  <a:pt x="58" y="73"/>
                  <a:pt x="58" y="73"/>
                </a:cubicBezTo>
                <a:cubicBezTo>
                  <a:pt x="58" y="77"/>
                  <a:pt x="58" y="82"/>
                  <a:pt x="59" y="86"/>
                </a:cubicBezTo>
                <a:cubicBezTo>
                  <a:pt x="60" y="89"/>
                  <a:pt x="63" y="89"/>
                  <a:pt x="63" y="94"/>
                </a:cubicBezTo>
                <a:cubicBezTo>
                  <a:pt x="60" y="94"/>
                  <a:pt x="60" y="94"/>
                  <a:pt x="60" y="94"/>
                </a:cubicBezTo>
                <a:cubicBezTo>
                  <a:pt x="58" y="98"/>
                  <a:pt x="56" y="104"/>
                  <a:pt x="53" y="106"/>
                </a:cubicBezTo>
                <a:cubicBezTo>
                  <a:pt x="51" y="107"/>
                  <a:pt x="48" y="107"/>
                  <a:pt x="46" y="108"/>
                </a:cubicBezTo>
                <a:cubicBezTo>
                  <a:pt x="38" y="111"/>
                  <a:pt x="28" y="115"/>
                  <a:pt x="20" y="119"/>
                </a:cubicBezTo>
                <a:cubicBezTo>
                  <a:pt x="13" y="122"/>
                  <a:pt x="4" y="123"/>
                  <a:pt x="1" y="131"/>
                </a:cubicBezTo>
                <a:cubicBezTo>
                  <a:pt x="1" y="136"/>
                  <a:pt x="0" y="149"/>
                  <a:pt x="0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83" y="106"/>
                  <a:pt x="83" y="106"/>
                  <a:pt x="83" y="106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96" y="156"/>
                  <a:pt x="96" y="156"/>
                  <a:pt x="96" y="156"/>
                </a:cubicBezTo>
                <a:cubicBezTo>
                  <a:pt x="164" y="156"/>
                  <a:pt x="164" y="156"/>
                  <a:pt x="164" y="156"/>
                </a:cubicBezTo>
                <a:cubicBezTo>
                  <a:pt x="165" y="149"/>
                  <a:pt x="164" y="136"/>
                  <a:pt x="164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96" name="Группа 295">
            <a:extLst>
              <a:ext uri="{FF2B5EF4-FFF2-40B4-BE49-F238E27FC236}">
                <a16:creationId xmlns:a16="http://schemas.microsoft.com/office/drawing/2014/main" id="{1FC3D022-09F0-F9C4-FF55-91E2F026BA2E}"/>
              </a:ext>
            </a:extLst>
          </p:cNvPr>
          <p:cNvGrpSpPr/>
          <p:nvPr/>
        </p:nvGrpSpPr>
        <p:grpSpPr>
          <a:xfrm>
            <a:off x="13678937" y="7990953"/>
            <a:ext cx="1516182" cy="1456228"/>
            <a:chOff x="6714852" y="5376048"/>
            <a:chExt cx="792088" cy="760766"/>
          </a:xfrm>
          <a:noFill/>
        </p:grpSpPr>
        <p:sp>
          <p:nvSpPr>
            <p:cNvPr id="305" name="Прямоугольник 304">
              <a:extLst>
                <a:ext uri="{FF2B5EF4-FFF2-40B4-BE49-F238E27FC236}">
                  <a16:creationId xmlns:a16="http://schemas.microsoft.com/office/drawing/2014/main" id="{28AA8CD3-4596-86C8-1C7F-8327D3E354D8}"/>
                </a:ext>
              </a:extLst>
            </p:cNvPr>
            <p:cNvSpPr/>
            <p:nvPr/>
          </p:nvSpPr>
          <p:spPr>
            <a:xfrm>
              <a:off x="6714852" y="5376048"/>
              <a:ext cx="360040" cy="73537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06" name="Прямоугольник 305">
              <a:extLst>
                <a:ext uri="{FF2B5EF4-FFF2-40B4-BE49-F238E27FC236}">
                  <a16:creationId xmlns:a16="http://schemas.microsoft.com/office/drawing/2014/main" id="{533FC46A-BE8F-578C-7566-0EAD43DADE77}"/>
                </a:ext>
              </a:extLst>
            </p:cNvPr>
            <p:cNvSpPr/>
            <p:nvPr/>
          </p:nvSpPr>
          <p:spPr>
            <a:xfrm>
              <a:off x="7146900" y="5376049"/>
              <a:ext cx="360040" cy="73537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07" name="Прямоугольник 306">
              <a:extLst>
                <a:ext uri="{FF2B5EF4-FFF2-40B4-BE49-F238E27FC236}">
                  <a16:creationId xmlns:a16="http://schemas.microsoft.com/office/drawing/2014/main" id="{3069451F-D241-17B7-320F-0F3B81843CAF}"/>
                </a:ext>
              </a:extLst>
            </p:cNvPr>
            <p:cNvSpPr/>
            <p:nvPr/>
          </p:nvSpPr>
          <p:spPr>
            <a:xfrm>
              <a:off x="7236920" y="6100814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08" name="Прямоугольник 307">
              <a:extLst>
                <a:ext uri="{FF2B5EF4-FFF2-40B4-BE49-F238E27FC236}">
                  <a16:creationId xmlns:a16="http://schemas.microsoft.com/office/drawing/2014/main" id="{B663502B-E135-5FED-ABB0-1CE89B5BF1EB}"/>
                </a:ext>
              </a:extLst>
            </p:cNvPr>
            <p:cNvSpPr/>
            <p:nvPr/>
          </p:nvSpPr>
          <p:spPr>
            <a:xfrm>
              <a:off x="6804872" y="6100814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09" name="Прямоугольник 308">
              <a:extLst>
                <a:ext uri="{FF2B5EF4-FFF2-40B4-BE49-F238E27FC236}">
                  <a16:creationId xmlns:a16="http://schemas.microsoft.com/office/drawing/2014/main" id="{14E5956F-B5C5-D1B5-2B59-BDEC2E500DED}"/>
                </a:ext>
              </a:extLst>
            </p:cNvPr>
            <p:cNvSpPr/>
            <p:nvPr/>
          </p:nvSpPr>
          <p:spPr>
            <a:xfrm>
              <a:off x="6804872" y="5508825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0" name="Прямоугольник 309">
              <a:extLst>
                <a:ext uri="{FF2B5EF4-FFF2-40B4-BE49-F238E27FC236}">
                  <a16:creationId xmlns:a16="http://schemas.microsoft.com/office/drawing/2014/main" id="{720250C8-3E5D-C71F-F27A-79D8DC519F01}"/>
                </a:ext>
              </a:extLst>
            </p:cNvPr>
            <p:cNvSpPr/>
            <p:nvPr/>
          </p:nvSpPr>
          <p:spPr>
            <a:xfrm>
              <a:off x="6804872" y="5580831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1" name="Прямоугольник 310">
              <a:extLst>
                <a:ext uri="{FF2B5EF4-FFF2-40B4-BE49-F238E27FC236}">
                  <a16:creationId xmlns:a16="http://schemas.microsoft.com/office/drawing/2014/main" id="{61AA3F57-C37B-2FD2-40BA-A0F2D83D09BC}"/>
                </a:ext>
              </a:extLst>
            </p:cNvPr>
            <p:cNvSpPr/>
            <p:nvPr/>
          </p:nvSpPr>
          <p:spPr>
            <a:xfrm>
              <a:off x="6804872" y="5652839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2" name="Прямоугольник 311">
              <a:extLst>
                <a:ext uri="{FF2B5EF4-FFF2-40B4-BE49-F238E27FC236}">
                  <a16:creationId xmlns:a16="http://schemas.microsoft.com/office/drawing/2014/main" id="{6F7CF98E-ECFE-E093-E61A-A8758514560B}"/>
                </a:ext>
              </a:extLst>
            </p:cNvPr>
            <p:cNvSpPr/>
            <p:nvPr/>
          </p:nvSpPr>
          <p:spPr>
            <a:xfrm>
              <a:off x="6804872" y="5724847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3" name="Прямоугольник 312">
              <a:extLst>
                <a:ext uri="{FF2B5EF4-FFF2-40B4-BE49-F238E27FC236}">
                  <a16:creationId xmlns:a16="http://schemas.microsoft.com/office/drawing/2014/main" id="{BE6BD40B-D59C-801D-102A-D3E646CDBD93}"/>
                </a:ext>
              </a:extLst>
            </p:cNvPr>
            <p:cNvSpPr/>
            <p:nvPr/>
          </p:nvSpPr>
          <p:spPr>
            <a:xfrm>
              <a:off x="7231562" y="5508823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4" name="Прямоугольник 313">
              <a:extLst>
                <a:ext uri="{FF2B5EF4-FFF2-40B4-BE49-F238E27FC236}">
                  <a16:creationId xmlns:a16="http://schemas.microsoft.com/office/drawing/2014/main" id="{EF75B173-4CE8-562F-08EA-1C25DE70B28F}"/>
                </a:ext>
              </a:extLst>
            </p:cNvPr>
            <p:cNvSpPr/>
            <p:nvPr/>
          </p:nvSpPr>
          <p:spPr>
            <a:xfrm>
              <a:off x="7231562" y="5580831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5" name="Прямоугольник 314">
              <a:extLst>
                <a:ext uri="{FF2B5EF4-FFF2-40B4-BE49-F238E27FC236}">
                  <a16:creationId xmlns:a16="http://schemas.microsoft.com/office/drawing/2014/main" id="{481D57CB-15CD-2CE5-7A71-BFE905F156CF}"/>
                </a:ext>
              </a:extLst>
            </p:cNvPr>
            <p:cNvSpPr/>
            <p:nvPr/>
          </p:nvSpPr>
          <p:spPr>
            <a:xfrm>
              <a:off x="7231562" y="5652839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6" name="Прямоугольник 315">
              <a:extLst>
                <a:ext uri="{FF2B5EF4-FFF2-40B4-BE49-F238E27FC236}">
                  <a16:creationId xmlns:a16="http://schemas.microsoft.com/office/drawing/2014/main" id="{F5A3DF4F-9DF9-D3F6-BB55-FE4FB85C53C2}"/>
                </a:ext>
              </a:extLst>
            </p:cNvPr>
            <p:cNvSpPr/>
            <p:nvPr/>
          </p:nvSpPr>
          <p:spPr>
            <a:xfrm>
              <a:off x="7231562" y="5724847"/>
              <a:ext cx="180000" cy="36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7" name="Скругленный прямоугольник 307">
              <a:extLst>
                <a:ext uri="{FF2B5EF4-FFF2-40B4-BE49-F238E27FC236}">
                  <a16:creationId xmlns:a16="http://schemas.microsoft.com/office/drawing/2014/main" id="{DE470904-69BA-9DB1-B1CE-BF9E2E22BA86}"/>
                </a:ext>
              </a:extLst>
            </p:cNvPr>
            <p:cNvSpPr/>
            <p:nvPr/>
          </p:nvSpPr>
          <p:spPr>
            <a:xfrm>
              <a:off x="6880472" y="5895427"/>
              <a:ext cx="28800" cy="180000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8" name="Скругленный прямоугольник 308">
              <a:extLst>
                <a:ext uri="{FF2B5EF4-FFF2-40B4-BE49-F238E27FC236}">
                  <a16:creationId xmlns:a16="http://schemas.microsoft.com/office/drawing/2014/main" id="{C05C7F90-A39F-615B-F3E6-A82FAE04D441}"/>
                </a:ext>
              </a:extLst>
            </p:cNvPr>
            <p:cNvSpPr/>
            <p:nvPr/>
          </p:nvSpPr>
          <p:spPr>
            <a:xfrm>
              <a:off x="7307162" y="5895427"/>
              <a:ext cx="28800" cy="180000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19" name="Овал 318">
              <a:extLst>
                <a:ext uri="{FF2B5EF4-FFF2-40B4-BE49-F238E27FC236}">
                  <a16:creationId xmlns:a16="http://schemas.microsoft.com/office/drawing/2014/main" id="{F0DEB01D-971E-9C9C-B50A-777EAF564FD0}"/>
                </a:ext>
              </a:extLst>
            </p:cNvPr>
            <p:cNvSpPr/>
            <p:nvPr/>
          </p:nvSpPr>
          <p:spPr>
            <a:xfrm>
              <a:off x="6872012" y="5814155"/>
              <a:ext cx="45719" cy="4571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20" name="Овал 319">
              <a:extLst>
                <a:ext uri="{FF2B5EF4-FFF2-40B4-BE49-F238E27FC236}">
                  <a16:creationId xmlns:a16="http://schemas.microsoft.com/office/drawing/2014/main" id="{1788813F-4DF7-DC6A-F0AB-203DB12BE2F0}"/>
                </a:ext>
              </a:extLst>
            </p:cNvPr>
            <p:cNvSpPr/>
            <p:nvPr/>
          </p:nvSpPr>
          <p:spPr>
            <a:xfrm>
              <a:off x="7299397" y="5810820"/>
              <a:ext cx="45719" cy="4571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21" name="Овал 320">
              <a:extLst>
                <a:ext uri="{FF2B5EF4-FFF2-40B4-BE49-F238E27FC236}">
                  <a16:creationId xmlns:a16="http://schemas.microsoft.com/office/drawing/2014/main" id="{99374B1B-1E3B-FEEF-1DC0-D4AC135A9C46}"/>
                </a:ext>
              </a:extLst>
            </p:cNvPr>
            <p:cNvSpPr/>
            <p:nvPr/>
          </p:nvSpPr>
          <p:spPr>
            <a:xfrm>
              <a:off x="7002884" y="5436816"/>
              <a:ext cx="45719" cy="4571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  <p:sp>
          <p:nvSpPr>
            <p:cNvPr id="322" name="Овал 321">
              <a:extLst>
                <a:ext uri="{FF2B5EF4-FFF2-40B4-BE49-F238E27FC236}">
                  <a16:creationId xmlns:a16="http://schemas.microsoft.com/office/drawing/2014/main" id="{23716653-BD01-0D1A-B0D0-C5B42AF15D78}"/>
                </a:ext>
              </a:extLst>
            </p:cNvPr>
            <p:cNvSpPr/>
            <p:nvPr/>
          </p:nvSpPr>
          <p:spPr>
            <a:xfrm>
              <a:off x="7429430" y="5436815"/>
              <a:ext cx="45719" cy="4571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chemeClr val="bg1"/>
                </a:solidFill>
              </a:endParaRPr>
            </a:p>
          </p:txBody>
        </p:sp>
      </p:grpSp>
      <p:cxnSp>
        <p:nvCxnSpPr>
          <p:cNvPr id="297" name="直接连接符 8">
            <a:extLst>
              <a:ext uri="{FF2B5EF4-FFF2-40B4-BE49-F238E27FC236}">
                <a16:creationId xmlns:a16="http://schemas.microsoft.com/office/drawing/2014/main" id="{49D752E0-05ED-55B6-DD4A-BE6BCC21980C}"/>
              </a:ext>
            </a:extLst>
          </p:cNvPr>
          <p:cNvCxnSpPr>
            <a:cxnSpLocks/>
          </p:cNvCxnSpPr>
          <p:nvPr/>
        </p:nvCxnSpPr>
        <p:spPr>
          <a:xfrm flipV="1">
            <a:off x="14438116" y="6346852"/>
            <a:ext cx="0" cy="1119102"/>
          </a:xfrm>
          <a:prstGeom prst="line">
            <a:avLst/>
          </a:prstGeom>
          <a:noFill/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1" name="Прямоугольник 300">
            <a:extLst>
              <a:ext uri="{FF2B5EF4-FFF2-40B4-BE49-F238E27FC236}">
                <a16:creationId xmlns:a16="http://schemas.microsoft.com/office/drawing/2014/main" id="{457E08AE-B9E7-1EDD-5A80-BAB41DBA6EBA}"/>
              </a:ext>
            </a:extLst>
          </p:cNvPr>
          <p:cNvSpPr/>
          <p:nvPr/>
        </p:nvSpPr>
        <p:spPr>
          <a:xfrm>
            <a:off x="16203913" y="9405342"/>
            <a:ext cx="2338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Контракты </a:t>
            </a:r>
          </a:p>
        </p:txBody>
      </p:sp>
      <p:sp>
        <p:nvSpPr>
          <p:cNvPr id="302" name="Прямоугольник 301">
            <a:extLst>
              <a:ext uri="{FF2B5EF4-FFF2-40B4-BE49-F238E27FC236}">
                <a16:creationId xmlns:a16="http://schemas.microsoft.com/office/drawing/2014/main" id="{B66D6C48-BD68-C01C-67FE-365CB681D4FC}"/>
              </a:ext>
            </a:extLst>
          </p:cNvPr>
          <p:cNvSpPr/>
          <p:nvPr/>
        </p:nvSpPr>
        <p:spPr>
          <a:xfrm>
            <a:off x="15987895" y="7559526"/>
            <a:ext cx="3130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Потребности </a:t>
            </a:r>
          </a:p>
        </p:txBody>
      </p:sp>
      <p:sp>
        <p:nvSpPr>
          <p:cNvPr id="303" name="Прямоугольник 302">
            <a:extLst>
              <a:ext uri="{FF2B5EF4-FFF2-40B4-BE49-F238E27FC236}">
                <a16:creationId xmlns:a16="http://schemas.microsoft.com/office/drawing/2014/main" id="{8224EFC8-73C6-E23F-6C5B-84733279C4FB}"/>
              </a:ext>
            </a:extLst>
          </p:cNvPr>
          <p:cNvSpPr/>
          <p:nvPr/>
        </p:nvSpPr>
        <p:spPr>
          <a:xfrm>
            <a:off x="18338564" y="8970128"/>
            <a:ext cx="6339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Индивидуальный </a:t>
            </a:r>
          </a:p>
          <a:p>
            <a:pPr algn="ctr" fontAlgn="b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подход к каждому региону</a:t>
            </a:r>
          </a:p>
        </p:txBody>
      </p:sp>
      <p:sp>
        <p:nvSpPr>
          <p:cNvPr id="304" name="Прямоугольник 303">
            <a:extLst>
              <a:ext uri="{FF2B5EF4-FFF2-40B4-BE49-F238E27FC236}">
                <a16:creationId xmlns:a16="http://schemas.microsoft.com/office/drawing/2014/main" id="{D96DFE62-6FC8-5387-D6D7-23667B6CB710}"/>
              </a:ext>
            </a:extLst>
          </p:cNvPr>
          <p:cNvSpPr/>
          <p:nvPr/>
        </p:nvSpPr>
        <p:spPr>
          <a:xfrm>
            <a:off x="13489669" y="5633905"/>
            <a:ext cx="2114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Заказчик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D473EC0-EE02-DA31-2D7E-59890DBAE48C}"/>
              </a:ext>
            </a:extLst>
          </p:cNvPr>
          <p:cNvSpPr txBox="1"/>
          <p:nvPr/>
        </p:nvSpPr>
        <p:spPr>
          <a:xfrm>
            <a:off x="2648816" y="12001367"/>
            <a:ext cx="6092392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ru-RU" dirty="0">
                <a:latin typeface="TT Moscow Economy" panose="020B0103030101020204" pitchFamily="34" charset="0"/>
              </a:rPr>
              <a:t>Безвозмездное предоставление доступа к ресурсу для заказчиков и поставщиков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628F11E-03CA-1304-E4B9-C4CFDBF323B6}"/>
              </a:ext>
            </a:extLst>
          </p:cNvPr>
          <p:cNvSpPr txBox="1"/>
          <p:nvPr/>
        </p:nvSpPr>
        <p:spPr>
          <a:xfrm>
            <a:off x="11851246" y="12281276"/>
            <a:ext cx="5329348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>
                <a:latin typeface="TT Moscow Economy" panose="020B0103030101020204" pitchFamily="34" charset="0"/>
              </a:rPr>
              <a:t>Отсутствие комиссий </a:t>
            </a:r>
            <a:br>
              <a:rPr lang="ru-RU" dirty="0">
                <a:latin typeface="TT Moscow Economy" panose="020B0103030101020204" pitchFamily="34" charset="0"/>
              </a:rPr>
            </a:br>
            <a:r>
              <a:rPr lang="ru-RU" dirty="0">
                <a:latin typeface="TT Moscow Economy" panose="020B0103030101020204" pitchFamily="34" charset="0"/>
              </a:rPr>
              <a:t>и депозитов </a:t>
            </a:r>
          </a:p>
        </p:txBody>
      </p:sp>
      <p:sp>
        <p:nvSpPr>
          <p:cNvPr id="79" name="TextBox 42">
            <a:extLst>
              <a:ext uri="{FF2B5EF4-FFF2-40B4-BE49-F238E27FC236}">
                <a16:creationId xmlns:a16="http://schemas.microsoft.com/office/drawing/2014/main" id="{844E6BB3-A330-C1C0-4931-D342D60DF712}"/>
              </a:ext>
            </a:extLst>
          </p:cNvPr>
          <p:cNvSpPr txBox="1"/>
          <p:nvPr/>
        </p:nvSpPr>
        <p:spPr>
          <a:xfrm>
            <a:off x="19451374" y="12212948"/>
            <a:ext cx="3837639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altLang="zh-CN" dirty="0">
                <a:latin typeface="TT Moscow Economy" panose="020B0103030101020204" pitchFamily="34" charset="0"/>
              </a:rPr>
              <a:t>Адаптация бизнес - </a:t>
            </a:r>
            <a:br>
              <a:rPr lang="ru-RU" altLang="zh-CN" dirty="0">
                <a:latin typeface="TT Moscow Economy" panose="020B0103030101020204" pitchFamily="34" charset="0"/>
              </a:rPr>
            </a:br>
            <a:r>
              <a:rPr lang="ru-RU" altLang="zh-CN" dirty="0">
                <a:latin typeface="TT Moscow Economy" panose="020B0103030101020204" pitchFamily="34" charset="0"/>
              </a:rPr>
              <a:t>процессов</a:t>
            </a: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BA35B3E-5800-77E1-24F6-33FA0829C08B}"/>
              </a:ext>
            </a:extLst>
          </p:cNvPr>
          <p:cNvSpPr/>
          <p:nvPr/>
        </p:nvSpPr>
        <p:spPr>
          <a:xfrm>
            <a:off x="693996" y="11979880"/>
            <a:ext cx="1383224" cy="1383224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CAAB20E4-03CE-875E-C492-DB3271E6A6B5}"/>
              </a:ext>
            </a:extLst>
          </p:cNvPr>
          <p:cNvSpPr/>
          <p:nvPr/>
        </p:nvSpPr>
        <p:spPr>
          <a:xfrm>
            <a:off x="9896426" y="12003210"/>
            <a:ext cx="1383224" cy="1383224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A725E904-54E1-B23C-C9EB-1589175CC0EF}"/>
              </a:ext>
            </a:extLst>
          </p:cNvPr>
          <p:cNvSpPr/>
          <p:nvPr/>
        </p:nvSpPr>
        <p:spPr>
          <a:xfrm>
            <a:off x="17682264" y="12003210"/>
            <a:ext cx="1383224" cy="1383224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103" name="Group 62">
            <a:extLst>
              <a:ext uri="{FF2B5EF4-FFF2-40B4-BE49-F238E27FC236}">
                <a16:creationId xmlns:a16="http://schemas.microsoft.com/office/drawing/2014/main" id="{38F04867-DD68-C423-3962-B06AA48EFD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4728" y="12316686"/>
            <a:ext cx="947179" cy="756271"/>
            <a:chOff x="3775" y="2110"/>
            <a:chExt cx="129" cy="103"/>
          </a:xfrm>
          <a:solidFill>
            <a:schemeClr val="bg1"/>
          </a:solidFill>
          <a:effectLst/>
        </p:grpSpPr>
        <p:sp>
          <p:nvSpPr>
            <p:cNvPr id="104" name="Freeform 63">
              <a:extLst>
                <a:ext uri="{FF2B5EF4-FFF2-40B4-BE49-F238E27FC236}">
                  <a16:creationId xmlns:a16="http://schemas.microsoft.com/office/drawing/2014/main" id="{78F2AA04-D854-B3BC-08F4-89036402579B}"/>
                </a:ext>
              </a:extLst>
            </p:cNvPr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Freeform 64">
              <a:extLst>
                <a:ext uri="{FF2B5EF4-FFF2-40B4-BE49-F238E27FC236}">
                  <a16:creationId xmlns:a16="http://schemas.microsoft.com/office/drawing/2014/main" id="{E00D999C-7FFD-455A-9374-E16277BD4B66}"/>
                </a:ext>
              </a:extLst>
            </p:cNvPr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Freeform 65">
              <a:extLst>
                <a:ext uri="{FF2B5EF4-FFF2-40B4-BE49-F238E27FC236}">
                  <a16:creationId xmlns:a16="http://schemas.microsoft.com/office/drawing/2014/main" id="{3A0A530E-6657-FF2E-F0F9-4D548B51A1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4E8B7DF-9C22-3796-A538-5209F20DE9E5}"/>
              </a:ext>
            </a:extLst>
          </p:cNvPr>
          <p:cNvGrpSpPr/>
          <p:nvPr/>
        </p:nvGrpSpPr>
        <p:grpSpPr>
          <a:xfrm>
            <a:off x="10030973" y="12300725"/>
            <a:ext cx="1114130" cy="883170"/>
            <a:chOff x="171139" y="2092819"/>
            <a:chExt cx="413958" cy="328144"/>
          </a:xfrm>
          <a:solidFill>
            <a:schemeClr val="bg1"/>
          </a:solidFill>
        </p:grpSpPr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87C4AA41-090D-87AD-F7B4-64EA2D1FF2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159" y="2102630"/>
              <a:ext cx="369086" cy="308524"/>
            </a:xfrm>
            <a:custGeom>
              <a:avLst/>
              <a:gdLst>
                <a:gd name="T0" fmla="*/ 64 w 140"/>
                <a:gd name="T1" fmla="*/ 20 h 128"/>
                <a:gd name="T2" fmla="*/ 64 w 140"/>
                <a:gd name="T3" fmla="*/ 46 h 128"/>
                <a:gd name="T4" fmla="*/ 0 w 140"/>
                <a:gd name="T5" fmla="*/ 61 h 128"/>
                <a:gd name="T6" fmla="*/ 0 w 140"/>
                <a:gd name="T7" fmla="*/ 108 h 128"/>
                <a:gd name="T8" fmla="*/ 76 w 140"/>
                <a:gd name="T9" fmla="*/ 108 h 128"/>
                <a:gd name="T10" fmla="*/ 102 w 140"/>
                <a:gd name="T11" fmla="*/ 111 h 128"/>
                <a:gd name="T12" fmla="*/ 140 w 140"/>
                <a:gd name="T13" fmla="*/ 67 h 128"/>
                <a:gd name="T14" fmla="*/ 140 w 140"/>
                <a:gd name="T15" fmla="*/ 20 h 128"/>
                <a:gd name="T16" fmla="*/ 102 w 140"/>
                <a:gd name="T17" fmla="*/ 11 h 128"/>
                <a:gd name="T18" fmla="*/ 102 w 140"/>
                <a:gd name="T19" fmla="*/ 29 h 128"/>
                <a:gd name="T20" fmla="*/ 102 w 140"/>
                <a:gd name="T21" fmla="*/ 11 h 128"/>
                <a:gd name="T22" fmla="*/ 64 w 140"/>
                <a:gd name="T23" fmla="*/ 61 h 128"/>
                <a:gd name="T24" fmla="*/ 12 w 140"/>
                <a:gd name="T25" fmla="*/ 61 h 128"/>
                <a:gd name="T26" fmla="*/ 12 w 140"/>
                <a:gd name="T27" fmla="*/ 76 h 128"/>
                <a:gd name="T28" fmla="*/ 64 w 140"/>
                <a:gd name="T29" fmla="*/ 76 h 128"/>
                <a:gd name="T30" fmla="*/ 38 w 140"/>
                <a:gd name="T31" fmla="*/ 93 h 128"/>
                <a:gd name="T32" fmla="*/ 12 w 140"/>
                <a:gd name="T33" fmla="*/ 76 h 128"/>
                <a:gd name="T34" fmla="*/ 12 w 140"/>
                <a:gd name="T35" fmla="*/ 108 h 128"/>
                <a:gd name="T36" fmla="*/ 38 w 140"/>
                <a:gd name="T37" fmla="*/ 105 h 128"/>
                <a:gd name="T38" fmla="*/ 64 w 140"/>
                <a:gd name="T39" fmla="*/ 108 h 128"/>
                <a:gd name="T40" fmla="*/ 102 w 140"/>
                <a:gd name="T41" fmla="*/ 99 h 128"/>
                <a:gd name="T42" fmla="*/ 76 w 140"/>
                <a:gd name="T43" fmla="*/ 84 h 128"/>
                <a:gd name="T44" fmla="*/ 102 w 140"/>
                <a:gd name="T45" fmla="*/ 87 h 128"/>
                <a:gd name="T46" fmla="*/ 129 w 140"/>
                <a:gd name="T47" fmla="*/ 90 h 128"/>
                <a:gd name="T48" fmla="*/ 102 w 140"/>
                <a:gd name="T49" fmla="*/ 76 h 128"/>
                <a:gd name="T50" fmla="*/ 76 w 140"/>
                <a:gd name="T51" fmla="*/ 61 h 128"/>
                <a:gd name="T52" fmla="*/ 102 w 140"/>
                <a:gd name="T53" fmla="*/ 64 h 128"/>
                <a:gd name="T54" fmla="*/ 129 w 140"/>
                <a:gd name="T55" fmla="*/ 67 h 128"/>
                <a:gd name="T56" fmla="*/ 102 w 140"/>
                <a:gd name="T57" fmla="*/ 52 h 128"/>
                <a:gd name="T58" fmla="*/ 76 w 140"/>
                <a:gd name="T59" fmla="*/ 35 h 128"/>
                <a:gd name="T60" fmla="*/ 129 w 140"/>
                <a:gd name="T61" fmla="*/ 35 h 128"/>
                <a:gd name="T62" fmla="*/ 102 w 140"/>
                <a:gd name="T63" fmla="*/ 5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28">
                  <a:moveTo>
                    <a:pt x="102" y="0"/>
                  </a:moveTo>
                  <a:cubicBezTo>
                    <a:pt x="83" y="0"/>
                    <a:pt x="64" y="7"/>
                    <a:pt x="64" y="2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57" y="42"/>
                    <a:pt x="48" y="41"/>
                    <a:pt x="38" y="41"/>
                  </a:cubicBezTo>
                  <a:cubicBezTo>
                    <a:pt x="19" y="41"/>
                    <a:pt x="0" y="48"/>
                    <a:pt x="0" y="6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21"/>
                    <a:pt x="19" y="128"/>
                    <a:pt x="38" y="128"/>
                  </a:cubicBezTo>
                  <a:cubicBezTo>
                    <a:pt x="57" y="128"/>
                    <a:pt x="76" y="121"/>
                    <a:pt x="76" y="108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3" y="109"/>
                    <a:pt x="93" y="111"/>
                    <a:pt x="102" y="111"/>
                  </a:cubicBezTo>
                  <a:cubicBezTo>
                    <a:pt x="121" y="111"/>
                    <a:pt x="140" y="104"/>
                    <a:pt x="140" y="90"/>
                  </a:cubicBezTo>
                  <a:cubicBezTo>
                    <a:pt x="140" y="67"/>
                    <a:pt x="140" y="67"/>
                    <a:pt x="140" y="67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7"/>
                    <a:pt x="121" y="0"/>
                    <a:pt x="102" y="0"/>
                  </a:cubicBezTo>
                  <a:close/>
                  <a:moveTo>
                    <a:pt x="102" y="11"/>
                  </a:moveTo>
                  <a:cubicBezTo>
                    <a:pt x="119" y="11"/>
                    <a:pt x="129" y="18"/>
                    <a:pt x="129" y="20"/>
                  </a:cubicBezTo>
                  <a:cubicBezTo>
                    <a:pt x="129" y="23"/>
                    <a:pt x="119" y="29"/>
                    <a:pt x="102" y="29"/>
                  </a:cubicBezTo>
                  <a:cubicBezTo>
                    <a:pt x="85" y="29"/>
                    <a:pt x="76" y="23"/>
                    <a:pt x="76" y="20"/>
                  </a:cubicBezTo>
                  <a:cubicBezTo>
                    <a:pt x="76" y="18"/>
                    <a:pt x="85" y="11"/>
                    <a:pt x="102" y="11"/>
                  </a:cubicBezTo>
                  <a:close/>
                  <a:moveTo>
                    <a:pt x="38" y="52"/>
                  </a:moveTo>
                  <a:cubicBezTo>
                    <a:pt x="55" y="52"/>
                    <a:pt x="64" y="58"/>
                    <a:pt x="64" y="61"/>
                  </a:cubicBezTo>
                  <a:cubicBezTo>
                    <a:pt x="64" y="64"/>
                    <a:pt x="55" y="70"/>
                    <a:pt x="38" y="70"/>
                  </a:cubicBezTo>
                  <a:cubicBezTo>
                    <a:pt x="21" y="70"/>
                    <a:pt x="12" y="64"/>
                    <a:pt x="12" y="61"/>
                  </a:cubicBezTo>
                  <a:cubicBezTo>
                    <a:pt x="12" y="58"/>
                    <a:pt x="21" y="52"/>
                    <a:pt x="38" y="52"/>
                  </a:cubicBezTo>
                  <a:close/>
                  <a:moveTo>
                    <a:pt x="12" y="76"/>
                  </a:moveTo>
                  <a:cubicBezTo>
                    <a:pt x="19" y="80"/>
                    <a:pt x="29" y="81"/>
                    <a:pt x="38" y="81"/>
                  </a:cubicBezTo>
                  <a:cubicBezTo>
                    <a:pt x="48" y="81"/>
                    <a:pt x="57" y="80"/>
                    <a:pt x="64" y="76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7"/>
                    <a:pt x="55" y="93"/>
                    <a:pt x="38" y="93"/>
                  </a:cubicBezTo>
                  <a:cubicBezTo>
                    <a:pt x="21" y="93"/>
                    <a:pt x="12" y="87"/>
                    <a:pt x="12" y="84"/>
                  </a:cubicBezTo>
                  <a:lnTo>
                    <a:pt x="12" y="76"/>
                  </a:lnTo>
                  <a:close/>
                  <a:moveTo>
                    <a:pt x="38" y="116"/>
                  </a:moveTo>
                  <a:cubicBezTo>
                    <a:pt x="21" y="116"/>
                    <a:pt x="12" y="110"/>
                    <a:pt x="12" y="108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9" y="103"/>
                    <a:pt x="29" y="105"/>
                    <a:pt x="38" y="105"/>
                  </a:cubicBezTo>
                  <a:cubicBezTo>
                    <a:pt x="48" y="105"/>
                    <a:pt x="57" y="103"/>
                    <a:pt x="64" y="99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10"/>
                    <a:pt x="55" y="116"/>
                    <a:pt x="38" y="116"/>
                  </a:cubicBezTo>
                  <a:close/>
                  <a:moveTo>
                    <a:pt x="102" y="99"/>
                  </a:moveTo>
                  <a:cubicBezTo>
                    <a:pt x="85" y="99"/>
                    <a:pt x="76" y="93"/>
                    <a:pt x="76" y="90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83" y="85"/>
                    <a:pt x="93" y="87"/>
                    <a:pt x="102" y="87"/>
                  </a:cubicBezTo>
                  <a:cubicBezTo>
                    <a:pt x="112" y="87"/>
                    <a:pt x="121" y="85"/>
                    <a:pt x="129" y="82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29" y="93"/>
                    <a:pt x="119" y="99"/>
                    <a:pt x="102" y="99"/>
                  </a:cubicBezTo>
                  <a:close/>
                  <a:moveTo>
                    <a:pt x="102" y="76"/>
                  </a:moveTo>
                  <a:cubicBezTo>
                    <a:pt x="85" y="76"/>
                    <a:pt x="76" y="69"/>
                    <a:pt x="76" y="67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83" y="62"/>
                    <a:pt x="93" y="64"/>
                    <a:pt x="102" y="64"/>
                  </a:cubicBezTo>
                  <a:cubicBezTo>
                    <a:pt x="112" y="64"/>
                    <a:pt x="121" y="62"/>
                    <a:pt x="129" y="59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9" y="69"/>
                    <a:pt x="119" y="76"/>
                    <a:pt x="102" y="76"/>
                  </a:cubicBezTo>
                  <a:close/>
                  <a:moveTo>
                    <a:pt x="102" y="52"/>
                  </a:moveTo>
                  <a:cubicBezTo>
                    <a:pt x="85" y="52"/>
                    <a:pt x="76" y="46"/>
                    <a:pt x="76" y="43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83" y="39"/>
                    <a:pt x="93" y="41"/>
                    <a:pt x="102" y="41"/>
                  </a:cubicBezTo>
                  <a:cubicBezTo>
                    <a:pt x="112" y="41"/>
                    <a:pt x="121" y="39"/>
                    <a:pt x="129" y="35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9" y="46"/>
                    <a:pt x="119" y="52"/>
                    <a:pt x="102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srgbClr val="3F3F3F"/>
                </a:solidFill>
                <a:latin typeface="Lato Light"/>
              </a:endParaRPr>
            </a:p>
          </p:txBody>
        </p: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id="{EA3F30D9-539B-EAC9-257F-E807EFE1ED53}"/>
                </a:ext>
              </a:extLst>
            </p:cNvPr>
            <p:cNvCxnSpPr/>
            <p:nvPr/>
          </p:nvCxnSpPr>
          <p:spPr>
            <a:xfrm flipV="1">
              <a:off x="171139" y="2092819"/>
              <a:ext cx="413958" cy="328144"/>
            </a:xfrm>
            <a:prstGeom prst="lin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Freeform 979">
            <a:extLst>
              <a:ext uri="{FF2B5EF4-FFF2-40B4-BE49-F238E27FC236}">
                <a16:creationId xmlns:a16="http://schemas.microsoft.com/office/drawing/2014/main" id="{53B6F25C-0046-3471-AD9C-72C744F17147}"/>
              </a:ext>
            </a:extLst>
          </p:cNvPr>
          <p:cNvSpPr>
            <a:spLocks noEditPoints="1"/>
          </p:cNvSpPr>
          <p:nvPr/>
        </p:nvSpPr>
        <p:spPr bwMode="auto">
          <a:xfrm>
            <a:off x="17924390" y="12251992"/>
            <a:ext cx="990396" cy="885660"/>
          </a:xfrm>
          <a:custGeom>
            <a:avLst/>
            <a:gdLst>
              <a:gd name="T0" fmla="*/ 242 w 364"/>
              <a:gd name="T1" fmla="*/ 177 h 326"/>
              <a:gd name="T2" fmla="*/ 202 w 364"/>
              <a:gd name="T3" fmla="*/ 142 h 326"/>
              <a:gd name="T4" fmla="*/ 188 w 364"/>
              <a:gd name="T5" fmla="*/ 100 h 326"/>
              <a:gd name="T6" fmla="*/ 135 w 364"/>
              <a:gd name="T7" fmla="*/ 104 h 326"/>
              <a:gd name="T8" fmla="*/ 95 w 364"/>
              <a:gd name="T9" fmla="*/ 84 h 326"/>
              <a:gd name="T10" fmla="*/ 60 w 364"/>
              <a:gd name="T11" fmla="*/ 124 h 326"/>
              <a:gd name="T12" fmla="*/ 18 w 364"/>
              <a:gd name="T13" fmla="*/ 138 h 326"/>
              <a:gd name="T14" fmla="*/ 22 w 364"/>
              <a:gd name="T15" fmla="*/ 191 h 326"/>
              <a:gd name="T16" fmla="*/ 2 w 364"/>
              <a:gd name="T17" fmla="*/ 231 h 326"/>
              <a:gd name="T18" fmla="*/ 42 w 364"/>
              <a:gd name="T19" fmla="*/ 266 h 326"/>
              <a:gd name="T20" fmla="*/ 56 w 364"/>
              <a:gd name="T21" fmla="*/ 308 h 326"/>
              <a:gd name="T22" fmla="*/ 109 w 364"/>
              <a:gd name="T23" fmla="*/ 304 h 326"/>
              <a:gd name="T24" fmla="*/ 149 w 364"/>
              <a:gd name="T25" fmla="*/ 324 h 326"/>
              <a:gd name="T26" fmla="*/ 184 w 364"/>
              <a:gd name="T27" fmla="*/ 283 h 326"/>
              <a:gd name="T28" fmla="*/ 226 w 364"/>
              <a:gd name="T29" fmla="*/ 270 h 326"/>
              <a:gd name="T30" fmla="*/ 222 w 364"/>
              <a:gd name="T31" fmla="*/ 216 h 326"/>
              <a:gd name="T32" fmla="*/ 127 w 364"/>
              <a:gd name="T33" fmla="*/ 280 h 326"/>
              <a:gd name="T34" fmla="*/ 117 w 364"/>
              <a:gd name="T35" fmla="*/ 127 h 326"/>
              <a:gd name="T36" fmla="*/ 127 w 364"/>
              <a:gd name="T37" fmla="*/ 280 h 326"/>
              <a:gd name="T38" fmla="*/ 364 w 364"/>
              <a:gd name="T39" fmla="*/ 90 h 326"/>
              <a:gd name="T40" fmla="*/ 348 w 364"/>
              <a:gd name="T41" fmla="*/ 66 h 326"/>
              <a:gd name="T42" fmla="*/ 345 w 364"/>
              <a:gd name="T43" fmla="*/ 29 h 326"/>
              <a:gd name="T44" fmla="*/ 316 w 364"/>
              <a:gd name="T45" fmla="*/ 24 h 326"/>
              <a:gd name="T46" fmla="*/ 289 w 364"/>
              <a:gd name="T47" fmla="*/ 0 h 326"/>
              <a:gd name="T48" fmla="*/ 264 w 364"/>
              <a:gd name="T49" fmla="*/ 16 h 326"/>
              <a:gd name="T50" fmla="*/ 228 w 364"/>
              <a:gd name="T51" fmla="*/ 19 h 326"/>
              <a:gd name="T52" fmla="*/ 222 w 364"/>
              <a:gd name="T53" fmla="*/ 48 h 326"/>
              <a:gd name="T54" fmla="*/ 198 w 364"/>
              <a:gd name="T55" fmla="*/ 75 h 326"/>
              <a:gd name="T56" fmla="*/ 215 w 364"/>
              <a:gd name="T57" fmla="*/ 100 h 326"/>
              <a:gd name="T58" fmla="*/ 217 w 364"/>
              <a:gd name="T59" fmla="*/ 136 h 326"/>
              <a:gd name="T60" fmla="*/ 247 w 364"/>
              <a:gd name="T61" fmla="*/ 142 h 326"/>
              <a:gd name="T62" fmla="*/ 274 w 364"/>
              <a:gd name="T63" fmla="*/ 166 h 326"/>
              <a:gd name="T64" fmla="*/ 299 w 364"/>
              <a:gd name="T65" fmla="*/ 149 h 326"/>
              <a:gd name="T66" fmla="*/ 335 w 364"/>
              <a:gd name="T67" fmla="*/ 147 h 326"/>
              <a:gd name="T68" fmla="*/ 340 w 364"/>
              <a:gd name="T69" fmla="*/ 117 h 326"/>
              <a:gd name="T70" fmla="*/ 285 w 364"/>
              <a:gd name="T71" fmla="*/ 135 h 326"/>
              <a:gd name="T72" fmla="*/ 278 w 364"/>
              <a:gd name="T73" fmla="*/ 31 h 326"/>
              <a:gd name="T74" fmla="*/ 285 w 364"/>
              <a:gd name="T75" fmla="*/ 135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" h="326">
                <a:moveTo>
                  <a:pt x="244" y="215"/>
                </a:moveTo>
                <a:cubicBezTo>
                  <a:pt x="242" y="177"/>
                  <a:pt x="242" y="177"/>
                  <a:pt x="242" y="177"/>
                </a:cubicBezTo>
                <a:cubicBezTo>
                  <a:pt x="219" y="179"/>
                  <a:pt x="219" y="179"/>
                  <a:pt x="219" y="179"/>
                </a:cubicBezTo>
                <a:cubicBezTo>
                  <a:pt x="216" y="165"/>
                  <a:pt x="210" y="153"/>
                  <a:pt x="202" y="142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73" y="117"/>
                  <a:pt x="173" y="117"/>
                  <a:pt x="173" y="117"/>
                </a:cubicBezTo>
                <a:cubicBezTo>
                  <a:pt x="161" y="110"/>
                  <a:pt x="148" y="106"/>
                  <a:pt x="135" y="104"/>
                </a:cubicBezTo>
                <a:cubicBezTo>
                  <a:pt x="133" y="81"/>
                  <a:pt x="133" y="81"/>
                  <a:pt x="133" y="81"/>
                </a:cubicBezTo>
                <a:cubicBezTo>
                  <a:pt x="95" y="84"/>
                  <a:pt x="95" y="84"/>
                  <a:pt x="95" y="84"/>
                </a:cubicBezTo>
                <a:cubicBezTo>
                  <a:pt x="97" y="106"/>
                  <a:pt x="97" y="106"/>
                  <a:pt x="97" y="106"/>
                </a:cubicBezTo>
                <a:cubicBezTo>
                  <a:pt x="83" y="110"/>
                  <a:pt x="71" y="116"/>
                  <a:pt x="60" y="12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18" y="138"/>
                  <a:pt x="18" y="138"/>
                  <a:pt x="18" y="138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28" y="164"/>
                  <a:pt x="24" y="177"/>
                  <a:pt x="22" y="191"/>
                </a:cubicBezTo>
                <a:cubicBezTo>
                  <a:pt x="0" y="193"/>
                  <a:pt x="0" y="193"/>
                  <a:pt x="0" y="193"/>
                </a:cubicBezTo>
                <a:cubicBezTo>
                  <a:pt x="2" y="231"/>
                  <a:pt x="2" y="231"/>
                  <a:pt x="2" y="231"/>
                </a:cubicBezTo>
                <a:cubicBezTo>
                  <a:pt x="25" y="229"/>
                  <a:pt x="25" y="229"/>
                  <a:pt x="25" y="229"/>
                </a:cubicBezTo>
                <a:cubicBezTo>
                  <a:pt x="28" y="243"/>
                  <a:pt x="34" y="255"/>
                  <a:pt x="42" y="266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56" y="308"/>
                  <a:pt x="56" y="308"/>
                  <a:pt x="56" y="308"/>
                </a:cubicBezTo>
                <a:cubicBezTo>
                  <a:pt x="71" y="291"/>
                  <a:pt x="71" y="291"/>
                  <a:pt x="71" y="291"/>
                </a:cubicBezTo>
                <a:cubicBezTo>
                  <a:pt x="83" y="297"/>
                  <a:pt x="96" y="302"/>
                  <a:pt x="109" y="304"/>
                </a:cubicBezTo>
                <a:cubicBezTo>
                  <a:pt x="111" y="326"/>
                  <a:pt x="111" y="326"/>
                  <a:pt x="111" y="326"/>
                </a:cubicBezTo>
                <a:cubicBezTo>
                  <a:pt x="149" y="324"/>
                  <a:pt x="149" y="324"/>
                  <a:pt x="149" y="324"/>
                </a:cubicBezTo>
                <a:cubicBezTo>
                  <a:pt x="147" y="301"/>
                  <a:pt x="147" y="301"/>
                  <a:pt x="147" y="301"/>
                </a:cubicBezTo>
                <a:cubicBezTo>
                  <a:pt x="161" y="298"/>
                  <a:pt x="173" y="292"/>
                  <a:pt x="184" y="283"/>
                </a:cubicBezTo>
                <a:cubicBezTo>
                  <a:pt x="201" y="298"/>
                  <a:pt x="201" y="298"/>
                  <a:pt x="201" y="298"/>
                </a:cubicBezTo>
                <a:cubicBezTo>
                  <a:pt x="226" y="270"/>
                  <a:pt x="226" y="270"/>
                  <a:pt x="226" y="270"/>
                </a:cubicBezTo>
                <a:cubicBezTo>
                  <a:pt x="209" y="255"/>
                  <a:pt x="209" y="255"/>
                  <a:pt x="209" y="255"/>
                </a:cubicBezTo>
                <a:cubicBezTo>
                  <a:pt x="216" y="243"/>
                  <a:pt x="220" y="230"/>
                  <a:pt x="222" y="216"/>
                </a:cubicBezTo>
                <a:lnTo>
                  <a:pt x="244" y="215"/>
                </a:lnTo>
                <a:close/>
                <a:moveTo>
                  <a:pt x="127" y="280"/>
                </a:moveTo>
                <a:cubicBezTo>
                  <a:pt x="85" y="283"/>
                  <a:pt x="48" y="251"/>
                  <a:pt x="45" y="209"/>
                </a:cubicBezTo>
                <a:cubicBezTo>
                  <a:pt x="43" y="167"/>
                  <a:pt x="75" y="130"/>
                  <a:pt x="117" y="127"/>
                </a:cubicBezTo>
                <a:cubicBezTo>
                  <a:pt x="159" y="124"/>
                  <a:pt x="196" y="157"/>
                  <a:pt x="199" y="199"/>
                </a:cubicBezTo>
                <a:cubicBezTo>
                  <a:pt x="201" y="241"/>
                  <a:pt x="169" y="278"/>
                  <a:pt x="127" y="280"/>
                </a:cubicBezTo>
                <a:close/>
                <a:moveTo>
                  <a:pt x="349" y="91"/>
                </a:moveTo>
                <a:cubicBezTo>
                  <a:pt x="364" y="90"/>
                  <a:pt x="364" y="90"/>
                  <a:pt x="364" y="90"/>
                </a:cubicBezTo>
                <a:cubicBezTo>
                  <a:pt x="363" y="65"/>
                  <a:pt x="363" y="65"/>
                  <a:pt x="363" y="65"/>
                </a:cubicBezTo>
                <a:cubicBezTo>
                  <a:pt x="348" y="66"/>
                  <a:pt x="348" y="66"/>
                  <a:pt x="348" y="66"/>
                </a:cubicBezTo>
                <a:cubicBezTo>
                  <a:pt x="345" y="56"/>
                  <a:pt x="341" y="48"/>
                  <a:pt x="335" y="41"/>
                </a:cubicBezTo>
                <a:cubicBezTo>
                  <a:pt x="345" y="29"/>
                  <a:pt x="345" y="29"/>
                  <a:pt x="345" y="29"/>
                </a:cubicBezTo>
                <a:cubicBezTo>
                  <a:pt x="326" y="12"/>
                  <a:pt x="326" y="12"/>
                  <a:pt x="326" y="12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308" y="19"/>
                  <a:pt x="299" y="16"/>
                  <a:pt x="290" y="15"/>
                </a:cubicBezTo>
                <a:cubicBezTo>
                  <a:pt x="289" y="0"/>
                  <a:pt x="289" y="0"/>
                  <a:pt x="289" y="0"/>
                </a:cubicBezTo>
                <a:cubicBezTo>
                  <a:pt x="263" y="1"/>
                  <a:pt x="263" y="1"/>
                  <a:pt x="263" y="1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55" y="19"/>
                  <a:pt x="247" y="23"/>
                  <a:pt x="239" y="29"/>
                </a:cubicBezTo>
                <a:cubicBezTo>
                  <a:pt x="228" y="19"/>
                  <a:pt x="228" y="19"/>
                  <a:pt x="228" y="19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22" y="48"/>
                  <a:pt x="222" y="48"/>
                  <a:pt x="222" y="48"/>
                </a:cubicBezTo>
                <a:cubicBezTo>
                  <a:pt x="218" y="56"/>
                  <a:pt x="215" y="65"/>
                  <a:pt x="213" y="74"/>
                </a:cubicBezTo>
                <a:cubicBezTo>
                  <a:pt x="198" y="75"/>
                  <a:pt x="198" y="75"/>
                  <a:pt x="198" y="75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15" y="100"/>
                  <a:pt x="215" y="100"/>
                  <a:pt x="215" y="100"/>
                </a:cubicBezTo>
                <a:cubicBezTo>
                  <a:pt x="218" y="109"/>
                  <a:pt x="222" y="117"/>
                  <a:pt x="227" y="125"/>
                </a:cubicBezTo>
                <a:cubicBezTo>
                  <a:pt x="217" y="136"/>
                  <a:pt x="217" y="136"/>
                  <a:pt x="217" y="136"/>
                </a:cubicBezTo>
                <a:cubicBezTo>
                  <a:pt x="237" y="153"/>
                  <a:pt x="237" y="153"/>
                  <a:pt x="237" y="153"/>
                </a:cubicBezTo>
                <a:cubicBezTo>
                  <a:pt x="247" y="142"/>
                  <a:pt x="247" y="142"/>
                  <a:pt x="247" y="142"/>
                </a:cubicBezTo>
                <a:cubicBezTo>
                  <a:pt x="255" y="146"/>
                  <a:pt x="263" y="149"/>
                  <a:pt x="273" y="151"/>
                </a:cubicBezTo>
                <a:cubicBezTo>
                  <a:pt x="274" y="166"/>
                  <a:pt x="274" y="166"/>
                  <a:pt x="274" y="166"/>
                </a:cubicBezTo>
                <a:cubicBezTo>
                  <a:pt x="300" y="164"/>
                  <a:pt x="300" y="164"/>
                  <a:pt x="300" y="164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308" y="147"/>
                  <a:pt x="316" y="142"/>
                  <a:pt x="323" y="137"/>
                </a:cubicBezTo>
                <a:cubicBezTo>
                  <a:pt x="335" y="147"/>
                  <a:pt x="335" y="147"/>
                  <a:pt x="335" y="147"/>
                </a:cubicBezTo>
                <a:cubicBezTo>
                  <a:pt x="352" y="127"/>
                  <a:pt x="352" y="127"/>
                  <a:pt x="352" y="127"/>
                </a:cubicBezTo>
                <a:cubicBezTo>
                  <a:pt x="340" y="117"/>
                  <a:pt x="340" y="117"/>
                  <a:pt x="340" y="117"/>
                </a:cubicBezTo>
                <a:cubicBezTo>
                  <a:pt x="345" y="110"/>
                  <a:pt x="348" y="101"/>
                  <a:pt x="349" y="91"/>
                </a:cubicBezTo>
                <a:close/>
                <a:moveTo>
                  <a:pt x="285" y="135"/>
                </a:moveTo>
                <a:cubicBezTo>
                  <a:pt x="256" y="137"/>
                  <a:pt x="231" y="115"/>
                  <a:pt x="229" y="86"/>
                </a:cubicBezTo>
                <a:cubicBezTo>
                  <a:pt x="227" y="57"/>
                  <a:pt x="249" y="32"/>
                  <a:pt x="278" y="31"/>
                </a:cubicBezTo>
                <a:cubicBezTo>
                  <a:pt x="307" y="29"/>
                  <a:pt x="332" y="51"/>
                  <a:pt x="333" y="79"/>
                </a:cubicBezTo>
                <a:cubicBezTo>
                  <a:pt x="335" y="108"/>
                  <a:pt x="313" y="133"/>
                  <a:pt x="285" y="1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>
              <a:solidFill>
                <a:prstClr val="black"/>
              </a:solidFill>
            </a:endParaRPr>
          </a:p>
        </p:txBody>
      </p:sp>
      <p:grpSp>
        <p:nvGrpSpPr>
          <p:cNvPr id="111" name="Group 26">
            <a:extLst>
              <a:ext uri="{FF2B5EF4-FFF2-40B4-BE49-F238E27FC236}">
                <a16:creationId xmlns:a16="http://schemas.microsoft.com/office/drawing/2014/main" id="{C0D70E39-467C-CC24-AF0D-AC94AD4625D1}"/>
              </a:ext>
            </a:extLst>
          </p:cNvPr>
          <p:cNvGrpSpPr/>
          <p:nvPr/>
        </p:nvGrpSpPr>
        <p:grpSpPr>
          <a:xfrm>
            <a:off x="771899" y="4641933"/>
            <a:ext cx="1080762" cy="1089987"/>
            <a:chOff x="6418263" y="2255838"/>
            <a:chExt cx="188913" cy="190501"/>
          </a:xfrm>
          <a:solidFill>
            <a:schemeClr val="bg1"/>
          </a:solidFill>
        </p:grpSpPr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CC1C8891-46BD-AFBE-4C31-B2B6A883D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8913" y="2255838"/>
              <a:ext cx="68263" cy="69850"/>
            </a:xfrm>
            <a:custGeom>
              <a:avLst/>
              <a:gdLst>
                <a:gd name="T0" fmla="*/ 43 w 43"/>
                <a:gd name="T1" fmla="*/ 23 h 44"/>
                <a:gd name="T2" fmla="*/ 20 w 43"/>
                <a:gd name="T3" fmla="*/ 0 h 44"/>
                <a:gd name="T4" fmla="*/ 0 w 43"/>
                <a:gd name="T5" fmla="*/ 22 h 44"/>
                <a:gd name="T6" fmla="*/ 22 w 43"/>
                <a:gd name="T7" fmla="*/ 44 h 44"/>
                <a:gd name="T8" fmla="*/ 43 w 43"/>
                <a:gd name="T9" fmla="*/ 23 h 44"/>
                <a:gd name="T10" fmla="*/ 24 w 43"/>
                <a:gd name="T11" fmla="*/ 17 h 44"/>
                <a:gd name="T12" fmla="*/ 17 w 43"/>
                <a:gd name="T13" fmla="*/ 10 h 44"/>
                <a:gd name="T14" fmla="*/ 21 w 43"/>
                <a:gd name="T15" fmla="*/ 7 h 44"/>
                <a:gd name="T16" fmla="*/ 27 w 43"/>
                <a:gd name="T17" fmla="*/ 13 h 44"/>
                <a:gd name="T18" fmla="*/ 24 w 43"/>
                <a:gd name="T19" fmla="*/ 17 h 44"/>
                <a:gd name="T20" fmla="*/ 34 w 43"/>
                <a:gd name="T21" fmla="*/ 26 h 44"/>
                <a:gd name="T22" fmla="*/ 26 w 43"/>
                <a:gd name="T23" fmla="*/ 20 h 44"/>
                <a:gd name="T24" fmla="*/ 30 w 43"/>
                <a:gd name="T25" fmla="*/ 15 h 44"/>
                <a:gd name="T26" fmla="*/ 37 w 43"/>
                <a:gd name="T27" fmla="*/ 23 h 44"/>
                <a:gd name="T28" fmla="*/ 34 w 43"/>
                <a:gd name="T2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44">
                  <a:moveTo>
                    <a:pt x="43" y="23"/>
                  </a:moveTo>
                  <a:lnTo>
                    <a:pt x="20" y="0"/>
                  </a:lnTo>
                  <a:lnTo>
                    <a:pt x="0" y="22"/>
                  </a:lnTo>
                  <a:lnTo>
                    <a:pt x="22" y="44"/>
                  </a:lnTo>
                  <a:lnTo>
                    <a:pt x="43" y="23"/>
                  </a:lnTo>
                  <a:close/>
                  <a:moveTo>
                    <a:pt x="24" y="17"/>
                  </a:moveTo>
                  <a:lnTo>
                    <a:pt x="17" y="10"/>
                  </a:lnTo>
                  <a:lnTo>
                    <a:pt x="21" y="7"/>
                  </a:lnTo>
                  <a:lnTo>
                    <a:pt x="27" y="13"/>
                  </a:lnTo>
                  <a:lnTo>
                    <a:pt x="24" y="17"/>
                  </a:lnTo>
                  <a:close/>
                  <a:moveTo>
                    <a:pt x="34" y="26"/>
                  </a:moveTo>
                  <a:lnTo>
                    <a:pt x="26" y="20"/>
                  </a:lnTo>
                  <a:lnTo>
                    <a:pt x="30" y="15"/>
                  </a:lnTo>
                  <a:lnTo>
                    <a:pt x="37" y="23"/>
                  </a:lnTo>
                  <a:lnTo>
                    <a:pt x="3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j-ea"/>
              </a:endParaRPr>
            </a:p>
          </p:txBody>
        </p:sp>
        <p:sp>
          <p:nvSpPr>
            <p:cNvPr id="113" name="Freeform 17">
              <a:extLst>
                <a:ext uri="{FF2B5EF4-FFF2-40B4-BE49-F238E27FC236}">
                  <a16:creationId xmlns:a16="http://schemas.microsoft.com/office/drawing/2014/main" id="{4630680B-F5C7-A6F3-604C-40A2AD3504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8263" y="2282826"/>
              <a:ext cx="161925" cy="163513"/>
            </a:xfrm>
            <a:custGeom>
              <a:avLst/>
              <a:gdLst>
                <a:gd name="T0" fmla="*/ 66 w 102"/>
                <a:gd name="T1" fmla="*/ 0 h 103"/>
                <a:gd name="T2" fmla="*/ 0 w 102"/>
                <a:gd name="T3" fmla="*/ 67 h 103"/>
                <a:gd name="T4" fmla="*/ 36 w 102"/>
                <a:gd name="T5" fmla="*/ 103 h 103"/>
                <a:gd name="T6" fmla="*/ 102 w 102"/>
                <a:gd name="T7" fmla="*/ 36 h 103"/>
                <a:gd name="T8" fmla="*/ 66 w 102"/>
                <a:gd name="T9" fmla="*/ 0 h 103"/>
                <a:gd name="T10" fmla="*/ 32 w 102"/>
                <a:gd name="T11" fmla="*/ 79 h 103"/>
                <a:gd name="T12" fmla="*/ 22 w 102"/>
                <a:gd name="T13" fmla="*/ 71 h 103"/>
                <a:gd name="T14" fmla="*/ 73 w 102"/>
                <a:gd name="T15" fmla="*/ 21 h 103"/>
                <a:gd name="T16" fmla="*/ 82 w 102"/>
                <a:gd name="T17" fmla="*/ 30 h 103"/>
                <a:gd name="T18" fmla="*/ 32 w 102"/>
                <a:gd name="T1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03">
                  <a:moveTo>
                    <a:pt x="66" y="0"/>
                  </a:moveTo>
                  <a:lnTo>
                    <a:pt x="0" y="67"/>
                  </a:lnTo>
                  <a:lnTo>
                    <a:pt x="36" y="103"/>
                  </a:lnTo>
                  <a:lnTo>
                    <a:pt x="102" y="36"/>
                  </a:lnTo>
                  <a:lnTo>
                    <a:pt x="66" y="0"/>
                  </a:lnTo>
                  <a:close/>
                  <a:moveTo>
                    <a:pt x="32" y="79"/>
                  </a:moveTo>
                  <a:lnTo>
                    <a:pt x="22" y="71"/>
                  </a:lnTo>
                  <a:lnTo>
                    <a:pt x="73" y="21"/>
                  </a:lnTo>
                  <a:lnTo>
                    <a:pt x="82" y="30"/>
                  </a:lnTo>
                  <a:lnTo>
                    <a:pt x="32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j-ea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FCB45CA6-AD5B-EF59-407A-EE18EC93E6F5}"/>
              </a:ext>
            </a:extLst>
          </p:cNvPr>
          <p:cNvSpPr txBox="1"/>
          <p:nvPr/>
        </p:nvSpPr>
        <p:spPr>
          <a:xfrm>
            <a:off x="17112917" y="2481848"/>
            <a:ext cx="3516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ru-RU" sz="40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Narrow Bold" panose="02000806030000020004" pitchFamily="50" charset="0"/>
              </a:rPr>
              <a:t>Интеграция </a:t>
            </a:r>
            <a:br>
              <a:rPr lang="ru-RU" sz="40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Narrow Bold" panose="02000806030000020004" pitchFamily="50" charset="0"/>
              </a:rPr>
            </a:br>
            <a:r>
              <a:rPr lang="ru-RU" sz="4000" b="1" dirty="0">
                <a:solidFill>
                  <a:srgbClr val="ABDDFF"/>
                </a:solidFill>
                <a:latin typeface="TT Moscow Economy" panose="020B0103030101020204" pitchFamily="34" charset="0"/>
                <a:cs typeface="Gotham Pro Narrow Bold" panose="02000806030000020004" pitchFamily="50" charset="0"/>
              </a:rPr>
              <a:t>с РИС</a:t>
            </a: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BE7F0455-B186-8057-8B3E-8458521B0EF6}"/>
              </a:ext>
            </a:extLst>
          </p:cNvPr>
          <p:cNvSpPr/>
          <p:nvPr/>
        </p:nvSpPr>
        <p:spPr>
          <a:xfrm>
            <a:off x="4832004" y="6346852"/>
            <a:ext cx="2249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4000" dirty="0">
                <a:solidFill>
                  <a:srgbClr val="FF9F9F"/>
                </a:solidFill>
                <a:latin typeface="Gotham Pro Narrow Bold" panose="02000806030000020004" pitchFamily="50" charset="0"/>
                <a:cs typeface="Gotham Pro Narrow Bold" panose="02000806030000020004" pitchFamily="50" charset="0"/>
              </a:rPr>
              <a:t>ИЛИ</a:t>
            </a:r>
          </a:p>
        </p:txBody>
      </p:sp>
      <p:cxnSp>
        <p:nvCxnSpPr>
          <p:cNvPr id="158" name="直接连接符 8">
            <a:extLst>
              <a:ext uri="{FF2B5EF4-FFF2-40B4-BE49-F238E27FC236}">
                <a16:creationId xmlns:a16="http://schemas.microsoft.com/office/drawing/2014/main" id="{2916DE7C-B59B-3989-EDB6-0BA7DB41B730}"/>
              </a:ext>
            </a:extLst>
          </p:cNvPr>
          <p:cNvCxnSpPr>
            <a:cxnSpLocks/>
          </p:cNvCxnSpPr>
          <p:nvPr/>
        </p:nvCxnSpPr>
        <p:spPr>
          <a:xfrm flipH="1">
            <a:off x="721854" y="6728902"/>
            <a:ext cx="3492000" cy="0"/>
          </a:xfrm>
          <a:prstGeom prst="line">
            <a:avLst/>
          </a:prstGeom>
          <a:noFill/>
          <a:ln w="12700" cap="flat">
            <a:solidFill>
              <a:srgbClr val="FF9F9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3" name="直接连接符 8">
            <a:extLst>
              <a:ext uri="{FF2B5EF4-FFF2-40B4-BE49-F238E27FC236}">
                <a16:creationId xmlns:a16="http://schemas.microsoft.com/office/drawing/2014/main" id="{021FC3C6-C384-628D-4E21-C9727417E019}"/>
              </a:ext>
            </a:extLst>
          </p:cNvPr>
          <p:cNvCxnSpPr>
            <a:cxnSpLocks/>
          </p:cNvCxnSpPr>
          <p:nvPr/>
        </p:nvCxnSpPr>
        <p:spPr>
          <a:xfrm flipH="1">
            <a:off x="7514046" y="6677389"/>
            <a:ext cx="3492000" cy="0"/>
          </a:xfrm>
          <a:prstGeom prst="line">
            <a:avLst/>
          </a:prstGeom>
          <a:noFill/>
          <a:ln w="12700" cap="flat">
            <a:solidFill>
              <a:srgbClr val="FF9F9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67" name="Рисунок 2">
            <a:extLst>
              <a:ext uri="{FF2B5EF4-FFF2-40B4-BE49-F238E27FC236}">
                <a16:creationId xmlns:a16="http://schemas.microsoft.com/office/drawing/2014/main" id="{0293AF64-7731-A715-FBDD-DCD243E091CD}"/>
              </a:ext>
            </a:extLst>
          </p:cNvPr>
          <p:cNvGrpSpPr/>
          <p:nvPr/>
        </p:nvGrpSpPr>
        <p:grpSpPr>
          <a:xfrm>
            <a:off x="19030715" y="7948008"/>
            <a:ext cx="4733954" cy="1044254"/>
            <a:chOff x="15777440" y="5078419"/>
            <a:chExt cx="5327514" cy="1175186"/>
          </a:xfrm>
        </p:grpSpPr>
        <p:sp>
          <p:nvSpPr>
            <p:cNvPr id="168" name="Полилиния: фигура 167">
              <a:extLst>
                <a:ext uri="{FF2B5EF4-FFF2-40B4-BE49-F238E27FC236}">
                  <a16:creationId xmlns:a16="http://schemas.microsoft.com/office/drawing/2014/main" id="{8B6A4910-1252-864D-B7DF-0C1BF41DCEA1}"/>
                </a:ext>
              </a:extLst>
            </p:cNvPr>
            <p:cNvSpPr/>
            <p:nvPr/>
          </p:nvSpPr>
          <p:spPr>
            <a:xfrm>
              <a:off x="17234182" y="5083315"/>
              <a:ext cx="359900" cy="408867"/>
            </a:xfrm>
            <a:custGeom>
              <a:avLst/>
              <a:gdLst>
                <a:gd name="connsiteX0" fmla="*/ 1071 w 359900"/>
                <a:gd name="connsiteY0" fmla="*/ 325 h 408867"/>
                <a:gd name="connsiteX1" fmla="*/ 1071 w 359900"/>
                <a:gd name="connsiteY1" fmla="*/ 409192 h 408867"/>
                <a:gd name="connsiteX2" fmla="*/ 108797 w 359900"/>
                <a:gd name="connsiteY2" fmla="*/ 409192 h 408867"/>
                <a:gd name="connsiteX3" fmla="*/ 108797 w 359900"/>
                <a:gd name="connsiteY3" fmla="*/ 95809 h 408867"/>
                <a:gd name="connsiteX4" fmla="*/ 250798 w 359900"/>
                <a:gd name="connsiteY4" fmla="*/ 95809 h 408867"/>
                <a:gd name="connsiteX5" fmla="*/ 250798 w 359900"/>
                <a:gd name="connsiteY5" fmla="*/ 409192 h 408867"/>
                <a:gd name="connsiteX6" fmla="*/ 360972 w 359900"/>
                <a:gd name="connsiteY6" fmla="*/ 409192 h 408867"/>
                <a:gd name="connsiteX7" fmla="*/ 360972 w 359900"/>
                <a:gd name="connsiteY7" fmla="*/ 325 h 40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900" h="408867">
                  <a:moveTo>
                    <a:pt x="1071" y="325"/>
                  </a:moveTo>
                  <a:lnTo>
                    <a:pt x="1071" y="409192"/>
                  </a:lnTo>
                  <a:lnTo>
                    <a:pt x="108797" y="409192"/>
                  </a:lnTo>
                  <a:lnTo>
                    <a:pt x="108797" y="95809"/>
                  </a:lnTo>
                  <a:lnTo>
                    <a:pt x="250798" y="95809"/>
                  </a:lnTo>
                  <a:lnTo>
                    <a:pt x="250798" y="409192"/>
                  </a:lnTo>
                  <a:lnTo>
                    <a:pt x="360972" y="409192"/>
                  </a:lnTo>
                  <a:lnTo>
                    <a:pt x="360972" y="325"/>
                  </a:lnTo>
                  <a:close/>
                </a:path>
              </a:pathLst>
            </a:custGeom>
            <a:solidFill>
              <a:srgbClr val="DB2B2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: фигура 168">
              <a:extLst>
                <a:ext uri="{FF2B5EF4-FFF2-40B4-BE49-F238E27FC236}">
                  <a16:creationId xmlns:a16="http://schemas.microsoft.com/office/drawing/2014/main" id="{EB1BAA43-3E20-E015-000E-477B0DC402EE}"/>
                </a:ext>
              </a:extLst>
            </p:cNvPr>
            <p:cNvSpPr/>
            <p:nvPr/>
          </p:nvSpPr>
          <p:spPr>
            <a:xfrm>
              <a:off x="17630808" y="5078419"/>
              <a:ext cx="761423" cy="416212"/>
            </a:xfrm>
            <a:custGeom>
              <a:avLst/>
              <a:gdLst>
                <a:gd name="connsiteX0" fmla="*/ 192077 w 761423"/>
                <a:gd name="connsiteY0" fmla="*/ 321053 h 416212"/>
                <a:gd name="connsiteX1" fmla="*/ 238595 w 761423"/>
                <a:gd name="connsiteY1" fmla="*/ 316156 h 416212"/>
                <a:gd name="connsiteX2" fmla="*/ 260630 w 761423"/>
                <a:gd name="connsiteY2" fmla="*/ 296570 h 416212"/>
                <a:gd name="connsiteX3" fmla="*/ 267975 w 761423"/>
                <a:gd name="connsiteY3" fmla="*/ 252500 h 416212"/>
                <a:gd name="connsiteX4" fmla="*/ 267975 w 761423"/>
                <a:gd name="connsiteY4" fmla="*/ 164361 h 416212"/>
                <a:gd name="connsiteX5" fmla="*/ 263078 w 761423"/>
                <a:gd name="connsiteY5" fmla="*/ 127637 h 416212"/>
                <a:gd name="connsiteX6" fmla="*/ 250837 w 761423"/>
                <a:gd name="connsiteY6" fmla="*/ 108050 h 416212"/>
                <a:gd name="connsiteX7" fmla="*/ 228802 w 761423"/>
                <a:gd name="connsiteY7" fmla="*/ 98257 h 416212"/>
                <a:gd name="connsiteX8" fmla="*/ 192077 w 761423"/>
                <a:gd name="connsiteY8" fmla="*/ 95809 h 416212"/>
                <a:gd name="connsiteX9" fmla="*/ 145560 w 761423"/>
                <a:gd name="connsiteY9" fmla="*/ 100706 h 416212"/>
                <a:gd name="connsiteX10" fmla="*/ 123525 w 761423"/>
                <a:gd name="connsiteY10" fmla="*/ 117844 h 416212"/>
                <a:gd name="connsiteX11" fmla="*/ 116180 w 761423"/>
                <a:gd name="connsiteY11" fmla="*/ 161913 h 416212"/>
                <a:gd name="connsiteX12" fmla="*/ 116180 w 761423"/>
                <a:gd name="connsiteY12" fmla="*/ 254949 h 416212"/>
                <a:gd name="connsiteX13" fmla="*/ 123525 w 761423"/>
                <a:gd name="connsiteY13" fmla="*/ 299018 h 416212"/>
                <a:gd name="connsiteX14" fmla="*/ 145560 w 761423"/>
                <a:gd name="connsiteY14" fmla="*/ 318605 h 416212"/>
                <a:gd name="connsiteX15" fmla="*/ 192077 w 761423"/>
                <a:gd name="connsiteY15" fmla="*/ 321053 h 416212"/>
                <a:gd name="connsiteX16" fmla="*/ 192077 w 761423"/>
                <a:gd name="connsiteY16" fmla="*/ 416537 h 416212"/>
                <a:gd name="connsiteX17" fmla="*/ 113732 w 761423"/>
                <a:gd name="connsiteY17" fmla="*/ 409192 h 416212"/>
                <a:gd name="connsiteX18" fmla="*/ 54972 w 761423"/>
                <a:gd name="connsiteY18" fmla="*/ 387157 h 416212"/>
                <a:gd name="connsiteX19" fmla="*/ 15799 w 761423"/>
                <a:gd name="connsiteY19" fmla="*/ 340640 h 416212"/>
                <a:gd name="connsiteX20" fmla="*/ 1109 w 761423"/>
                <a:gd name="connsiteY20" fmla="*/ 264742 h 416212"/>
                <a:gd name="connsiteX21" fmla="*/ 1109 w 761423"/>
                <a:gd name="connsiteY21" fmla="*/ 152120 h 416212"/>
                <a:gd name="connsiteX22" fmla="*/ 15799 w 761423"/>
                <a:gd name="connsiteY22" fmla="*/ 76222 h 416212"/>
                <a:gd name="connsiteX23" fmla="*/ 54972 w 761423"/>
                <a:gd name="connsiteY23" fmla="*/ 29705 h 416212"/>
                <a:gd name="connsiteX24" fmla="*/ 113732 w 761423"/>
                <a:gd name="connsiteY24" fmla="*/ 7670 h 416212"/>
                <a:gd name="connsiteX25" fmla="*/ 192077 w 761423"/>
                <a:gd name="connsiteY25" fmla="*/ 325 h 416212"/>
                <a:gd name="connsiteX26" fmla="*/ 270423 w 761423"/>
                <a:gd name="connsiteY26" fmla="*/ 7670 h 416212"/>
                <a:gd name="connsiteX27" fmla="*/ 329182 w 761423"/>
                <a:gd name="connsiteY27" fmla="*/ 29705 h 416212"/>
                <a:gd name="connsiteX28" fmla="*/ 368355 w 761423"/>
                <a:gd name="connsiteY28" fmla="*/ 76222 h 416212"/>
                <a:gd name="connsiteX29" fmla="*/ 383045 w 761423"/>
                <a:gd name="connsiteY29" fmla="*/ 152120 h 416212"/>
                <a:gd name="connsiteX30" fmla="*/ 383045 w 761423"/>
                <a:gd name="connsiteY30" fmla="*/ 267190 h 416212"/>
                <a:gd name="connsiteX31" fmla="*/ 368355 w 761423"/>
                <a:gd name="connsiteY31" fmla="*/ 343088 h 416212"/>
                <a:gd name="connsiteX32" fmla="*/ 329182 w 761423"/>
                <a:gd name="connsiteY32" fmla="*/ 389606 h 416212"/>
                <a:gd name="connsiteX33" fmla="*/ 270423 w 761423"/>
                <a:gd name="connsiteY33" fmla="*/ 411640 h 416212"/>
                <a:gd name="connsiteX34" fmla="*/ 192077 w 761423"/>
                <a:gd name="connsiteY34" fmla="*/ 416537 h 416212"/>
                <a:gd name="connsiteX35" fmla="*/ 525047 w 761423"/>
                <a:gd name="connsiteY35" fmla="*/ 213328 h 416212"/>
                <a:gd name="connsiteX36" fmla="*/ 598496 w 761423"/>
                <a:gd name="connsiteY36" fmla="*/ 213328 h 416212"/>
                <a:gd name="connsiteX37" fmla="*/ 630324 w 761423"/>
                <a:gd name="connsiteY37" fmla="*/ 208431 h 416212"/>
                <a:gd name="connsiteX38" fmla="*/ 642566 w 761423"/>
                <a:gd name="connsiteY38" fmla="*/ 191293 h 416212"/>
                <a:gd name="connsiteX39" fmla="*/ 645014 w 761423"/>
                <a:gd name="connsiteY39" fmla="*/ 152120 h 416212"/>
                <a:gd name="connsiteX40" fmla="*/ 642566 w 761423"/>
                <a:gd name="connsiteY40" fmla="*/ 117844 h 416212"/>
                <a:gd name="connsiteX41" fmla="*/ 627876 w 761423"/>
                <a:gd name="connsiteY41" fmla="*/ 100706 h 416212"/>
                <a:gd name="connsiteX42" fmla="*/ 596048 w 761423"/>
                <a:gd name="connsiteY42" fmla="*/ 95809 h 416212"/>
                <a:gd name="connsiteX43" fmla="*/ 522599 w 761423"/>
                <a:gd name="connsiteY43" fmla="*/ 95809 h 416212"/>
                <a:gd name="connsiteX44" fmla="*/ 522599 w 761423"/>
                <a:gd name="connsiteY44" fmla="*/ 213328 h 416212"/>
                <a:gd name="connsiteX45" fmla="*/ 525047 w 761423"/>
                <a:gd name="connsiteY45" fmla="*/ 414089 h 416212"/>
                <a:gd name="connsiteX46" fmla="*/ 417321 w 761423"/>
                <a:gd name="connsiteY46" fmla="*/ 414089 h 416212"/>
                <a:gd name="connsiteX47" fmla="*/ 417321 w 761423"/>
                <a:gd name="connsiteY47" fmla="*/ 5222 h 416212"/>
                <a:gd name="connsiteX48" fmla="*/ 622979 w 761423"/>
                <a:gd name="connsiteY48" fmla="*/ 5222 h 416212"/>
                <a:gd name="connsiteX49" fmla="*/ 689084 w 761423"/>
                <a:gd name="connsiteY49" fmla="*/ 12566 h 416212"/>
                <a:gd name="connsiteX50" fmla="*/ 730705 w 761423"/>
                <a:gd name="connsiteY50" fmla="*/ 39498 h 416212"/>
                <a:gd name="connsiteX51" fmla="*/ 755188 w 761423"/>
                <a:gd name="connsiteY51" fmla="*/ 86016 h 416212"/>
                <a:gd name="connsiteX52" fmla="*/ 762533 w 761423"/>
                <a:gd name="connsiteY52" fmla="*/ 154568 h 416212"/>
                <a:gd name="connsiteX53" fmla="*/ 755188 w 761423"/>
                <a:gd name="connsiteY53" fmla="*/ 228017 h 416212"/>
                <a:gd name="connsiteX54" fmla="*/ 733153 w 761423"/>
                <a:gd name="connsiteY54" fmla="*/ 274535 h 416212"/>
                <a:gd name="connsiteX55" fmla="*/ 691532 w 761423"/>
                <a:gd name="connsiteY55" fmla="*/ 299018 h 416212"/>
                <a:gd name="connsiteX56" fmla="*/ 620531 w 761423"/>
                <a:gd name="connsiteY56" fmla="*/ 306363 h 416212"/>
                <a:gd name="connsiteX57" fmla="*/ 525047 w 761423"/>
                <a:gd name="connsiteY57" fmla="*/ 306363 h 41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1423" h="416212">
                  <a:moveTo>
                    <a:pt x="192077" y="321053"/>
                  </a:moveTo>
                  <a:cubicBezTo>
                    <a:pt x="211664" y="321053"/>
                    <a:pt x="228802" y="318605"/>
                    <a:pt x="238595" y="316156"/>
                  </a:cubicBezTo>
                  <a:cubicBezTo>
                    <a:pt x="248388" y="313708"/>
                    <a:pt x="255733" y="306363"/>
                    <a:pt x="260630" y="296570"/>
                  </a:cubicBezTo>
                  <a:cubicBezTo>
                    <a:pt x="265527" y="286777"/>
                    <a:pt x="267975" y="272087"/>
                    <a:pt x="267975" y="252500"/>
                  </a:cubicBezTo>
                  <a:lnTo>
                    <a:pt x="267975" y="164361"/>
                  </a:lnTo>
                  <a:cubicBezTo>
                    <a:pt x="267975" y="149672"/>
                    <a:pt x="265527" y="137430"/>
                    <a:pt x="263078" y="127637"/>
                  </a:cubicBezTo>
                  <a:cubicBezTo>
                    <a:pt x="260630" y="117844"/>
                    <a:pt x="255733" y="112947"/>
                    <a:pt x="250837" y="108050"/>
                  </a:cubicBezTo>
                  <a:cubicBezTo>
                    <a:pt x="245940" y="103154"/>
                    <a:pt x="238595" y="100706"/>
                    <a:pt x="228802" y="98257"/>
                  </a:cubicBezTo>
                  <a:cubicBezTo>
                    <a:pt x="219009" y="95809"/>
                    <a:pt x="206767" y="95809"/>
                    <a:pt x="192077" y="95809"/>
                  </a:cubicBezTo>
                  <a:cubicBezTo>
                    <a:pt x="172491" y="95809"/>
                    <a:pt x="155353" y="98257"/>
                    <a:pt x="145560" y="100706"/>
                  </a:cubicBezTo>
                  <a:cubicBezTo>
                    <a:pt x="135766" y="103154"/>
                    <a:pt x="128421" y="110499"/>
                    <a:pt x="123525" y="117844"/>
                  </a:cubicBezTo>
                  <a:cubicBezTo>
                    <a:pt x="118628" y="127637"/>
                    <a:pt x="116180" y="142327"/>
                    <a:pt x="116180" y="161913"/>
                  </a:cubicBezTo>
                  <a:lnTo>
                    <a:pt x="116180" y="254949"/>
                  </a:lnTo>
                  <a:cubicBezTo>
                    <a:pt x="116180" y="274535"/>
                    <a:pt x="118628" y="289225"/>
                    <a:pt x="123525" y="299018"/>
                  </a:cubicBezTo>
                  <a:cubicBezTo>
                    <a:pt x="128421" y="308812"/>
                    <a:pt x="135766" y="313708"/>
                    <a:pt x="145560" y="318605"/>
                  </a:cubicBezTo>
                  <a:cubicBezTo>
                    <a:pt x="155353" y="323501"/>
                    <a:pt x="170043" y="321053"/>
                    <a:pt x="192077" y="321053"/>
                  </a:cubicBezTo>
                  <a:moveTo>
                    <a:pt x="192077" y="416537"/>
                  </a:moveTo>
                  <a:cubicBezTo>
                    <a:pt x="162698" y="416537"/>
                    <a:pt x="135766" y="414089"/>
                    <a:pt x="113732" y="409192"/>
                  </a:cubicBezTo>
                  <a:cubicBezTo>
                    <a:pt x="91697" y="404295"/>
                    <a:pt x="72110" y="396951"/>
                    <a:pt x="54972" y="387157"/>
                  </a:cubicBezTo>
                  <a:cubicBezTo>
                    <a:pt x="37834" y="377364"/>
                    <a:pt x="25592" y="360226"/>
                    <a:pt x="15799" y="340640"/>
                  </a:cubicBezTo>
                  <a:cubicBezTo>
                    <a:pt x="6006" y="321053"/>
                    <a:pt x="1109" y="296570"/>
                    <a:pt x="1109" y="264742"/>
                  </a:cubicBezTo>
                  <a:lnTo>
                    <a:pt x="1109" y="152120"/>
                  </a:lnTo>
                  <a:cubicBezTo>
                    <a:pt x="1109" y="122740"/>
                    <a:pt x="6006" y="95809"/>
                    <a:pt x="15799" y="76222"/>
                  </a:cubicBezTo>
                  <a:cubicBezTo>
                    <a:pt x="25592" y="56636"/>
                    <a:pt x="37834" y="41946"/>
                    <a:pt x="54972" y="29705"/>
                  </a:cubicBezTo>
                  <a:cubicBezTo>
                    <a:pt x="72110" y="17463"/>
                    <a:pt x="91697" y="12566"/>
                    <a:pt x="113732" y="7670"/>
                  </a:cubicBezTo>
                  <a:cubicBezTo>
                    <a:pt x="135766" y="2773"/>
                    <a:pt x="162698" y="325"/>
                    <a:pt x="192077" y="325"/>
                  </a:cubicBezTo>
                  <a:cubicBezTo>
                    <a:pt x="221457" y="325"/>
                    <a:pt x="248388" y="2773"/>
                    <a:pt x="270423" y="7670"/>
                  </a:cubicBezTo>
                  <a:cubicBezTo>
                    <a:pt x="292458" y="12566"/>
                    <a:pt x="312044" y="19911"/>
                    <a:pt x="329182" y="29705"/>
                  </a:cubicBezTo>
                  <a:cubicBezTo>
                    <a:pt x="346321" y="39498"/>
                    <a:pt x="358562" y="56636"/>
                    <a:pt x="368355" y="76222"/>
                  </a:cubicBezTo>
                  <a:cubicBezTo>
                    <a:pt x="378149" y="95809"/>
                    <a:pt x="383045" y="120292"/>
                    <a:pt x="383045" y="152120"/>
                  </a:cubicBezTo>
                  <a:lnTo>
                    <a:pt x="383045" y="267190"/>
                  </a:lnTo>
                  <a:cubicBezTo>
                    <a:pt x="383045" y="296570"/>
                    <a:pt x="378149" y="323501"/>
                    <a:pt x="368355" y="343088"/>
                  </a:cubicBezTo>
                  <a:cubicBezTo>
                    <a:pt x="358562" y="362674"/>
                    <a:pt x="346321" y="377364"/>
                    <a:pt x="329182" y="389606"/>
                  </a:cubicBezTo>
                  <a:cubicBezTo>
                    <a:pt x="312044" y="399399"/>
                    <a:pt x="292458" y="406744"/>
                    <a:pt x="270423" y="411640"/>
                  </a:cubicBezTo>
                  <a:cubicBezTo>
                    <a:pt x="248388" y="414089"/>
                    <a:pt x="221457" y="416537"/>
                    <a:pt x="192077" y="416537"/>
                  </a:cubicBezTo>
                  <a:moveTo>
                    <a:pt x="525047" y="213328"/>
                  </a:moveTo>
                  <a:lnTo>
                    <a:pt x="598496" y="213328"/>
                  </a:lnTo>
                  <a:cubicBezTo>
                    <a:pt x="613186" y="213328"/>
                    <a:pt x="622979" y="210879"/>
                    <a:pt x="630324" y="208431"/>
                  </a:cubicBezTo>
                  <a:cubicBezTo>
                    <a:pt x="637669" y="205983"/>
                    <a:pt x="640117" y="201086"/>
                    <a:pt x="642566" y="191293"/>
                  </a:cubicBezTo>
                  <a:cubicBezTo>
                    <a:pt x="645014" y="183948"/>
                    <a:pt x="645014" y="169258"/>
                    <a:pt x="645014" y="152120"/>
                  </a:cubicBezTo>
                  <a:cubicBezTo>
                    <a:pt x="645014" y="137430"/>
                    <a:pt x="645014" y="125189"/>
                    <a:pt x="642566" y="117844"/>
                  </a:cubicBezTo>
                  <a:cubicBezTo>
                    <a:pt x="640117" y="110499"/>
                    <a:pt x="635221" y="105602"/>
                    <a:pt x="627876" y="100706"/>
                  </a:cubicBezTo>
                  <a:cubicBezTo>
                    <a:pt x="620531" y="95809"/>
                    <a:pt x="610738" y="95809"/>
                    <a:pt x="596048" y="95809"/>
                  </a:cubicBezTo>
                  <a:lnTo>
                    <a:pt x="522599" y="95809"/>
                  </a:lnTo>
                  <a:lnTo>
                    <a:pt x="522599" y="213328"/>
                  </a:lnTo>
                  <a:close/>
                  <a:moveTo>
                    <a:pt x="525047" y="414089"/>
                  </a:moveTo>
                  <a:lnTo>
                    <a:pt x="417321" y="414089"/>
                  </a:lnTo>
                  <a:lnTo>
                    <a:pt x="417321" y="5222"/>
                  </a:lnTo>
                  <a:lnTo>
                    <a:pt x="622979" y="5222"/>
                  </a:lnTo>
                  <a:cubicBezTo>
                    <a:pt x="647462" y="5222"/>
                    <a:pt x="669497" y="7670"/>
                    <a:pt x="689084" y="12566"/>
                  </a:cubicBezTo>
                  <a:cubicBezTo>
                    <a:pt x="706222" y="17463"/>
                    <a:pt x="720911" y="27256"/>
                    <a:pt x="730705" y="39498"/>
                  </a:cubicBezTo>
                  <a:cubicBezTo>
                    <a:pt x="740498" y="51739"/>
                    <a:pt x="750291" y="66429"/>
                    <a:pt x="755188" y="86016"/>
                  </a:cubicBezTo>
                  <a:cubicBezTo>
                    <a:pt x="760084" y="105602"/>
                    <a:pt x="762533" y="127637"/>
                    <a:pt x="762533" y="154568"/>
                  </a:cubicBezTo>
                  <a:cubicBezTo>
                    <a:pt x="762533" y="183948"/>
                    <a:pt x="760084" y="208431"/>
                    <a:pt x="755188" y="228017"/>
                  </a:cubicBezTo>
                  <a:cubicBezTo>
                    <a:pt x="750291" y="247604"/>
                    <a:pt x="742946" y="262294"/>
                    <a:pt x="733153" y="274535"/>
                  </a:cubicBezTo>
                  <a:cubicBezTo>
                    <a:pt x="723360" y="286777"/>
                    <a:pt x="708670" y="294122"/>
                    <a:pt x="691532" y="299018"/>
                  </a:cubicBezTo>
                  <a:cubicBezTo>
                    <a:pt x="674394" y="303915"/>
                    <a:pt x="649911" y="306363"/>
                    <a:pt x="620531" y="306363"/>
                  </a:cubicBezTo>
                  <a:lnTo>
                    <a:pt x="525047" y="306363"/>
                  </a:lnTo>
                  <a:close/>
                </a:path>
              </a:pathLst>
            </a:custGeom>
            <a:solidFill>
              <a:srgbClr val="DB2B2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: фигура 169">
              <a:extLst>
                <a:ext uri="{FF2B5EF4-FFF2-40B4-BE49-F238E27FC236}">
                  <a16:creationId xmlns:a16="http://schemas.microsoft.com/office/drawing/2014/main" id="{D3D581A7-5D61-89FC-1417-0521DA71A591}"/>
                </a:ext>
              </a:extLst>
            </p:cNvPr>
            <p:cNvSpPr/>
            <p:nvPr/>
          </p:nvSpPr>
          <p:spPr>
            <a:xfrm>
              <a:off x="18387335" y="5083315"/>
              <a:ext cx="714905" cy="408867"/>
            </a:xfrm>
            <a:custGeom>
              <a:avLst/>
              <a:gdLst>
                <a:gd name="connsiteX0" fmla="*/ 1156 w 714905"/>
                <a:gd name="connsiteY0" fmla="*/ 325 h 408867"/>
                <a:gd name="connsiteX1" fmla="*/ 1156 w 714905"/>
                <a:gd name="connsiteY1" fmla="*/ 95809 h 408867"/>
                <a:gd name="connsiteX2" fmla="*/ 106434 w 714905"/>
                <a:gd name="connsiteY2" fmla="*/ 95809 h 408867"/>
                <a:gd name="connsiteX3" fmla="*/ 106434 w 714905"/>
                <a:gd name="connsiteY3" fmla="*/ 409192 h 408867"/>
                <a:gd name="connsiteX4" fmla="*/ 216607 w 714905"/>
                <a:gd name="connsiteY4" fmla="*/ 409192 h 408867"/>
                <a:gd name="connsiteX5" fmla="*/ 216607 w 714905"/>
                <a:gd name="connsiteY5" fmla="*/ 95809 h 408867"/>
                <a:gd name="connsiteX6" fmla="*/ 324333 w 714905"/>
                <a:gd name="connsiteY6" fmla="*/ 95809 h 408867"/>
                <a:gd name="connsiteX7" fmla="*/ 324333 w 714905"/>
                <a:gd name="connsiteY7" fmla="*/ 325 h 408867"/>
                <a:gd name="connsiteX8" fmla="*/ 512852 w 714905"/>
                <a:gd name="connsiteY8" fmla="*/ 81119 h 408867"/>
                <a:gd name="connsiteX9" fmla="*/ 564267 w 714905"/>
                <a:gd name="connsiteY9" fmla="*/ 257397 h 408867"/>
                <a:gd name="connsiteX10" fmla="*/ 463886 w 714905"/>
                <a:gd name="connsiteY10" fmla="*/ 257397 h 408867"/>
                <a:gd name="connsiteX11" fmla="*/ 427162 w 714905"/>
                <a:gd name="connsiteY11" fmla="*/ 325 h 408867"/>
                <a:gd name="connsiteX12" fmla="*/ 304746 w 714905"/>
                <a:gd name="connsiteY12" fmla="*/ 409192 h 408867"/>
                <a:gd name="connsiteX13" fmla="*/ 417369 w 714905"/>
                <a:gd name="connsiteY13" fmla="*/ 409192 h 408867"/>
                <a:gd name="connsiteX14" fmla="*/ 436955 w 714905"/>
                <a:gd name="connsiteY14" fmla="*/ 338191 h 408867"/>
                <a:gd name="connsiteX15" fmla="*/ 583853 w 714905"/>
                <a:gd name="connsiteY15" fmla="*/ 338191 h 408867"/>
                <a:gd name="connsiteX16" fmla="*/ 605888 w 714905"/>
                <a:gd name="connsiteY16" fmla="*/ 409192 h 408867"/>
                <a:gd name="connsiteX17" fmla="*/ 716062 w 714905"/>
                <a:gd name="connsiteY17" fmla="*/ 409192 h 408867"/>
                <a:gd name="connsiteX18" fmla="*/ 591198 w 714905"/>
                <a:gd name="connsiteY18" fmla="*/ 325 h 40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4905" h="408867">
                  <a:moveTo>
                    <a:pt x="1156" y="325"/>
                  </a:moveTo>
                  <a:lnTo>
                    <a:pt x="1156" y="95809"/>
                  </a:lnTo>
                  <a:lnTo>
                    <a:pt x="106434" y="95809"/>
                  </a:lnTo>
                  <a:lnTo>
                    <a:pt x="106434" y="409192"/>
                  </a:lnTo>
                  <a:lnTo>
                    <a:pt x="216607" y="409192"/>
                  </a:lnTo>
                  <a:lnTo>
                    <a:pt x="216607" y="95809"/>
                  </a:lnTo>
                  <a:lnTo>
                    <a:pt x="324333" y="95809"/>
                  </a:lnTo>
                  <a:lnTo>
                    <a:pt x="324333" y="325"/>
                  </a:lnTo>
                  <a:close/>
                  <a:moveTo>
                    <a:pt x="512852" y="81119"/>
                  </a:moveTo>
                  <a:lnTo>
                    <a:pt x="564267" y="257397"/>
                  </a:lnTo>
                  <a:lnTo>
                    <a:pt x="463886" y="257397"/>
                  </a:lnTo>
                  <a:close/>
                  <a:moveTo>
                    <a:pt x="427162" y="325"/>
                  </a:moveTo>
                  <a:lnTo>
                    <a:pt x="304746" y="409192"/>
                  </a:lnTo>
                  <a:lnTo>
                    <a:pt x="417369" y="409192"/>
                  </a:lnTo>
                  <a:lnTo>
                    <a:pt x="436955" y="338191"/>
                  </a:lnTo>
                  <a:lnTo>
                    <a:pt x="583853" y="338191"/>
                  </a:lnTo>
                  <a:lnTo>
                    <a:pt x="605888" y="409192"/>
                  </a:lnTo>
                  <a:lnTo>
                    <a:pt x="716062" y="409192"/>
                  </a:lnTo>
                  <a:lnTo>
                    <a:pt x="591198" y="325"/>
                  </a:lnTo>
                  <a:close/>
                </a:path>
              </a:pathLst>
            </a:custGeom>
            <a:solidFill>
              <a:srgbClr val="DB2B2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: фигура 170">
              <a:extLst>
                <a:ext uri="{FF2B5EF4-FFF2-40B4-BE49-F238E27FC236}">
                  <a16:creationId xmlns:a16="http://schemas.microsoft.com/office/drawing/2014/main" id="{E17D27F1-C998-7BBB-C60C-96CD7006AAEB}"/>
                </a:ext>
              </a:extLst>
            </p:cNvPr>
            <p:cNvSpPr/>
            <p:nvPr/>
          </p:nvSpPr>
          <p:spPr>
            <a:xfrm>
              <a:off x="19087550" y="5083315"/>
              <a:ext cx="406418" cy="411315"/>
            </a:xfrm>
            <a:custGeom>
              <a:avLst/>
              <a:gdLst>
                <a:gd name="connsiteX0" fmla="*/ 77089 w 406418"/>
                <a:gd name="connsiteY0" fmla="*/ 325 h 411315"/>
                <a:gd name="connsiteX1" fmla="*/ 407610 w 406418"/>
                <a:gd name="connsiteY1" fmla="*/ 325 h 411315"/>
                <a:gd name="connsiteX2" fmla="*/ 407610 w 406418"/>
                <a:gd name="connsiteY2" fmla="*/ 409192 h 411315"/>
                <a:gd name="connsiteX3" fmla="*/ 297437 w 406418"/>
                <a:gd name="connsiteY3" fmla="*/ 409192 h 411315"/>
                <a:gd name="connsiteX4" fmla="*/ 297437 w 406418"/>
                <a:gd name="connsiteY4" fmla="*/ 95809 h 411315"/>
                <a:gd name="connsiteX5" fmla="*/ 179918 w 406418"/>
                <a:gd name="connsiteY5" fmla="*/ 95809 h 411315"/>
                <a:gd name="connsiteX6" fmla="*/ 179918 w 406418"/>
                <a:gd name="connsiteY6" fmla="*/ 267190 h 411315"/>
                <a:gd name="connsiteX7" fmla="*/ 167676 w 406418"/>
                <a:gd name="connsiteY7" fmla="*/ 345536 h 411315"/>
                <a:gd name="connsiteX8" fmla="*/ 126055 w 406418"/>
                <a:gd name="connsiteY8" fmla="*/ 394502 h 411315"/>
                <a:gd name="connsiteX9" fmla="*/ 57503 w 406418"/>
                <a:gd name="connsiteY9" fmla="*/ 411641 h 411315"/>
                <a:gd name="connsiteX10" fmla="*/ 1191 w 406418"/>
                <a:gd name="connsiteY10" fmla="*/ 406744 h 411315"/>
                <a:gd name="connsiteX11" fmla="*/ 1191 w 406418"/>
                <a:gd name="connsiteY11" fmla="*/ 318605 h 411315"/>
                <a:gd name="connsiteX12" fmla="*/ 35468 w 406418"/>
                <a:gd name="connsiteY12" fmla="*/ 323502 h 411315"/>
                <a:gd name="connsiteX13" fmla="*/ 67296 w 406418"/>
                <a:gd name="connsiteY13" fmla="*/ 311260 h 411315"/>
                <a:gd name="connsiteX14" fmla="*/ 77089 w 406418"/>
                <a:gd name="connsiteY14" fmla="*/ 269639 h 41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6418" h="411315">
                  <a:moveTo>
                    <a:pt x="77089" y="325"/>
                  </a:moveTo>
                  <a:lnTo>
                    <a:pt x="407610" y="325"/>
                  </a:lnTo>
                  <a:lnTo>
                    <a:pt x="407610" y="409192"/>
                  </a:lnTo>
                  <a:lnTo>
                    <a:pt x="297437" y="409192"/>
                  </a:lnTo>
                  <a:lnTo>
                    <a:pt x="297437" y="95809"/>
                  </a:lnTo>
                  <a:lnTo>
                    <a:pt x="179918" y="95809"/>
                  </a:lnTo>
                  <a:lnTo>
                    <a:pt x="179918" y="267190"/>
                  </a:lnTo>
                  <a:cubicBezTo>
                    <a:pt x="179918" y="296570"/>
                    <a:pt x="175021" y="323502"/>
                    <a:pt x="167676" y="345536"/>
                  </a:cubicBezTo>
                  <a:cubicBezTo>
                    <a:pt x="157883" y="367571"/>
                    <a:pt x="145642" y="384709"/>
                    <a:pt x="126055" y="394502"/>
                  </a:cubicBezTo>
                  <a:cubicBezTo>
                    <a:pt x="108917" y="406744"/>
                    <a:pt x="84434" y="411641"/>
                    <a:pt x="57503" y="411641"/>
                  </a:cubicBezTo>
                  <a:cubicBezTo>
                    <a:pt x="37916" y="411641"/>
                    <a:pt x="18330" y="409192"/>
                    <a:pt x="1191" y="406744"/>
                  </a:cubicBezTo>
                  <a:lnTo>
                    <a:pt x="1191" y="318605"/>
                  </a:lnTo>
                  <a:cubicBezTo>
                    <a:pt x="8536" y="321053"/>
                    <a:pt x="20778" y="323502"/>
                    <a:pt x="35468" y="323502"/>
                  </a:cubicBezTo>
                  <a:cubicBezTo>
                    <a:pt x="50158" y="323502"/>
                    <a:pt x="59951" y="318605"/>
                    <a:pt x="67296" y="311260"/>
                  </a:cubicBezTo>
                  <a:cubicBezTo>
                    <a:pt x="72193" y="303915"/>
                    <a:pt x="77089" y="289225"/>
                    <a:pt x="77089" y="269639"/>
                  </a:cubicBezTo>
                  <a:close/>
                </a:path>
              </a:pathLst>
            </a:custGeom>
            <a:solidFill>
              <a:srgbClr val="DB2B2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" name="Полилиния: фигура 171">
              <a:extLst>
                <a:ext uri="{FF2B5EF4-FFF2-40B4-BE49-F238E27FC236}">
                  <a16:creationId xmlns:a16="http://schemas.microsoft.com/office/drawing/2014/main" id="{9F2869B5-B398-1BC9-2050-A5D624FE5625}"/>
                </a:ext>
              </a:extLst>
            </p:cNvPr>
            <p:cNvSpPr/>
            <p:nvPr/>
          </p:nvSpPr>
          <p:spPr>
            <a:xfrm>
              <a:off x="17234182" y="5658667"/>
              <a:ext cx="298693" cy="369694"/>
            </a:xfrm>
            <a:custGeom>
              <a:avLst/>
              <a:gdLst>
                <a:gd name="connsiteX0" fmla="*/ 1069 w 298693"/>
                <a:gd name="connsiteY0" fmla="*/ 361 h 369694"/>
                <a:gd name="connsiteX1" fmla="*/ 299762 w 298693"/>
                <a:gd name="connsiteY1" fmla="*/ 361 h 369694"/>
                <a:gd name="connsiteX2" fmla="*/ 299762 w 298693"/>
                <a:gd name="connsiteY2" fmla="*/ 370055 h 369694"/>
                <a:gd name="connsiteX3" fmla="*/ 258141 w 298693"/>
                <a:gd name="connsiteY3" fmla="*/ 370055 h 369694"/>
                <a:gd name="connsiteX4" fmla="*/ 258141 w 298693"/>
                <a:gd name="connsiteY4" fmla="*/ 37085 h 369694"/>
                <a:gd name="connsiteX5" fmla="*/ 42690 w 298693"/>
                <a:gd name="connsiteY5" fmla="*/ 37085 h 369694"/>
                <a:gd name="connsiteX6" fmla="*/ 42690 w 298693"/>
                <a:gd name="connsiteY6" fmla="*/ 370055 h 369694"/>
                <a:gd name="connsiteX7" fmla="*/ 1069 w 298693"/>
                <a:gd name="connsiteY7" fmla="*/ 370055 h 36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693" h="369694">
                  <a:moveTo>
                    <a:pt x="1069" y="361"/>
                  </a:moveTo>
                  <a:lnTo>
                    <a:pt x="299762" y="361"/>
                  </a:lnTo>
                  <a:lnTo>
                    <a:pt x="299762" y="370055"/>
                  </a:lnTo>
                  <a:lnTo>
                    <a:pt x="258141" y="370055"/>
                  </a:lnTo>
                  <a:lnTo>
                    <a:pt x="258141" y="37085"/>
                  </a:lnTo>
                  <a:lnTo>
                    <a:pt x="42690" y="37085"/>
                  </a:lnTo>
                  <a:lnTo>
                    <a:pt x="42690" y="370055"/>
                  </a:lnTo>
                  <a:lnTo>
                    <a:pt x="1069" y="370055"/>
                  </a:lnTo>
                  <a:close/>
                </a:path>
              </a:pathLst>
            </a:custGeom>
            <a:solidFill>
              <a:srgbClr val="B4B1B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: фигура 172">
              <a:extLst>
                <a:ext uri="{FF2B5EF4-FFF2-40B4-BE49-F238E27FC236}">
                  <a16:creationId xmlns:a16="http://schemas.microsoft.com/office/drawing/2014/main" id="{186B73C7-8A36-063A-B428-D2FCC09F93CB}"/>
                </a:ext>
              </a:extLst>
            </p:cNvPr>
            <p:cNvSpPr/>
            <p:nvPr/>
          </p:nvSpPr>
          <p:spPr>
            <a:xfrm>
              <a:off x="17576945" y="5653771"/>
              <a:ext cx="634111" cy="377039"/>
            </a:xfrm>
            <a:custGeom>
              <a:avLst/>
              <a:gdLst>
                <a:gd name="connsiteX0" fmla="*/ 47620 w 634111"/>
                <a:gd name="connsiteY0" fmla="*/ 269674 h 377039"/>
                <a:gd name="connsiteX1" fmla="*/ 62310 w 634111"/>
                <a:gd name="connsiteY1" fmla="*/ 313744 h 377039"/>
                <a:gd name="connsiteX2" fmla="*/ 96586 w 634111"/>
                <a:gd name="connsiteY2" fmla="*/ 335779 h 377039"/>
                <a:gd name="connsiteX3" fmla="*/ 157794 w 634111"/>
                <a:gd name="connsiteY3" fmla="*/ 340675 h 377039"/>
                <a:gd name="connsiteX4" fmla="*/ 219001 w 634111"/>
                <a:gd name="connsiteY4" fmla="*/ 335779 h 377039"/>
                <a:gd name="connsiteX5" fmla="*/ 253277 w 634111"/>
                <a:gd name="connsiteY5" fmla="*/ 313744 h 377039"/>
                <a:gd name="connsiteX6" fmla="*/ 267967 w 634111"/>
                <a:gd name="connsiteY6" fmla="*/ 269674 h 377039"/>
                <a:gd name="connsiteX7" fmla="*/ 272864 w 634111"/>
                <a:gd name="connsiteY7" fmla="*/ 188880 h 377039"/>
                <a:gd name="connsiteX8" fmla="*/ 267967 w 634111"/>
                <a:gd name="connsiteY8" fmla="*/ 108086 h 377039"/>
                <a:gd name="connsiteX9" fmla="*/ 253277 w 634111"/>
                <a:gd name="connsiteY9" fmla="*/ 64017 h 377039"/>
                <a:gd name="connsiteX10" fmla="*/ 221449 w 634111"/>
                <a:gd name="connsiteY10" fmla="*/ 41982 h 377039"/>
                <a:gd name="connsiteX11" fmla="*/ 157794 w 634111"/>
                <a:gd name="connsiteY11" fmla="*/ 37085 h 377039"/>
                <a:gd name="connsiteX12" fmla="*/ 96586 w 634111"/>
                <a:gd name="connsiteY12" fmla="*/ 41982 h 377039"/>
                <a:gd name="connsiteX13" fmla="*/ 64758 w 634111"/>
                <a:gd name="connsiteY13" fmla="*/ 64017 h 377039"/>
                <a:gd name="connsiteX14" fmla="*/ 50068 w 634111"/>
                <a:gd name="connsiteY14" fmla="*/ 108086 h 377039"/>
                <a:gd name="connsiteX15" fmla="*/ 45171 w 634111"/>
                <a:gd name="connsiteY15" fmla="*/ 188880 h 377039"/>
                <a:gd name="connsiteX16" fmla="*/ 47620 w 634111"/>
                <a:gd name="connsiteY16" fmla="*/ 269674 h 377039"/>
                <a:gd name="connsiteX17" fmla="*/ 8447 w 634111"/>
                <a:gd name="connsiteY17" fmla="*/ 90948 h 377039"/>
                <a:gd name="connsiteX18" fmla="*/ 32930 w 634111"/>
                <a:gd name="connsiteY18" fmla="*/ 34637 h 377039"/>
                <a:gd name="connsiteX19" fmla="*/ 79448 w 634111"/>
                <a:gd name="connsiteY19" fmla="*/ 7706 h 377039"/>
                <a:gd name="connsiteX20" fmla="*/ 157794 w 634111"/>
                <a:gd name="connsiteY20" fmla="*/ 361 h 377039"/>
                <a:gd name="connsiteX21" fmla="*/ 236139 w 634111"/>
                <a:gd name="connsiteY21" fmla="*/ 7706 h 377039"/>
                <a:gd name="connsiteX22" fmla="*/ 282657 w 634111"/>
                <a:gd name="connsiteY22" fmla="*/ 34637 h 377039"/>
                <a:gd name="connsiteX23" fmla="*/ 307140 w 634111"/>
                <a:gd name="connsiteY23" fmla="*/ 90948 h 377039"/>
                <a:gd name="connsiteX24" fmla="*/ 314485 w 634111"/>
                <a:gd name="connsiteY24" fmla="*/ 188880 h 377039"/>
                <a:gd name="connsiteX25" fmla="*/ 307140 w 634111"/>
                <a:gd name="connsiteY25" fmla="*/ 286812 h 377039"/>
                <a:gd name="connsiteX26" fmla="*/ 282657 w 634111"/>
                <a:gd name="connsiteY26" fmla="*/ 343123 h 377039"/>
                <a:gd name="connsiteX27" fmla="*/ 236139 w 634111"/>
                <a:gd name="connsiteY27" fmla="*/ 370055 h 377039"/>
                <a:gd name="connsiteX28" fmla="*/ 157794 w 634111"/>
                <a:gd name="connsiteY28" fmla="*/ 377400 h 377039"/>
                <a:gd name="connsiteX29" fmla="*/ 79448 w 634111"/>
                <a:gd name="connsiteY29" fmla="*/ 370055 h 377039"/>
                <a:gd name="connsiteX30" fmla="*/ 32930 w 634111"/>
                <a:gd name="connsiteY30" fmla="*/ 343123 h 377039"/>
                <a:gd name="connsiteX31" fmla="*/ 8447 w 634111"/>
                <a:gd name="connsiteY31" fmla="*/ 286812 h 377039"/>
                <a:gd name="connsiteX32" fmla="*/ 1102 w 634111"/>
                <a:gd name="connsiteY32" fmla="*/ 188880 h 377039"/>
                <a:gd name="connsiteX33" fmla="*/ 8447 w 634111"/>
                <a:gd name="connsiteY33" fmla="*/ 90948 h 377039"/>
                <a:gd name="connsiteX34" fmla="*/ 596040 w 634111"/>
                <a:gd name="connsiteY34" fmla="*/ 250088 h 377039"/>
                <a:gd name="connsiteX35" fmla="*/ 635213 w 634111"/>
                <a:gd name="connsiteY35" fmla="*/ 250088 h 377039"/>
                <a:gd name="connsiteX36" fmla="*/ 622972 w 634111"/>
                <a:gd name="connsiteY36" fmla="*/ 325985 h 377039"/>
                <a:gd name="connsiteX37" fmla="*/ 578902 w 634111"/>
                <a:gd name="connsiteY37" fmla="*/ 365158 h 377039"/>
                <a:gd name="connsiteX38" fmla="*/ 488315 w 634111"/>
                <a:gd name="connsiteY38" fmla="*/ 377400 h 377039"/>
                <a:gd name="connsiteX39" fmla="*/ 417314 w 634111"/>
                <a:gd name="connsiteY39" fmla="*/ 370055 h 377039"/>
                <a:gd name="connsiteX40" fmla="*/ 373244 w 634111"/>
                <a:gd name="connsiteY40" fmla="*/ 343123 h 377039"/>
                <a:gd name="connsiteX41" fmla="*/ 348761 w 634111"/>
                <a:gd name="connsiteY41" fmla="*/ 286812 h 377039"/>
                <a:gd name="connsiteX42" fmla="*/ 341416 w 634111"/>
                <a:gd name="connsiteY42" fmla="*/ 191328 h 377039"/>
                <a:gd name="connsiteX43" fmla="*/ 348761 w 634111"/>
                <a:gd name="connsiteY43" fmla="*/ 95845 h 377039"/>
                <a:gd name="connsiteX44" fmla="*/ 373244 w 634111"/>
                <a:gd name="connsiteY44" fmla="*/ 39534 h 377039"/>
                <a:gd name="connsiteX45" fmla="*/ 417314 w 634111"/>
                <a:gd name="connsiteY45" fmla="*/ 10154 h 377039"/>
                <a:gd name="connsiteX46" fmla="*/ 488315 w 634111"/>
                <a:gd name="connsiteY46" fmla="*/ 2809 h 377039"/>
                <a:gd name="connsiteX47" fmla="*/ 559316 w 634111"/>
                <a:gd name="connsiteY47" fmla="*/ 10154 h 377039"/>
                <a:gd name="connsiteX48" fmla="*/ 600937 w 634111"/>
                <a:gd name="connsiteY48" fmla="*/ 32189 h 377039"/>
                <a:gd name="connsiteX49" fmla="*/ 620523 w 634111"/>
                <a:gd name="connsiteY49" fmla="*/ 68913 h 377039"/>
                <a:gd name="connsiteX50" fmla="*/ 627868 w 634111"/>
                <a:gd name="connsiteY50" fmla="*/ 125224 h 377039"/>
                <a:gd name="connsiteX51" fmla="*/ 588695 w 634111"/>
                <a:gd name="connsiteY51" fmla="*/ 125224 h 377039"/>
                <a:gd name="connsiteX52" fmla="*/ 578902 w 634111"/>
                <a:gd name="connsiteY52" fmla="*/ 71361 h 377039"/>
                <a:gd name="connsiteX53" fmla="*/ 551971 w 634111"/>
                <a:gd name="connsiteY53" fmla="*/ 46878 h 377039"/>
                <a:gd name="connsiteX54" fmla="*/ 488315 w 634111"/>
                <a:gd name="connsiteY54" fmla="*/ 37085 h 377039"/>
                <a:gd name="connsiteX55" fmla="*/ 434452 w 634111"/>
                <a:gd name="connsiteY55" fmla="*/ 44430 h 377039"/>
                <a:gd name="connsiteX56" fmla="*/ 402624 w 634111"/>
                <a:gd name="connsiteY56" fmla="*/ 66465 h 377039"/>
                <a:gd name="connsiteX57" fmla="*/ 385486 w 634111"/>
                <a:gd name="connsiteY57" fmla="*/ 112983 h 377039"/>
                <a:gd name="connsiteX58" fmla="*/ 385486 w 634111"/>
                <a:gd name="connsiteY58" fmla="*/ 269674 h 377039"/>
                <a:gd name="connsiteX59" fmla="*/ 402624 w 634111"/>
                <a:gd name="connsiteY59" fmla="*/ 313744 h 377039"/>
                <a:gd name="connsiteX60" fmla="*/ 434452 w 634111"/>
                <a:gd name="connsiteY60" fmla="*/ 335779 h 377039"/>
                <a:gd name="connsiteX61" fmla="*/ 488315 w 634111"/>
                <a:gd name="connsiteY61" fmla="*/ 340675 h 377039"/>
                <a:gd name="connsiteX62" fmla="*/ 542178 w 634111"/>
                <a:gd name="connsiteY62" fmla="*/ 335779 h 377039"/>
                <a:gd name="connsiteX63" fmla="*/ 574006 w 634111"/>
                <a:gd name="connsiteY63" fmla="*/ 321089 h 377039"/>
                <a:gd name="connsiteX64" fmla="*/ 591144 w 634111"/>
                <a:gd name="connsiteY64" fmla="*/ 294157 h 377039"/>
                <a:gd name="connsiteX65" fmla="*/ 596040 w 634111"/>
                <a:gd name="connsiteY65" fmla="*/ 250088 h 37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34111" h="377039">
                  <a:moveTo>
                    <a:pt x="47620" y="269674"/>
                  </a:moveTo>
                  <a:cubicBezTo>
                    <a:pt x="50068" y="289261"/>
                    <a:pt x="54965" y="303951"/>
                    <a:pt x="62310" y="313744"/>
                  </a:cubicBezTo>
                  <a:cubicBezTo>
                    <a:pt x="69655" y="323537"/>
                    <a:pt x="81896" y="330882"/>
                    <a:pt x="96586" y="335779"/>
                  </a:cubicBezTo>
                  <a:cubicBezTo>
                    <a:pt x="111276" y="340675"/>
                    <a:pt x="130862" y="340675"/>
                    <a:pt x="157794" y="340675"/>
                  </a:cubicBezTo>
                  <a:cubicBezTo>
                    <a:pt x="184725" y="340675"/>
                    <a:pt x="204311" y="338227"/>
                    <a:pt x="219001" y="335779"/>
                  </a:cubicBezTo>
                  <a:cubicBezTo>
                    <a:pt x="233691" y="330882"/>
                    <a:pt x="243484" y="323537"/>
                    <a:pt x="253277" y="313744"/>
                  </a:cubicBezTo>
                  <a:cubicBezTo>
                    <a:pt x="260622" y="303951"/>
                    <a:pt x="265519" y="289261"/>
                    <a:pt x="267967" y="269674"/>
                  </a:cubicBezTo>
                  <a:cubicBezTo>
                    <a:pt x="270416" y="250088"/>
                    <a:pt x="272864" y="223156"/>
                    <a:pt x="272864" y="188880"/>
                  </a:cubicBezTo>
                  <a:cubicBezTo>
                    <a:pt x="272864" y="152156"/>
                    <a:pt x="272864" y="125224"/>
                    <a:pt x="267967" y="108086"/>
                  </a:cubicBezTo>
                  <a:cubicBezTo>
                    <a:pt x="265519" y="88500"/>
                    <a:pt x="260622" y="73810"/>
                    <a:pt x="253277" y="64017"/>
                  </a:cubicBezTo>
                  <a:cubicBezTo>
                    <a:pt x="245933" y="54223"/>
                    <a:pt x="233691" y="46878"/>
                    <a:pt x="221449" y="41982"/>
                  </a:cubicBezTo>
                  <a:cubicBezTo>
                    <a:pt x="204311" y="39534"/>
                    <a:pt x="184725" y="37085"/>
                    <a:pt x="157794" y="37085"/>
                  </a:cubicBezTo>
                  <a:cubicBezTo>
                    <a:pt x="130862" y="37085"/>
                    <a:pt x="111276" y="39534"/>
                    <a:pt x="96586" y="41982"/>
                  </a:cubicBezTo>
                  <a:cubicBezTo>
                    <a:pt x="81896" y="46878"/>
                    <a:pt x="72103" y="51775"/>
                    <a:pt x="64758" y="64017"/>
                  </a:cubicBezTo>
                  <a:cubicBezTo>
                    <a:pt x="57413" y="73810"/>
                    <a:pt x="52516" y="88500"/>
                    <a:pt x="50068" y="108086"/>
                  </a:cubicBezTo>
                  <a:cubicBezTo>
                    <a:pt x="47620" y="127673"/>
                    <a:pt x="45171" y="154604"/>
                    <a:pt x="45171" y="188880"/>
                  </a:cubicBezTo>
                  <a:cubicBezTo>
                    <a:pt x="42723" y="225605"/>
                    <a:pt x="45171" y="252536"/>
                    <a:pt x="47620" y="269674"/>
                  </a:cubicBezTo>
                  <a:moveTo>
                    <a:pt x="8447" y="90948"/>
                  </a:moveTo>
                  <a:cubicBezTo>
                    <a:pt x="13343" y="66465"/>
                    <a:pt x="20688" y="46878"/>
                    <a:pt x="32930" y="34637"/>
                  </a:cubicBezTo>
                  <a:cubicBezTo>
                    <a:pt x="45171" y="22395"/>
                    <a:pt x="59861" y="12602"/>
                    <a:pt x="79448" y="7706"/>
                  </a:cubicBezTo>
                  <a:cubicBezTo>
                    <a:pt x="99034" y="2809"/>
                    <a:pt x="125965" y="361"/>
                    <a:pt x="157794" y="361"/>
                  </a:cubicBezTo>
                  <a:cubicBezTo>
                    <a:pt x="189621" y="361"/>
                    <a:pt x="216553" y="2809"/>
                    <a:pt x="236139" y="7706"/>
                  </a:cubicBezTo>
                  <a:cubicBezTo>
                    <a:pt x="255726" y="12602"/>
                    <a:pt x="270416" y="22395"/>
                    <a:pt x="282657" y="34637"/>
                  </a:cubicBezTo>
                  <a:cubicBezTo>
                    <a:pt x="294899" y="46878"/>
                    <a:pt x="302244" y="66465"/>
                    <a:pt x="307140" y="90948"/>
                  </a:cubicBezTo>
                  <a:cubicBezTo>
                    <a:pt x="312037" y="115431"/>
                    <a:pt x="314485" y="147259"/>
                    <a:pt x="314485" y="188880"/>
                  </a:cubicBezTo>
                  <a:cubicBezTo>
                    <a:pt x="314485" y="230501"/>
                    <a:pt x="312037" y="262329"/>
                    <a:pt x="307140" y="286812"/>
                  </a:cubicBezTo>
                  <a:cubicBezTo>
                    <a:pt x="302244" y="311296"/>
                    <a:pt x="294899" y="330882"/>
                    <a:pt x="282657" y="343123"/>
                  </a:cubicBezTo>
                  <a:cubicBezTo>
                    <a:pt x="270416" y="355365"/>
                    <a:pt x="255726" y="365158"/>
                    <a:pt x="236139" y="370055"/>
                  </a:cubicBezTo>
                  <a:cubicBezTo>
                    <a:pt x="216553" y="374951"/>
                    <a:pt x="189621" y="377400"/>
                    <a:pt x="157794" y="377400"/>
                  </a:cubicBezTo>
                  <a:cubicBezTo>
                    <a:pt x="125965" y="377400"/>
                    <a:pt x="99034" y="374951"/>
                    <a:pt x="79448" y="370055"/>
                  </a:cubicBezTo>
                  <a:cubicBezTo>
                    <a:pt x="59861" y="365158"/>
                    <a:pt x="45171" y="355365"/>
                    <a:pt x="32930" y="343123"/>
                  </a:cubicBezTo>
                  <a:cubicBezTo>
                    <a:pt x="20688" y="330882"/>
                    <a:pt x="13343" y="311296"/>
                    <a:pt x="8447" y="286812"/>
                  </a:cubicBezTo>
                  <a:cubicBezTo>
                    <a:pt x="3550" y="262329"/>
                    <a:pt x="1102" y="230501"/>
                    <a:pt x="1102" y="188880"/>
                  </a:cubicBezTo>
                  <a:cubicBezTo>
                    <a:pt x="3550" y="149707"/>
                    <a:pt x="3550" y="115431"/>
                    <a:pt x="8447" y="90948"/>
                  </a:cubicBezTo>
                  <a:moveTo>
                    <a:pt x="596040" y="250088"/>
                  </a:moveTo>
                  <a:lnTo>
                    <a:pt x="635213" y="250088"/>
                  </a:lnTo>
                  <a:cubicBezTo>
                    <a:pt x="635213" y="281916"/>
                    <a:pt x="630316" y="308847"/>
                    <a:pt x="622972" y="325985"/>
                  </a:cubicBezTo>
                  <a:cubicBezTo>
                    <a:pt x="615627" y="343123"/>
                    <a:pt x="600937" y="357813"/>
                    <a:pt x="578902" y="365158"/>
                  </a:cubicBezTo>
                  <a:cubicBezTo>
                    <a:pt x="556867" y="372503"/>
                    <a:pt x="527488" y="377400"/>
                    <a:pt x="488315" y="377400"/>
                  </a:cubicBezTo>
                  <a:cubicBezTo>
                    <a:pt x="458935" y="377400"/>
                    <a:pt x="434452" y="374951"/>
                    <a:pt x="417314" y="370055"/>
                  </a:cubicBezTo>
                  <a:cubicBezTo>
                    <a:pt x="400176" y="365158"/>
                    <a:pt x="383038" y="355365"/>
                    <a:pt x="373244" y="343123"/>
                  </a:cubicBezTo>
                  <a:cubicBezTo>
                    <a:pt x="361003" y="330882"/>
                    <a:pt x="353658" y="311296"/>
                    <a:pt x="348761" y="286812"/>
                  </a:cubicBezTo>
                  <a:cubicBezTo>
                    <a:pt x="343865" y="262329"/>
                    <a:pt x="341416" y="230501"/>
                    <a:pt x="341416" y="191328"/>
                  </a:cubicBezTo>
                  <a:cubicBezTo>
                    <a:pt x="341416" y="152156"/>
                    <a:pt x="343865" y="120328"/>
                    <a:pt x="348761" y="95845"/>
                  </a:cubicBezTo>
                  <a:cubicBezTo>
                    <a:pt x="353658" y="71361"/>
                    <a:pt x="361003" y="51775"/>
                    <a:pt x="373244" y="39534"/>
                  </a:cubicBezTo>
                  <a:cubicBezTo>
                    <a:pt x="385486" y="24844"/>
                    <a:pt x="400176" y="17499"/>
                    <a:pt x="417314" y="10154"/>
                  </a:cubicBezTo>
                  <a:cubicBezTo>
                    <a:pt x="436900" y="5257"/>
                    <a:pt x="458935" y="2809"/>
                    <a:pt x="488315" y="2809"/>
                  </a:cubicBezTo>
                  <a:cubicBezTo>
                    <a:pt x="517694" y="2809"/>
                    <a:pt x="542178" y="5257"/>
                    <a:pt x="559316" y="10154"/>
                  </a:cubicBezTo>
                  <a:cubicBezTo>
                    <a:pt x="576454" y="15050"/>
                    <a:pt x="591144" y="22395"/>
                    <a:pt x="600937" y="32189"/>
                  </a:cubicBezTo>
                  <a:cubicBezTo>
                    <a:pt x="610730" y="41982"/>
                    <a:pt x="618075" y="54223"/>
                    <a:pt x="620523" y="68913"/>
                  </a:cubicBezTo>
                  <a:cubicBezTo>
                    <a:pt x="625420" y="83603"/>
                    <a:pt x="627868" y="103189"/>
                    <a:pt x="627868" y="125224"/>
                  </a:cubicBezTo>
                  <a:lnTo>
                    <a:pt x="588695" y="125224"/>
                  </a:lnTo>
                  <a:cubicBezTo>
                    <a:pt x="586247" y="100741"/>
                    <a:pt x="581350" y="83603"/>
                    <a:pt x="578902" y="71361"/>
                  </a:cubicBezTo>
                  <a:cubicBezTo>
                    <a:pt x="576454" y="59120"/>
                    <a:pt x="564212" y="51775"/>
                    <a:pt x="551971" y="46878"/>
                  </a:cubicBezTo>
                  <a:cubicBezTo>
                    <a:pt x="539729" y="41982"/>
                    <a:pt x="517694" y="37085"/>
                    <a:pt x="488315" y="37085"/>
                  </a:cubicBezTo>
                  <a:cubicBezTo>
                    <a:pt x="466280" y="37085"/>
                    <a:pt x="449142" y="39534"/>
                    <a:pt x="434452" y="44430"/>
                  </a:cubicBezTo>
                  <a:cubicBezTo>
                    <a:pt x="422210" y="49327"/>
                    <a:pt x="409969" y="56672"/>
                    <a:pt x="402624" y="66465"/>
                  </a:cubicBezTo>
                  <a:cubicBezTo>
                    <a:pt x="395279" y="76258"/>
                    <a:pt x="390383" y="93396"/>
                    <a:pt x="385486" y="112983"/>
                  </a:cubicBezTo>
                  <a:cubicBezTo>
                    <a:pt x="378993" y="165012"/>
                    <a:pt x="378993" y="217645"/>
                    <a:pt x="385486" y="269674"/>
                  </a:cubicBezTo>
                  <a:cubicBezTo>
                    <a:pt x="387934" y="289261"/>
                    <a:pt x="395279" y="303951"/>
                    <a:pt x="402624" y="313744"/>
                  </a:cubicBezTo>
                  <a:cubicBezTo>
                    <a:pt x="409969" y="323537"/>
                    <a:pt x="422210" y="330882"/>
                    <a:pt x="434452" y="335779"/>
                  </a:cubicBezTo>
                  <a:cubicBezTo>
                    <a:pt x="446694" y="340675"/>
                    <a:pt x="466280" y="340675"/>
                    <a:pt x="488315" y="340675"/>
                  </a:cubicBezTo>
                  <a:cubicBezTo>
                    <a:pt x="510350" y="340675"/>
                    <a:pt x="529936" y="338227"/>
                    <a:pt x="542178" y="335779"/>
                  </a:cubicBezTo>
                  <a:cubicBezTo>
                    <a:pt x="556867" y="333330"/>
                    <a:pt x="566661" y="328434"/>
                    <a:pt x="574006" y="321089"/>
                  </a:cubicBezTo>
                  <a:cubicBezTo>
                    <a:pt x="581350" y="313744"/>
                    <a:pt x="586247" y="306399"/>
                    <a:pt x="591144" y="294157"/>
                  </a:cubicBezTo>
                  <a:cubicBezTo>
                    <a:pt x="593592" y="284364"/>
                    <a:pt x="596040" y="269674"/>
                    <a:pt x="596040" y="250088"/>
                  </a:cubicBezTo>
                </a:path>
              </a:pathLst>
            </a:custGeom>
            <a:solidFill>
              <a:srgbClr val="B4B1B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: фигура 173">
              <a:extLst>
                <a:ext uri="{FF2B5EF4-FFF2-40B4-BE49-F238E27FC236}">
                  <a16:creationId xmlns:a16="http://schemas.microsoft.com/office/drawing/2014/main" id="{FA44B134-DD70-7B1C-7C4A-04E2FFA3CA08}"/>
                </a:ext>
              </a:extLst>
            </p:cNvPr>
            <p:cNvSpPr/>
            <p:nvPr/>
          </p:nvSpPr>
          <p:spPr>
            <a:xfrm>
              <a:off x="18215953" y="5658667"/>
              <a:ext cx="621869" cy="369694"/>
            </a:xfrm>
            <a:custGeom>
              <a:avLst/>
              <a:gdLst>
                <a:gd name="connsiteX0" fmla="*/ 123558 w 621869"/>
                <a:gd name="connsiteY0" fmla="*/ 370055 h 369694"/>
                <a:gd name="connsiteX1" fmla="*/ 123558 w 621869"/>
                <a:gd name="connsiteY1" fmla="*/ 37085 h 369694"/>
                <a:gd name="connsiteX2" fmla="*/ 1142 w 621869"/>
                <a:gd name="connsiteY2" fmla="*/ 37085 h 369694"/>
                <a:gd name="connsiteX3" fmla="*/ 1142 w 621869"/>
                <a:gd name="connsiteY3" fmla="*/ 361 h 369694"/>
                <a:gd name="connsiteX4" fmla="*/ 285146 w 621869"/>
                <a:gd name="connsiteY4" fmla="*/ 361 h 369694"/>
                <a:gd name="connsiteX5" fmla="*/ 285146 w 621869"/>
                <a:gd name="connsiteY5" fmla="*/ 37085 h 369694"/>
                <a:gd name="connsiteX6" fmla="*/ 165179 w 621869"/>
                <a:gd name="connsiteY6" fmla="*/ 37085 h 369694"/>
                <a:gd name="connsiteX7" fmla="*/ 165179 w 621869"/>
                <a:gd name="connsiteY7" fmla="*/ 370055 h 369694"/>
                <a:gd name="connsiteX8" fmla="*/ 542218 w 621869"/>
                <a:gd name="connsiteY8" fmla="*/ 257433 h 369694"/>
                <a:gd name="connsiteX9" fmla="*/ 461424 w 621869"/>
                <a:gd name="connsiteY9" fmla="*/ 29740 h 369694"/>
                <a:gd name="connsiteX10" fmla="*/ 380630 w 621869"/>
                <a:gd name="connsiteY10" fmla="*/ 257433 h 369694"/>
                <a:gd name="connsiteX11" fmla="*/ 292491 w 621869"/>
                <a:gd name="connsiteY11" fmla="*/ 370055 h 369694"/>
                <a:gd name="connsiteX12" fmla="*/ 427148 w 621869"/>
                <a:gd name="connsiteY12" fmla="*/ 361 h 369694"/>
                <a:gd name="connsiteX13" fmla="*/ 485907 w 621869"/>
                <a:gd name="connsiteY13" fmla="*/ 361 h 369694"/>
                <a:gd name="connsiteX14" fmla="*/ 623012 w 621869"/>
                <a:gd name="connsiteY14" fmla="*/ 370055 h 369694"/>
                <a:gd name="connsiteX15" fmla="*/ 578943 w 621869"/>
                <a:gd name="connsiteY15" fmla="*/ 370055 h 369694"/>
                <a:gd name="connsiteX16" fmla="*/ 552011 w 621869"/>
                <a:gd name="connsiteY16" fmla="*/ 294157 h 369694"/>
                <a:gd name="connsiteX17" fmla="*/ 365940 w 621869"/>
                <a:gd name="connsiteY17" fmla="*/ 294157 h 369694"/>
                <a:gd name="connsiteX18" fmla="*/ 336561 w 621869"/>
                <a:gd name="connsiteY18" fmla="*/ 370055 h 36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1869" h="369694">
                  <a:moveTo>
                    <a:pt x="123558" y="370055"/>
                  </a:moveTo>
                  <a:lnTo>
                    <a:pt x="123558" y="37085"/>
                  </a:lnTo>
                  <a:lnTo>
                    <a:pt x="1142" y="37085"/>
                  </a:lnTo>
                  <a:lnTo>
                    <a:pt x="1142" y="361"/>
                  </a:lnTo>
                  <a:lnTo>
                    <a:pt x="285146" y="361"/>
                  </a:lnTo>
                  <a:lnTo>
                    <a:pt x="285146" y="37085"/>
                  </a:lnTo>
                  <a:lnTo>
                    <a:pt x="165179" y="37085"/>
                  </a:lnTo>
                  <a:lnTo>
                    <a:pt x="165179" y="370055"/>
                  </a:lnTo>
                  <a:close/>
                  <a:moveTo>
                    <a:pt x="542218" y="257433"/>
                  </a:moveTo>
                  <a:lnTo>
                    <a:pt x="461424" y="29740"/>
                  </a:lnTo>
                  <a:lnTo>
                    <a:pt x="380630" y="257433"/>
                  </a:lnTo>
                  <a:close/>
                  <a:moveTo>
                    <a:pt x="292491" y="370055"/>
                  </a:moveTo>
                  <a:lnTo>
                    <a:pt x="427148" y="361"/>
                  </a:lnTo>
                  <a:lnTo>
                    <a:pt x="485907" y="361"/>
                  </a:lnTo>
                  <a:lnTo>
                    <a:pt x="623012" y="370055"/>
                  </a:lnTo>
                  <a:lnTo>
                    <a:pt x="578943" y="370055"/>
                  </a:lnTo>
                  <a:lnTo>
                    <a:pt x="552011" y="294157"/>
                  </a:lnTo>
                  <a:lnTo>
                    <a:pt x="365940" y="294157"/>
                  </a:lnTo>
                  <a:lnTo>
                    <a:pt x="336561" y="370055"/>
                  </a:lnTo>
                  <a:close/>
                </a:path>
              </a:pathLst>
            </a:custGeom>
            <a:solidFill>
              <a:srgbClr val="B4B1B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53DD859D-2814-F759-EF01-09F929F8B880}"/>
                </a:ext>
              </a:extLst>
            </p:cNvPr>
            <p:cNvSpPr/>
            <p:nvPr/>
          </p:nvSpPr>
          <p:spPr>
            <a:xfrm>
              <a:off x="18874547" y="5658667"/>
              <a:ext cx="286451" cy="369694"/>
            </a:xfrm>
            <a:custGeom>
              <a:avLst/>
              <a:gdLst>
                <a:gd name="connsiteX0" fmla="*/ 42795 w 286451"/>
                <a:gd name="connsiteY0" fmla="*/ 196225 h 369694"/>
                <a:gd name="connsiteX1" fmla="*/ 42795 w 286451"/>
                <a:gd name="connsiteY1" fmla="*/ 330882 h 369694"/>
                <a:gd name="connsiteX2" fmla="*/ 157865 w 286451"/>
                <a:gd name="connsiteY2" fmla="*/ 330882 h 369694"/>
                <a:gd name="connsiteX3" fmla="*/ 199487 w 286451"/>
                <a:gd name="connsiteY3" fmla="*/ 328434 h 369694"/>
                <a:gd name="connsiteX4" fmla="*/ 223970 w 286451"/>
                <a:gd name="connsiteY4" fmla="*/ 318640 h 369694"/>
                <a:gd name="connsiteX5" fmla="*/ 238660 w 286451"/>
                <a:gd name="connsiteY5" fmla="*/ 299054 h 369694"/>
                <a:gd name="connsiteX6" fmla="*/ 243556 w 286451"/>
                <a:gd name="connsiteY6" fmla="*/ 262329 h 369694"/>
                <a:gd name="connsiteX7" fmla="*/ 238660 w 286451"/>
                <a:gd name="connsiteY7" fmla="*/ 218260 h 369694"/>
                <a:gd name="connsiteX8" fmla="*/ 219073 w 286451"/>
                <a:gd name="connsiteY8" fmla="*/ 198673 h 369694"/>
                <a:gd name="connsiteX9" fmla="*/ 175004 w 286451"/>
                <a:gd name="connsiteY9" fmla="*/ 193777 h 369694"/>
                <a:gd name="connsiteX10" fmla="*/ 42795 w 286451"/>
                <a:gd name="connsiteY10" fmla="*/ 193777 h 369694"/>
                <a:gd name="connsiteX11" fmla="*/ 42795 w 286451"/>
                <a:gd name="connsiteY11" fmla="*/ 37085 h 369694"/>
                <a:gd name="connsiteX12" fmla="*/ 42795 w 286451"/>
                <a:gd name="connsiteY12" fmla="*/ 161949 h 369694"/>
                <a:gd name="connsiteX13" fmla="*/ 160314 w 286451"/>
                <a:gd name="connsiteY13" fmla="*/ 161949 h 369694"/>
                <a:gd name="connsiteX14" fmla="*/ 204383 w 286451"/>
                <a:gd name="connsiteY14" fmla="*/ 157052 h 369694"/>
                <a:gd name="connsiteX15" fmla="*/ 226418 w 286451"/>
                <a:gd name="connsiteY15" fmla="*/ 137466 h 369694"/>
                <a:gd name="connsiteX16" fmla="*/ 233763 w 286451"/>
                <a:gd name="connsiteY16" fmla="*/ 95845 h 369694"/>
                <a:gd name="connsiteX17" fmla="*/ 221522 w 286451"/>
                <a:gd name="connsiteY17" fmla="*/ 49327 h 369694"/>
                <a:gd name="connsiteX18" fmla="*/ 177452 w 286451"/>
                <a:gd name="connsiteY18" fmla="*/ 37085 h 369694"/>
                <a:gd name="connsiteX19" fmla="*/ 189693 w 286451"/>
                <a:gd name="connsiteY19" fmla="*/ 370055 h 369694"/>
                <a:gd name="connsiteX20" fmla="*/ 1174 w 286451"/>
                <a:gd name="connsiteY20" fmla="*/ 370055 h 369694"/>
                <a:gd name="connsiteX21" fmla="*/ 1174 w 286451"/>
                <a:gd name="connsiteY21" fmla="*/ 361 h 369694"/>
                <a:gd name="connsiteX22" fmla="*/ 179900 w 286451"/>
                <a:gd name="connsiteY22" fmla="*/ 361 h 369694"/>
                <a:gd name="connsiteX23" fmla="*/ 250901 w 286451"/>
                <a:gd name="connsiteY23" fmla="*/ 22395 h 369694"/>
                <a:gd name="connsiteX24" fmla="*/ 272936 w 286451"/>
                <a:gd name="connsiteY24" fmla="*/ 93396 h 369694"/>
                <a:gd name="connsiteX25" fmla="*/ 270488 w 286451"/>
                <a:gd name="connsiteY25" fmla="*/ 132569 h 369694"/>
                <a:gd name="connsiteX26" fmla="*/ 258246 w 286451"/>
                <a:gd name="connsiteY26" fmla="*/ 159501 h 369694"/>
                <a:gd name="connsiteX27" fmla="*/ 228867 w 286451"/>
                <a:gd name="connsiteY27" fmla="*/ 179087 h 369694"/>
                <a:gd name="connsiteX28" fmla="*/ 265591 w 286451"/>
                <a:gd name="connsiteY28" fmla="*/ 196225 h 369694"/>
                <a:gd name="connsiteX29" fmla="*/ 282729 w 286451"/>
                <a:gd name="connsiteY29" fmla="*/ 223157 h 369694"/>
                <a:gd name="connsiteX30" fmla="*/ 287626 w 286451"/>
                <a:gd name="connsiteY30" fmla="*/ 264778 h 369694"/>
                <a:gd name="connsiteX31" fmla="*/ 265591 w 286451"/>
                <a:gd name="connsiteY31" fmla="*/ 343124 h 369694"/>
                <a:gd name="connsiteX32" fmla="*/ 189693 w 286451"/>
                <a:gd name="connsiteY32" fmla="*/ 370055 h 36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86451" h="369694">
                  <a:moveTo>
                    <a:pt x="42795" y="196225"/>
                  </a:moveTo>
                  <a:lnTo>
                    <a:pt x="42795" y="330882"/>
                  </a:lnTo>
                  <a:lnTo>
                    <a:pt x="157865" y="330882"/>
                  </a:lnTo>
                  <a:cubicBezTo>
                    <a:pt x="175004" y="330882"/>
                    <a:pt x="189693" y="330882"/>
                    <a:pt x="199487" y="328434"/>
                  </a:cubicBezTo>
                  <a:cubicBezTo>
                    <a:pt x="209280" y="325985"/>
                    <a:pt x="219073" y="323537"/>
                    <a:pt x="223970" y="318640"/>
                  </a:cubicBezTo>
                  <a:cubicBezTo>
                    <a:pt x="231315" y="313744"/>
                    <a:pt x="236212" y="306399"/>
                    <a:pt x="238660" y="299054"/>
                  </a:cubicBezTo>
                  <a:cubicBezTo>
                    <a:pt x="241108" y="289261"/>
                    <a:pt x="243556" y="277019"/>
                    <a:pt x="243556" y="262329"/>
                  </a:cubicBezTo>
                  <a:cubicBezTo>
                    <a:pt x="243556" y="242743"/>
                    <a:pt x="241108" y="228053"/>
                    <a:pt x="238660" y="218260"/>
                  </a:cubicBezTo>
                  <a:cubicBezTo>
                    <a:pt x="233763" y="208467"/>
                    <a:pt x="228867" y="203570"/>
                    <a:pt x="219073" y="198673"/>
                  </a:cubicBezTo>
                  <a:cubicBezTo>
                    <a:pt x="209280" y="196225"/>
                    <a:pt x="194590" y="193777"/>
                    <a:pt x="175004" y="193777"/>
                  </a:cubicBezTo>
                  <a:lnTo>
                    <a:pt x="42795" y="193777"/>
                  </a:lnTo>
                  <a:close/>
                  <a:moveTo>
                    <a:pt x="42795" y="37085"/>
                  </a:moveTo>
                  <a:lnTo>
                    <a:pt x="42795" y="161949"/>
                  </a:lnTo>
                  <a:lnTo>
                    <a:pt x="160314" y="161949"/>
                  </a:lnTo>
                  <a:cubicBezTo>
                    <a:pt x="179900" y="161949"/>
                    <a:pt x="192142" y="159501"/>
                    <a:pt x="204383" y="157052"/>
                  </a:cubicBezTo>
                  <a:cubicBezTo>
                    <a:pt x="214177" y="152156"/>
                    <a:pt x="221522" y="147259"/>
                    <a:pt x="226418" y="137466"/>
                  </a:cubicBezTo>
                  <a:cubicBezTo>
                    <a:pt x="231315" y="127673"/>
                    <a:pt x="233763" y="115431"/>
                    <a:pt x="233763" y="95845"/>
                  </a:cubicBezTo>
                  <a:cubicBezTo>
                    <a:pt x="233763" y="73810"/>
                    <a:pt x="228867" y="56672"/>
                    <a:pt x="221522" y="49327"/>
                  </a:cubicBezTo>
                  <a:cubicBezTo>
                    <a:pt x="214177" y="41982"/>
                    <a:pt x="199487" y="37085"/>
                    <a:pt x="177452" y="37085"/>
                  </a:cubicBezTo>
                  <a:close/>
                  <a:moveTo>
                    <a:pt x="189693" y="370055"/>
                  </a:moveTo>
                  <a:lnTo>
                    <a:pt x="1174" y="370055"/>
                  </a:lnTo>
                  <a:lnTo>
                    <a:pt x="1174" y="361"/>
                  </a:lnTo>
                  <a:lnTo>
                    <a:pt x="179900" y="361"/>
                  </a:lnTo>
                  <a:cubicBezTo>
                    <a:pt x="211728" y="361"/>
                    <a:pt x="236212" y="7706"/>
                    <a:pt x="250901" y="22395"/>
                  </a:cubicBezTo>
                  <a:cubicBezTo>
                    <a:pt x="265591" y="37085"/>
                    <a:pt x="272936" y="59120"/>
                    <a:pt x="272936" y="93396"/>
                  </a:cubicBezTo>
                  <a:cubicBezTo>
                    <a:pt x="272936" y="108086"/>
                    <a:pt x="272936" y="122776"/>
                    <a:pt x="270488" y="132569"/>
                  </a:cubicBezTo>
                  <a:cubicBezTo>
                    <a:pt x="268039" y="142362"/>
                    <a:pt x="263143" y="152156"/>
                    <a:pt x="258246" y="159501"/>
                  </a:cubicBezTo>
                  <a:cubicBezTo>
                    <a:pt x="253350" y="166845"/>
                    <a:pt x="241108" y="174190"/>
                    <a:pt x="228867" y="179087"/>
                  </a:cubicBezTo>
                  <a:cubicBezTo>
                    <a:pt x="243556" y="183984"/>
                    <a:pt x="255798" y="188880"/>
                    <a:pt x="265591" y="196225"/>
                  </a:cubicBezTo>
                  <a:cubicBezTo>
                    <a:pt x="272936" y="203570"/>
                    <a:pt x="280281" y="213363"/>
                    <a:pt x="282729" y="223157"/>
                  </a:cubicBezTo>
                  <a:cubicBezTo>
                    <a:pt x="285178" y="232950"/>
                    <a:pt x="287626" y="247640"/>
                    <a:pt x="287626" y="264778"/>
                  </a:cubicBezTo>
                  <a:cubicBezTo>
                    <a:pt x="287626" y="299054"/>
                    <a:pt x="280281" y="325985"/>
                    <a:pt x="265591" y="343124"/>
                  </a:cubicBezTo>
                  <a:cubicBezTo>
                    <a:pt x="248453" y="360262"/>
                    <a:pt x="223970" y="370055"/>
                    <a:pt x="189693" y="370055"/>
                  </a:cubicBezTo>
                </a:path>
              </a:pathLst>
            </a:custGeom>
            <a:solidFill>
              <a:srgbClr val="B4B1B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: фигура 175">
              <a:extLst>
                <a:ext uri="{FF2B5EF4-FFF2-40B4-BE49-F238E27FC236}">
                  <a16:creationId xmlns:a16="http://schemas.microsoft.com/office/drawing/2014/main" id="{70F6B828-BC27-6CC8-0C2F-62259CCCAA9B}"/>
                </a:ext>
              </a:extLst>
            </p:cNvPr>
            <p:cNvSpPr/>
            <p:nvPr/>
          </p:nvSpPr>
          <p:spPr>
            <a:xfrm>
              <a:off x="19205069" y="5658667"/>
              <a:ext cx="1246187" cy="455384"/>
            </a:xfrm>
            <a:custGeom>
              <a:avLst/>
              <a:gdLst>
                <a:gd name="connsiteX0" fmla="*/ 228918 w 1246187"/>
                <a:gd name="connsiteY0" fmla="*/ 363 h 455384"/>
                <a:gd name="connsiteX1" fmla="*/ 270540 w 1246187"/>
                <a:gd name="connsiteY1" fmla="*/ 363 h 455384"/>
                <a:gd name="connsiteX2" fmla="*/ 270540 w 1246187"/>
                <a:gd name="connsiteY2" fmla="*/ 333333 h 455384"/>
                <a:gd name="connsiteX3" fmla="*/ 459059 w 1246187"/>
                <a:gd name="connsiteY3" fmla="*/ 333333 h 455384"/>
                <a:gd name="connsiteX4" fmla="*/ 459059 w 1246187"/>
                <a:gd name="connsiteY4" fmla="*/ 363 h 455384"/>
                <a:gd name="connsiteX5" fmla="*/ 500680 w 1246187"/>
                <a:gd name="connsiteY5" fmla="*/ 363 h 455384"/>
                <a:gd name="connsiteX6" fmla="*/ 500680 w 1246187"/>
                <a:gd name="connsiteY6" fmla="*/ 333333 h 455384"/>
                <a:gd name="connsiteX7" fmla="*/ 525163 w 1246187"/>
                <a:gd name="connsiteY7" fmla="*/ 333333 h 455384"/>
                <a:gd name="connsiteX8" fmla="*/ 525163 w 1246187"/>
                <a:gd name="connsiteY8" fmla="*/ 455748 h 455384"/>
                <a:gd name="connsiteX9" fmla="*/ 488439 w 1246187"/>
                <a:gd name="connsiteY9" fmla="*/ 455748 h 455384"/>
                <a:gd name="connsiteX10" fmla="*/ 488439 w 1246187"/>
                <a:gd name="connsiteY10" fmla="*/ 370058 h 455384"/>
                <a:gd name="connsiteX11" fmla="*/ 1226 w 1246187"/>
                <a:gd name="connsiteY11" fmla="*/ 370058 h 455384"/>
                <a:gd name="connsiteX12" fmla="*/ 1226 w 1246187"/>
                <a:gd name="connsiteY12" fmla="*/ 363 h 455384"/>
                <a:gd name="connsiteX13" fmla="*/ 40399 w 1246187"/>
                <a:gd name="connsiteY13" fmla="*/ 363 h 455384"/>
                <a:gd name="connsiteX14" fmla="*/ 40399 w 1246187"/>
                <a:gd name="connsiteY14" fmla="*/ 333333 h 455384"/>
                <a:gd name="connsiteX15" fmla="*/ 228918 w 1246187"/>
                <a:gd name="connsiteY15" fmla="*/ 333333 h 455384"/>
                <a:gd name="connsiteX16" fmla="*/ 566785 w 1246187"/>
                <a:gd name="connsiteY16" fmla="*/ 363 h 455384"/>
                <a:gd name="connsiteX17" fmla="*/ 608406 w 1246187"/>
                <a:gd name="connsiteY17" fmla="*/ 363 h 455384"/>
                <a:gd name="connsiteX18" fmla="*/ 608406 w 1246187"/>
                <a:gd name="connsiteY18" fmla="*/ 340678 h 455384"/>
                <a:gd name="connsiteX19" fmla="*/ 818960 w 1246187"/>
                <a:gd name="connsiteY19" fmla="*/ 363 h 455384"/>
                <a:gd name="connsiteX20" fmla="*/ 885065 w 1246187"/>
                <a:gd name="connsiteY20" fmla="*/ 363 h 455384"/>
                <a:gd name="connsiteX21" fmla="*/ 885065 w 1246187"/>
                <a:gd name="connsiteY21" fmla="*/ 370058 h 455384"/>
                <a:gd name="connsiteX22" fmla="*/ 843443 w 1246187"/>
                <a:gd name="connsiteY22" fmla="*/ 370058 h 455384"/>
                <a:gd name="connsiteX23" fmla="*/ 843443 w 1246187"/>
                <a:gd name="connsiteY23" fmla="*/ 32191 h 455384"/>
                <a:gd name="connsiteX24" fmla="*/ 632889 w 1246187"/>
                <a:gd name="connsiteY24" fmla="*/ 370058 h 455384"/>
                <a:gd name="connsiteX25" fmla="*/ 566785 w 1246187"/>
                <a:gd name="connsiteY25" fmla="*/ 370058 h 455384"/>
                <a:gd name="connsiteX26" fmla="*/ 985445 w 1246187"/>
                <a:gd name="connsiteY26" fmla="*/ 363 h 455384"/>
                <a:gd name="connsiteX27" fmla="*/ 985445 w 1246187"/>
                <a:gd name="connsiteY27" fmla="*/ 161952 h 455384"/>
                <a:gd name="connsiteX28" fmla="*/ 1022170 w 1246187"/>
                <a:gd name="connsiteY28" fmla="*/ 161952 h 455384"/>
                <a:gd name="connsiteX29" fmla="*/ 1173964 w 1246187"/>
                <a:gd name="connsiteY29" fmla="*/ 363 h 455384"/>
                <a:gd name="connsiteX30" fmla="*/ 1227827 w 1246187"/>
                <a:gd name="connsiteY30" fmla="*/ 363 h 455384"/>
                <a:gd name="connsiteX31" fmla="*/ 1058894 w 1246187"/>
                <a:gd name="connsiteY31" fmla="*/ 179090 h 455384"/>
                <a:gd name="connsiteX32" fmla="*/ 1247414 w 1246187"/>
                <a:gd name="connsiteY32" fmla="*/ 370058 h 455384"/>
                <a:gd name="connsiteX33" fmla="*/ 1191103 w 1246187"/>
                <a:gd name="connsiteY33" fmla="*/ 370058 h 455384"/>
                <a:gd name="connsiteX34" fmla="*/ 1022170 w 1246187"/>
                <a:gd name="connsiteY34" fmla="*/ 198676 h 455384"/>
                <a:gd name="connsiteX35" fmla="*/ 985445 w 1246187"/>
                <a:gd name="connsiteY35" fmla="*/ 198676 h 455384"/>
                <a:gd name="connsiteX36" fmla="*/ 985445 w 1246187"/>
                <a:gd name="connsiteY36" fmla="*/ 370058 h 455384"/>
                <a:gd name="connsiteX37" fmla="*/ 943824 w 1246187"/>
                <a:gd name="connsiteY37" fmla="*/ 370058 h 455384"/>
                <a:gd name="connsiteX38" fmla="*/ 943824 w 1246187"/>
                <a:gd name="connsiteY38" fmla="*/ 363 h 45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46187" h="455384">
                  <a:moveTo>
                    <a:pt x="228918" y="363"/>
                  </a:moveTo>
                  <a:lnTo>
                    <a:pt x="270540" y="363"/>
                  </a:lnTo>
                  <a:lnTo>
                    <a:pt x="270540" y="333333"/>
                  </a:lnTo>
                  <a:lnTo>
                    <a:pt x="459059" y="333333"/>
                  </a:lnTo>
                  <a:lnTo>
                    <a:pt x="459059" y="363"/>
                  </a:lnTo>
                  <a:lnTo>
                    <a:pt x="500680" y="363"/>
                  </a:lnTo>
                  <a:lnTo>
                    <a:pt x="500680" y="333333"/>
                  </a:lnTo>
                  <a:lnTo>
                    <a:pt x="525163" y="333333"/>
                  </a:lnTo>
                  <a:lnTo>
                    <a:pt x="525163" y="455748"/>
                  </a:lnTo>
                  <a:lnTo>
                    <a:pt x="488439" y="455748"/>
                  </a:lnTo>
                  <a:lnTo>
                    <a:pt x="488439" y="370058"/>
                  </a:lnTo>
                  <a:lnTo>
                    <a:pt x="1226" y="370058"/>
                  </a:lnTo>
                  <a:lnTo>
                    <a:pt x="1226" y="363"/>
                  </a:lnTo>
                  <a:lnTo>
                    <a:pt x="40399" y="363"/>
                  </a:lnTo>
                  <a:lnTo>
                    <a:pt x="40399" y="333333"/>
                  </a:lnTo>
                  <a:lnTo>
                    <a:pt x="228918" y="333333"/>
                  </a:lnTo>
                  <a:close/>
                  <a:moveTo>
                    <a:pt x="566785" y="363"/>
                  </a:moveTo>
                  <a:lnTo>
                    <a:pt x="608406" y="363"/>
                  </a:lnTo>
                  <a:lnTo>
                    <a:pt x="608406" y="340678"/>
                  </a:lnTo>
                  <a:lnTo>
                    <a:pt x="818960" y="363"/>
                  </a:lnTo>
                  <a:lnTo>
                    <a:pt x="885065" y="363"/>
                  </a:lnTo>
                  <a:lnTo>
                    <a:pt x="885065" y="370058"/>
                  </a:lnTo>
                  <a:lnTo>
                    <a:pt x="843443" y="370058"/>
                  </a:lnTo>
                  <a:lnTo>
                    <a:pt x="843443" y="32191"/>
                  </a:lnTo>
                  <a:lnTo>
                    <a:pt x="632889" y="370058"/>
                  </a:lnTo>
                  <a:lnTo>
                    <a:pt x="566785" y="370058"/>
                  </a:lnTo>
                  <a:close/>
                  <a:moveTo>
                    <a:pt x="985445" y="363"/>
                  </a:moveTo>
                  <a:lnTo>
                    <a:pt x="985445" y="161952"/>
                  </a:lnTo>
                  <a:lnTo>
                    <a:pt x="1022170" y="161952"/>
                  </a:lnTo>
                  <a:lnTo>
                    <a:pt x="1173964" y="363"/>
                  </a:lnTo>
                  <a:lnTo>
                    <a:pt x="1227827" y="363"/>
                  </a:lnTo>
                  <a:lnTo>
                    <a:pt x="1058894" y="179090"/>
                  </a:lnTo>
                  <a:lnTo>
                    <a:pt x="1247414" y="370058"/>
                  </a:lnTo>
                  <a:lnTo>
                    <a:pt x="1191103" y="370058"/>
                  </a:lnTo>
                  <a:lnTo>
                    <a:pt x="1022170" y="198676"/>
                  </a:lnTo>
                  <a:lnTo>
                    <a:pt x="985445" y="198676"/>
                  </a:lnTo>
                  <a:lnTo>
                    <a:pt x="985445" y="370058"/>
                  </a:lnTo>
                  <a:lnTo>
                    <a:pt x="943824" y="370058"/>
                  </a:lnTo>
                  <a:lnTo>
                    <a:pt x="943824" y="363"/>
                  </a:lnTo>
                  <a:close/>
                </a:path>
              </a:pathLst>
            </a:custGeom>
            <a:solidFill>
              <a:srgbClr val="B4B1B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: фигура 176">
              <a:extLst>
                <a:ext uri="{FF2B5EF4-FFF2-40B4-BE49-F238E27FC236}">
                  <a16:creationId xmlns:a16="http://schemas.microsoft.com/office/drawing/2014/main" id="{581524C3-69C6-9625-2A77-1D5E9FD49CB9}"/>
                </a:ext>
              </a:extLst>
            </p:cNvPr>
            <p:cNvSpPr/>
            <p:nvPr/>
          </p:nvSpPr>
          <p:spPr>
            <a:xfrm>
              <a:off x="20465946" y="5653771"/>
              <a:ext cx="639008" cy="377039"/>
            </a:xfrm>
            <a:custGeom>
              <a:avLst/>
              <a:gdLst>
                <a:gd name="connsiteX0" fmla="*/ 47805 w 639008"/>
                <a:gd name="connsiteY0" fmla="*/ 269674 h 377039"/>
                <a:gd name="connsiteX1" fmla="*/ 62495 w 639008"/>
                <a:gd name="connsiteY1" fmla="*/ 313744 h 377039"/>
                <a:gd name="connsiteX2" fmla="*/ 96771 w 639008"/>
                <a:gd name="connsiteY2" fmla="*/ 335779 h 377039"/>
                <a:gd name="connsiteX3" fmla="*/ 157979 w 639008"/>
                <a:gd name="connsiteY3" fmla="*/ 340675 h 377039"/>
                <a:gd name="connsiteX4" fmla="*/ 219186 w 639008"/>
                <a:gd name="connsiteY4" fmla="*/ 335779 h 377039"/>
                <a:gd name="connsiteX5" fmla="*/ 253463 w 639008"/>
                <a:gd name="connsiteY5" fmla="*/ 313744 h 377039"/>
                <a:gd name="connsiteX6" fmla="*/ 268153 w 639008"/>
                <a:gd name="connsiteY6" fmla="*/ 269674 h 377039"/>
                <a:gd name="connsiteX7" fmla="*/ 273049 w 639008"/>
                <a:gd name="connsiteY7" fmla="*/ 188880 h 377039"/>
                <a:gd name="connsiteX8" fmla="*/ 268153 w 639008"/>
                <a:gd name="connsiteY8" fmla="*/ 108086 h 377039"/>
                <a:gd name="connsiteX9" fmla="*/ 253463 w 639008"/>
                <a:gd name="connsiteY9" fmla="*/ 64017 h 377039"/>
                <a:gd name="connsiteX10" fmla="*/ 221635 w 639008"/>
                <a:gd name="connsiteY10" fmla="*/ 41982 h 377039"/>
                <a:gd name="connsiteX11" fmla="*/ 160427 w 639008"/>
                <a:gd name="connsiteY11" fmla="*/ 37085 h 377039"/>
                <a:gd name="connsiteX12" fmla="*/ 99220 w 639008"/>
                <a:gd name="connsiteY12" fmla="*/ 41982 h 377039"/>
                <a:gd name="connsiteX13" fmla="*/ 67392 w 639008"/>
                <a:gd name="connsiteY13" fmla="*/ 64017 h 377039"/>
                <a:gd name="connsiteX14" fmla="*/ 52702 w 639008"/>
                <a:gd name="connsiteY14" fmla="*/ 108086 h 377039"/>
                <a:gd name="connsiteX15" fmla="*/ 47805 w 639008"/>
                <a:gd name="connsiteY15" fmla="*/ 188880 h 377039"/>
                <a:gd name="connsiteX16" fmla="*/ 47805 w 639008"/>
                <a:gd name="connsiteY16" fmla="*/ 269674 h 377039"/>
                <a:gd name="connsiteX17" fmla="*/ 8632 w 639008"/>
                <a:gd name="connsiteY17" fmla="*/ 90948 h 377039"/>
                <a:gd name="connsiteX18" fmla="*/ 33115 w 639008"/>
                <a:gd name="connsiteY18" fmla="*/ 34637 h 377039"/>
                <a:gd name="connsiteX19" fmla="*/ 79633 w 639008"/>
                <a:gd name="connsiteY19" fmla="*/ 7706 h 377039"/>
                <a:gd name="connsiteX20" fmla="*/ 157979 w 639008"/>
                <a:gd name="connsiteY20" fmla="*/ 361 h 377039"/>
                <a:gd name="connsiteX21" fmla="*/ 236325 w 639008"/>
                <a:gd name="connsiteY21" fmla="*/ 7706 h 377039"/>
                <a:gd name="connsiteX22" fmla="*/ 282843 w 639008"/>
                <a:gd name="connsiteY22" fmla="*/ 34637 h 377039"/>
                <a:gd name="connsiteX23" fmla="*/ 307326 w 639008"/>
                <a:gd name="connsiteY23" fmla="*/ 90948 h 377039"/>
                <a:gd name="connsiteX24" fmla="*/ 314671 w 639008"/>
                <a:gd name="connsiteY24" fmla="*/ 188880 h 377039"/>
                <a:gd name="connsiteX25" fmla="*/ 307326 w 639008"/>
                <a:gd name="connsiteY25" fmla="*/ 286812 h 377039"/>
                <a:gd name="connsiteX26" fmla="*/ 282843 w 639008"/>
                <a:gd name="connsiteY26" fmla="*/ 343123 h 377039"/>
                <a:gd name="connsiteX27" fmla="*/ 236325 w 639008"/>
                <a:gd name="connsiteY27" fmla="*/ 370055 h 377039"/>
                <a:gd name="connsiteX28" fmla="*/ 157979 w 639008"/>
                <a:gd name="connsiteY28" fmla="*/ 377400 h 377039"/>
                <a:gd name="connsiteX29" fmla="*/ 79633 w 639008"/>
                <a:gd name="connsiteY29" fmla="*/ 370055 h 377039"/>
                <a:gd name="connsiteX30" fmla="*/ 33115 w 639008"/>
                <a:gd name="connsiteY30" fmla="*/ 343123 h 377039"/>
                <a:gd name="connsiteX31" fmla="*/ 8632 w 639008"/>
                <a:gd name="connsiteY31" fmla="*/ 286812 h 377039"/>
                <a:gd name="connsiteX32" fmla="*/ 1287 w 639008"/>
                <a:gd name="connsiteY32" fmla="*/ 188880 h 377039"/>
                <a:gd name="connsiteX33" fmla="*/ 8632 w 639008"/>
                <a:gd name="connsiteY33" fmla="*/ 90948 h 377039"/>
                <a:gd name="connsiteX34" fmla="*/ 395465 w 639008"/>
                <a:gd name="connsiteY34" fmla="*/ 201122 h 377039"/>
                <a:gd name="connsiteX35" fmla="*/ 395465 w 639008"/>
                <a:gd name="connsiteY35" fmla="*/ 335779 h 377039"/>
                <a:gd name="connsiteX36" fmla="*/ 510535 w 639008"/>
                <a:gd name="connsiteY36" fmla="*/ 335779 h 377039"/>
                <a:gd name="connsiteX37" fmla="*/ 552156 w 639008"/>
                <a:gd name="connsiteY37" fmla="*/ 333330 h 377039"/>
                <a:gd name="connsiteX38" fmla="*/ 576639 w 639008"/>
                <a:gd name="connsiteY38" fmla="*/ 323537 h 377039"/>
                <a:gd name="connsiteX39" fmla="*/ 591329 w 639008"/>
                <a:gd name="connsiteY39" fmla="*/ 303951 h 377039"/>
                <a:gd name="connsiteX40" fmla="*/ 596226 w 639008"/>
                <a:gd name="connsiteY40" fmla="*/ 267226 h 377039"/>
                <a:gd name="connsiteX41" fmla="*/ 591329 w 639008"/>
                <a:gd name="connsiteY41" fmla="*/ 223156 h 377039"/>
                <a:gd name="connsiteX42" fmla="*/ 571743 w 639008"/>
                <a:gd name="connsiteY42" fmla="*/ 203570 h 377039"/>
                <a:gd name="connsiteX43" fmla="*/ 527673 w 639008"/>
                <a:gd name="connsiteY43" fmla="*/ 198673 h 377039"/>
                <a:gd name="connsiteX44" fmla="*/ 395465 w 639008"/>
                <a:gd name="connsiteY44" fmla="*/ 198673 h 377039"/>
                <a:gd name="connsiteX45" fmla="*/ 395465 w 639008"/>
                <a:gd name="connsiteY45" fmla="*/ 41982 h 377039"/>
                <a:gd name="connsiteX46" fmla="*/ 395465 w 639008"/>
                <a:gd name="connsiteY46" fmla="*/ 166845 h 377039"/>
                <a:gd name="connsiteX47" fmla="*/ 512983 w 639008"/>
                <a:gd name="connsiteY47" fmla="*/ 166845 h 377039"/>
                <a:gd name="connsiteX48" fmla="*/ 557053 w 639008"/>
                <a:gd name="connsiteY48" fmla="*/ 161949 h 377039"/>
                <a:gd name="connsiteX49" fmla="*/ 579088 w 639008"/>
                <a:gd name="connsiteY49" fmla="*/ 142362 h 377039"/>
                <a:gd name="connsiteX50" fmla="*/ 586432 w 639008"/>
                <a:gd name="connsiteY50" fmla="*/ 100741 h 377039"/>
                <a:gd name="connsiteX51" fmla="*/ 574191 w 639008"/>
                <a:gd name="connsiteY51" fmla="*/ 54223 h 377039"/>
                <a:gd name="connsiteX52" fmla="*/ 530122 w 639008"/>
                <a:gd name="connsiteY52" fmla="*/ 41982 h 377039"/>
                <a:gd name="connsiteX53" fmla="*/ 542363 w 639008"/>
                <a:gd name="connsiteY53" fmla="*/ 374951 h 377039"/>
                <a:gd name="connsiteX54" fmla="*/ 353843 w 639008"/>
                <a:gd name="connsiteY54" fmla="*/ 374951 h 377039"/>
                <a:gd name="connsiteX55" fmla="*/ 353843 w 639008"/>
                <a:gd name="connsiteY55" fmla="*/ 5257 h 377039"/>
                <a:gd name="connsiteX56" fmla="*/ 532570 w 639008"/>
                <a:gd name="connsiteY56" fmla="*/ 5257 h 377039"/>
                <a:gd name="connsiteX57" fmla="*/ 603571 w 639008"/>
                <a:gd name="connsiteY57" fmla="*/ 27292 h 377039"/>
                <a:gd name="connsiteX58" fmla="*/ 625605 w 639008"/>
                <a:gd name="connsiteY58" fmla="*/ 98293 h 377039"/>
                <a:gd name="connsiteX59" fmla="*/ 623157 w 639008"/>
                <a:gd name="connsiteY59" fmla="*/ 137466 h 377039"/>
                <a:gd name="connsiteX60" fmla="*/ 610915 w 639008"/>
                <a:gd name="connsiteY60" fmla="*/ 164397 h 377039"/>
                <a:gd name="connsiteX61" fmla="*/ 581536 w 639008"/>
                <a:gd name="connsiteY61" fmla="*/ 183984 h 377039"/>
                <a:gd name="connsiteX62" fmla="*/ 618260 w 639008"/>
                <a:gd name="connsiteY62" fmla="*/ 201122 h 377039"/>
                <a:gd name="connsiteX63" fmla="*/ 635398 w 639008"/>
                <a:gd name="connsiteY63" fmla="*/ 228053 h 377039"/>
                <a:gd name="connsiteX64" fmla="*/ 640295 w 639008"/>
                <a:gd name="connsiteY64" fmla="*/ 269674 h 377039"/>
                <a:gd name="connsiteX65" fmla="*/ 618260 w 639008"/>
                <a:gd name="connsiteY65" fmla="*/ 348020 h 377039"/>
                <a:gd name="connsiteX66" fmla="*/ 542363 w 639008"/>
                <a:gd name="connsiteY66" fmla="*/ 374951 h 37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39008" h="377039">
                  <a:moveTo>
                    <a:pt x="47805" y="269674"/>
                  </a:moveTo>
                  <a:cubicBezTo>
                    <a:pt x="50253" y="289261"/>
                    <a:pt x="55150" y="303951"/>
                    <a:pt x="62495" y="313744"/>
                  </a:cubicBezTo>
                  <a:cubicBezTo>
                    <a:pt x="69840" y="323537"/>
                    <a:pt x="82082" y="330882"/>
                    <a:pt x="96771" y="335779"/>
                  </a:cubicBezTo>
                  <a:cubicBezTo>
                    <a:pt x="111461" y="340675"/>
                    <a:pt x="131048" y="340675"/>
                    <a:pt x="157979" y="340675"/>
                  </a:cubicBezTo>
                  <a:cubicBezTo>
                    <a:pt x="184910" y="340675"/>
                    <a:pt x="204497" y="338227"/>
                    <a:pt x="219186" y="335779"/>
                  </a:cubicBezTo>
                  <a:cubicBezTo>
                    <a:pt x="233876" y="330882"/>
                    <a:pt x="243670" y="323537"/>
                    <a:pt x="253463" y="313744"/>
                  </a:cubicBezTo>
                  <a:cubicBezTo>
                    <a:pt x="260808" y="303951"/>
                    <a:pt x="265704" y="289261"/>
                    <a:pt x="268153" y="269674"/>
                  </a:cubicBezTo>
                  <a:cubicBezTo>
                    <a:pt x="270601" y="250088"/>
                    <a:pt x="273049" y="223156"/>
                    <a:pt x="273049" y="188880"/>
                  </a:cubicBezTo>
                  <a:cubicBezTo>
                    <a:pt x="273049" y="152156"/>
                    <a:pt x="270601" y="125224"/>
                    <a:pt x="268153" y="108086"/>
                  </a:cubicBezTo>
                  <a:cubicBezTo>
                    <a:pt x="265704" y="88500"/>
                    <a:pt x="260808" y="73810"/>
                    <a:pt x="253463" y="64017"/>
                  </a:cubicBezTo>
                  <a:cubicBezTo>
                    <a:pt x="246118" y="54223"/>
                    <a:pt x="233876" y="46878"/>
                    <a:pt x="221635" y="41982"/>
                  </a:cubicBezTo>
                  <a:cubicBezTo>
                    <a:pt x="206945" y="37085"/>
                    <a:pt x="187359" y="37085"/>
                    <a:pt x="160427" y="37085"/>
                  </a:cubicBezTo>
                  <a:cubicBezTo>
                    <a:pt x="133496" y="37085"/>
                    <a:pt x="113910" y="39534"/>
                    <a:pt x="99220" y="41982"/>
                  </a:cubicBezTo>
                  <a:cubicBezTo>
                    <a:pt x="84530" y="46878"/>
                    <a:pt x="74737" y="51775"/>
                    <a:pt x="67392" y="64017"/>
                  </a:cubicBezTo>
                  <a:cubicBezTo>
                    <a:pt x="60047" y="73810"/>
                    <a:pt x="55150" y="88500"/>
                    <a:pt x="52702" y="108086"/>
                  </a:cubicBezTo>
                  <a:cubicBezTo>
                    <a:pt x="50253" y="127673"/>
                    <a:pt x="47805" y="154604"/>
                    <a:pt x="47805" y="188880"/>
                  </a:cubicBezTo>
                  <a:cubicBezTo>
                    <a:pt x="42908" y="225605"/>
                    <a:pt x="45357" y="252536"/>
                    <a:pt x="47805" y="269674"/>
                  </a:cubicBezTo>
                  <a:moveTo>
                    <a:pt x="8632" y="90948"/>
                  </a:moveTo>
                  <a:cubicBezTo>
                    <a:pt x="13529" y="66465"/>
                    <a:pt x="20874" y="46878"/>
                    <a:pt x="33115" y="34637"/>
                  </a:cubicBezTo>
                  <a:cubicBezTo>
                    <a:pt x="45357" y="22395"/>
                    <a:pt x="60047" y="12602"/>
                    <a:pt x="79633" y="7706"/>
                  </a:cubicBezTo>
                  <a:cubicBezTo>
                    <a:pt x="99220" y="2809"/>
                    <a:pt x="126151" y="361"/>
                    <a:pt x="157979" y="361"/>
                  </a:cubicBezTo>
                  <a:cubicBezTo>
                    <a:pt x="189807" y="361"/>
                    <a:pt x="216738" y="2809"/>
                    <a:pt x="236325" y="7706"/>
                  </a:cubicBezTo>
                  <a:cubicBezTo>
                    <a:pt x="255911" y="12602"/>
                    <a:pt x="270601" y="22395"/>
                    <a:pt x="282843" y="34637"/>
                  </a:cubicBezTo>
                  <a:cubicBezTo>
                    <a:pt x="295084" y="46878"/>
                    <a:pt x="302429" y="66465"/>
                    <a:pt x="307326" y="90948"/>
                  </a:cubicBezTo>
                  <a:cubicBezTo>
                    <a:pt x="312222" y="115431"/>
                    <a:pt x="314671" y="147259"/>
                    <a:pt x="314671" y="188880"/>
                  </a:cubicBezTo>
                  <a:cubicBezTo>
                    <a:pt x="314671" y="230501"/>
                    <a:pt x="312222" y="262329"/>
                    <a:pt x="307326" y="286812"/>
                  </a:cubicBezTo>
                  <a:cubicBezTo>
                    <a:pt x="302429" y="311296"/>
                    <a:pt x="295084" y="330882"/>
                    <a:pt x="282843" y="343123"/>
                  </a:cubicBezTo>
                  <a:cubicBezTo>
                    <a:pt x="270601" y="355365"/>
                    <a:pt x="255911" y="365158"/>
                    <a:pt x="236325" y="370055"/>
                  </a:cubicBezTo>
                  <a:cubicBezTo>
                    <a:pt x="216738" y="374951"/>
                    <a:pt x="189807" y="377400"/>
                    <a:pt x="157979" y="377400"/>
                  </a:cubicBezTo>
                  <a:cubicBezTo>
                    <a:pt x="126151" y="377400"/>
                    <a:pt x="99220" y="374951"/>
                    <a:pt x="79633" y="370055"/>
                  </a:cubicBezTo>
                  <a:cubicBezTo>
                    <a:pt x="60047" y="365158"/>
                    <a:pt x="45357" y="355365"/>
                    <a:pt x="33115" y="343123"/>
                  </a:cubicBezTo>
                  <a:cubicBezTo>
                    <a:pt x="20874" y="330882"/>
                    <a:pt x="13529" y="311296"/>
                    <a:pt x="8632" y="286812"/>
                  </a:cubicBezTo>
                  <a:cubicBezTo>
                    <a:pt x="3736" y="262329"/>
                    <a:pt x="1287" y="230501"/>
                    <a:pt x="1287" y="188880"/>
                  </a:cubicBezTo>
                  <a:cubicBezTo>
                    <a:pt x="1287" y="149707"/>
                    <a:pt x="3736" y="115431"/>
                    <a:pt x="8632" y="90948"/>
                  </a:cubicBezTo>
                  <a:moveTo>
                    <a:pt x="395465" y="201122"/>
                  </a:moveTo>
                  <a:lnTo>
                    <a:pt x="395465" y="335779"/>
                  </a:lnTo>
                  <a:lnTo>
                    <a:pt x="510535" y="335779"/>
                  </a:lnTo>
                  <a:cubicBezTo>
                    <a:pt x="527673" y="335779"/>
                    <a:pt x="542363" y="335779"/>
                    <a:pt x="552156" y="333330"/>
                  </a:cubicBezTo>
                  <a:cubicBezTo>
                    <a:pt x="561949" y="330882"/>
                    <a:pt x="571743" y="328434"/>
                    <a:pt x="576639" y="323537"/>
                  </a:cubicBezTo>
                  <a:cubicBezTo>
                    <a:pt x="583984" y="318640"/>
                    <a:pt x="588881" y="311296"/>
                    <a:pt x="591329" y="303951"/>
                  </a:cubicBezTo>
                  <a:cubicBezTo>
                    <a:pt x="593777" y="294157"/>
                    <a:pt x="596226" y="281916"/>
                    <a:pt x="596226" y="267226"/>
                  </a:cubicBezTo>
                  <a:cubicBezTo>
                    <a:pt x="596226" y="247639"/>
                    <a:pt x="593777" y="232950"/>
                    <a:pt x="591329" y="223156"/>
                  </a:cubicBezTo>
                  <a:cubicBezTo>
                    <a:pt x="586432" y="213363"/>
                    <a:pt x="581536" y="208467"/>
                    <a:pt x="571743" y="203570"/>
                  </a:cubicBezTo>
                  <a:cubicBezTo>
                    <a:pt x="561949" y="201122"/>
                    <a:pt x="547260" y="198673"/>
                    <a:pt x="527673" y="198673"/>
                  </a:cubicBezTo>
                  <a:lnTo>
                    <a:pt x="395465" y="198673"/>
                  </a:lnTo>
                  <a:close/>
                  <a:moveTo>
                    <a:pt x="395465" y="41982"/>
                  </a:moveTo>
                  <a:lnTo>
                    <a:pt x="395465" y="166845"/>
                  </a:lnTo>
                  <a:lnTo>
                    <a:pt x="512983" y="166845"/>
                  </a:lnTo>
                  <a:cubicBezTo>
                    <a:pt x="532570" y="166845"/>
                    <a:pt x="544811" y="164397"/>
                    <a:pt x="557053" y="161949"/>
                  </a:cubicBezTo>
                  <a:cubicBezTo>
                    <a:pt x="566846" y="157052"/>
                    <a:pt x="574191" y="152156"/>
                    <a:pt x="579088" y="142362"/>
                  </a:cubicBezTo>
                  <a:cubicBezTo>
                    <a:pt x="583984" y="132569"/>
                    <a:pt x="586432" y="120328"/>
                    <a:pt x="586432" y="100741"/>
                  </a:cubicBezTo>
                  <a:cubicBezTo>
                    <a:pt x="586432" y="78706"/>
                    <a:pt x="581536" y="61568"/>
                    <a:pt x="574191" y="54223"/>
                  </a:cubicBezTo>
                  <a:cubicBezTo>
                    <a:pt x="566846" y="46878"/>
                    <a:pt x="552156" y="41982"/>
                    <a:pt x="530122" y="41982"/>
                  </a:cubicBezTo>
                  <a:close/>
                  <a:moveTo>
                    <a:pt x="542363" y="374951"/>
                  </a:moveTo>
                  <a:lnTo>
                    <a:pt x="353843" y="374951"/>
                  </a:lnTo>
                  <a:lnTo>
                    <a:pt x="353843" y="5257"/>
                  </a:lnTo>
                  <a:lnTo>
                    <a:pt x="532570" y="5257"/>
                  </a:lnTo>
                  <a:cubicBezTo>
                    <a:pt x="564398" y="5257"/>
                    <a:pt x="588881" y="12602"/>
                    <a:pt x="603571" y="27292"/>
                  </a:cubicBezTo>
                  <a:cubicBezTo>
                    <a:pt x="618260" y="41982"/>
                    <a:pt x="625605" y="64017"/>
                    <a:pt x="625605" y="98293"/>
                  </a:cubicBezTo>
                  <a:cubicBezTo>
                    <a:pt x="625605" y="112983"/>
                    <a:pt x="625605" y="127673"/>
                    <a:pt x="623157" y="137466"/>
                  </a:cubicBezTo>
                  <a:cubicBezTo>
                    <a:pt x="620709" y="147259"/>
                    <a:pt x="615812" y="157052"/>
                    <a:pt x="610915" y="164397"/>
                  </a:cubicBezTo>
                  <a:cubicBezTo>
                    <a:pt x="606019" y="171742"/>
                    <a:pt x="593777" y="179087"/>
                    <a:pt x="581536" y="183984"/>
                  </a:cubicBezTo>
                  <a:cubicBezTo>
                    <a:pt x="596226" y="188880"/>
                    <a:pt x="608467" y="193777"/>
                    <a:pt x="618260" y="201122"/>
                  </a:cubicBezTo>
                  <a:cubicBezTo>
                    <a:pt x="625605" y="208467"/>
                    <a:pt x="632950" y="218260"/>
                    <a:pt x="635398" y="228053"/>
                  </a:cubicBezTo>
                  <a:cubicBezTo>
                    <a:pt x="637847" y="237846"/>
                    <a:pt x="640295" y="252536"/>
                    <a:pt x="640295" y="269674"/>
                  </a:cubicBezTo>
                  <a:cubicBezTo>
                    <a:pt x="640295" y="303951"/>
                    <a:pt x="632950" y="330882"/>
                    <a:pt x="618260" y="348020"/>
                  </a:cubicBezTo>
                  <a:cubicBezTo>
                    <a:pt x="601122" y="365158"/>
                    <a:pt x="576639" y="374951"/>
                    <a:pt x="542363" y="374951"/>
                  </a:cubicBezTo>
                </a:path>
              </a:pathLst>
            </a:custGeom>
            <a:solidFill>
              <a:srgbClr val="B4B1B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: фигура 177">
              <a:extLst>
                <a:ext uri="{FF2B5EF4-FFF2-40B4-BE49-F238E27FC236}">
                  <a16:creationId xmlns:a16="http://schemas.microsoft.com/office/drawing/2014/main" id="{D9218BEE-78D3-1584-4478-DE20CF076327}"/>
                </a:ext>
              </a:extLst>
            </p:cNvPr>
            <p:cNvSpPr/>
            <p:nvPr/>
          </p:nvSpPr>
          <p:spPr>
            <a:xfrm>
              <a:off x="15777440" y="5276732"/>
              <a:ext cx="976874" cy="976874"/>
            </a:xfrm>
            <a:custGeom>
              <a:avLst/>
              <a:gdLst>
                <a:gd name="connsiteX0" fmla="*/ 201759 w 976874"/>
                <a:gd name="connsiteY0" fmla="*/ 201117 h 976874"/>
                <a:gd name="connsiteX1" fmla="*/ 777111 w 976874"/>
                <a:gd name="connsiteY1" fmla="*/ 201117 h 976874"/>
                <a:gd name="connsiteX2" fmla="*/ 777111 w 976874"/>
                <a:gd name="connsiteY2" fmla="*/ 776469 h 976874"/>
                <a:gd name="connsiteX3" fmla="*/ 201759 w 976874"/>
                <a:gd name="connsiteY3" fmla="*/ 776469 h 976874"/>
                <a:gd name="connsiteX4" fmla="*/ 997 w 976874"/>
                <a:gd name="connsiteY4" fmla="*/ 977230 h 976874"/>
                <a:gd name="connsiteX5" fmla="*/ 977872 w 976874"/>
                <a:gd name="connsiteY5" fmla="*/ 977230 h 976874"/>
                <a:gd name="connsiteX6" fmla="*/ 977872 w 976874"/>
                <a:gd name="connsiteY6" fmla="*/ 356 h 976874"/>
                <a:gd name="connsiteX7" fmla="*/ 997 w 976874"/>
                <a:gd name="connsiteY7" fmla="*/ 356 h 97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6874" h="976874">
                  <a:moveTo>
                    <a:pt x="201759" y="201117"/>
                  </a:moveTo>
                  <a:lnTo>
                    <a:pt x="777111" y="201117"/>
                  </a:lnTo>
                  <a:lnTo>
                    <a:pt x="777111" y="776469"/>
                  </a:lnTo>
                  <a:lnTo>
                    <a:pt x="201759" y="776469"/>
                  </a:lnTo>
                  <a:close/>
                  <a:moveTo>
                    <a:pt x="997" y="977230"/>
                  </a:moveTo>
                  <a:lnTo>
                    <a:pt x="977872" y="977230"/>
                  </a:lnTo>
                  <a:lnTo>
                    <a:pt x="977872" y="356"/>
                  </a:lnTo>
                  <a:lnTo>
                    <a:pt x="997" y="356"/>
                  </a:lnTo>
                  <a:close/>
                </a:path>
              </a:pathLst>
            </a:custGeom>
            <a:solidFill>
              <a:srgbClr val="B4B1B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: фигура 178">
              <a:extLst>
                <a:ext uri="{FF2B5EF4-FFF2-40B4-BE49-F238E27FC236}">
                  <a16:creationId xmlns:a16="http://schemas.microsoft.com/office/drawing/2014/main" id="{A87D8114-C40F-911D-AA99-5E0B27865FEC}"/>
                </a:ext>
              </a:extLst>
            </p:cNvPr>
            <p:cNvSpPr/>
            <p:nvPr/>
          </p:nvSpPr>
          <p:spPr>
            <a:xfrm>
              <a:off x="15975753" y="5078419"/>
              <a:ext cx="976874" cy="976874"/>
            </a:xfrm>
            <a:custGeom>
              <a:avLst/>
              <a:gdLst>
                <a:gd name="connsiteX0" fmla="*/ 201771 w 976874"/>
                <a:gd name="connsiteY0" fmla="*/ 201104 h 976874"/>
                <a:gd name="connsiteX1" fmla="*/ 777123 w 976874"/>
                <a:gd name="connsiteY1" fmla="*/ 201104 h 976874"/>
                <a:gd name="connsiteX2" fmla="*/ 777123 w 976874"/>
                <a:gd name="connsiteY2" fmla="*/ 776456 h 976874"/>
                <a:gd name="connsiteX3" fmla="*/ 201771 w 976874"/>
                <a:gd name="connsiteY3" fmla="*/ 776456 h 976874"/>
                <a:gd name="connsiteX4" fmla="*/ 1010 w 976874"/>
                <a:gd name="connsiteY4" fmla="*/ 977217 h 976874"/>
                <a:gd name="connsiteX5" fmla="*/ 977884 w 976874"/>
                <a:gd name="connsiteY5" fmla="*/ 977217 h 976874"/>
                <a:gd name="connsiteX6" fmla="*/ 977884 w 976874"/>
                <a:gd name="connsiteY6" fmla="*/ 343 h 976874"/>
                <a:gd name="connsiteX7" fmla="*/ 1010 w 976874"/>
                <a:gd name="connsiteY7" fmla="*/ 343 h 97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6874" h="976874">
                  <a:moveTo>
                    <a:pt x="201771" y="201104"/>
                  </a:moveTo>
                  <a:lnTo>
                    <a:pt x="777123" y="201104"/>
                  </a:lnTo>
                  <a:lnTo>
                    <a:pt x="777123" y="776456"/>
                  </a:lnTo>
                  <a:lnTo>
                    <a:pt x="201771" y="776456"/>
                  </a:lnTo>
                  <a:close/>
                  <a:moveTo>
                    <a:pt x="1010" y="977217"/>
                  </a:moveTo>
                  <a:lnTo>
                    <a:pt x="977884" y="977217"/>
                  </a:lnTo>
                  <a:lnTo>
                    <a:pt x="977884" y="343"/>
                  </a:lnTo>
                  <a:lnTo>
                    <a:pt x="1010" y="343"/>
                  </a:lnTo>
                  <a:close/>
                </a:path>
              </a:pathLst>
            </a:custGeom>
            <a:solidFill>
              <a:srgbClr val="DB2B2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: фигура 179">
              <a:extLst>
                <a:ext uri="{FF2B5EF4-FFF2-40B4-BE49-F238E27FC236}">
                  <a16:creationId xmlns:a16="http://schemas.microsoft.com/office/drawing/2014/main" id="{61F77CF3-6927-A940-9ACD-15B9AC93FF3D}"/>
                </a:ext>
              </a:extLst>
            </p:cNvPr>
            <p:cNvSpPr/>
            <p:nvPr/>
          </p:nvSpPr>
          <p:spPr>
            <a:xfrm>
              <a:off x="16553553" y="5276732"/>
              <a:ext cx="200761" cy="976874"/>
            </a:xfrm>
            <a:custGeom>
              <a:avLst/>
              <a:gdLst>
                <a:gd name="connsiteX0" fmla="*/ 1022 w 200761"/>
                <a:gd name="connsiteY0" fmla="*/ 2804 h 976874"/>
                <a:gd name="connsiteX1" fmla="*/ 1022 w 200761"/>
                <a:gd name="connsiteY1" fmla="*/ 778917 h 976874"/>
                <a:gd name="connsiteX2" fmla="*/ 201783 w 200761"/>
                <a:gd name="connsiteY2" fmla="*/ 977230 h 976874"/>
                <a:gd name="connsiteX3" fmla="*/ 201783 w 200761"/>
                <a:gd name="connsiteY3" fmla="*/ 356 h 97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761" h="976874">
                  <a:moveTo>
                    <a:pt x="1022" y="2804"/>
                  </a:moveTo>
                  <a:lnTo>
                    <a:pt x="1022" y="778917"/>
                  </a:lnTo>
                  <a:lnTo>
                    <a:pt x="201783" y="977230"/>
                  </a:lnTo>
                  <a:lnTo>
                    <a:pt x="201783" y="356"/>
                  </a:lnTo>
                  <a:close/>
                </a:path>
              </a:pathLst>
            </a:custGeom>
            <a:solidFill>
              <a:srgbClr val="B4B1B1"/>
            </a:solidFill>
            <a:ln w="24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cxnSp>
        <p:nvCxnSpPr>
          <p:cNvPr id="204" name="直接连接符 8">
            <a:extLst>
              <a:ext uri="{FF2B5EF4-FFF2-40B4-BE49-F238E27FC236}">
                <a16:creationId xmlns:a16="http://schemas.microsoft.com/office/drawing/2014/main" id="{551CD684-5211-F040-9136-68C36D3B3E2D}"/>
              </a:ext>
            </a:extLst>
          </p:cNvPr>
          <p:cNvCxnSpPr>
            <a:cxnSpLocks/>
          </p:cNvCxnSpPr>
          <p:nvPr/>
        </p:nvCxnSpPr>
        <p:spPr>
          <a:xfrm rot="10800000" flipH="1">
            <a:off x="15962564" y="9180070"/>
            <a:ext cx="2376000" cy="0"/>
          </a:xfrm>
          <a:prstGeom prst="line">
            <a:avLst/>
          </a:prstGeom>
          <a:noFill/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5" name="直接连接符 8">
            <a:extLst>
              <a:ext uri="{FF2B5EF4-FFF2-40B4-BE49-F238E27FC236}">
                <a16:creationId xmlns:a16="http://schemas.microsoft.com/office/drawing/2014/main" id="{70E640B8-5CE1-B66D-AC8E-BEFE626A8C4F}"/>
              </a:ext>
            </a:extLst>
          </p:cNvPr>
          <p:cNvCxnSpPr>
            <a:cxnSpLocks/>
          </p:cNvCxnSpPr>
          <p:nvPr/>
        </p:nvCxnSpPr>
        <p:spPr>
          <a:xfrm flipH="1" flipV="1">
            <a:off x="15924917" y="8245106"/>
            <a:ext cx="2376000" cy="0"/>
          </a:xfrm>
          <a:prstGeom prst="line">
            <a:avLst/>
          </a:prstGeom>
          <a:noFill/>
          <a:ln w="381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triangle" w="lg" len="lg"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7" name="Прямоугольник 206">
            <a:extLst>
              <a:ext uri="{FF2B5EF4-FFF2-40B4-BE49-F238E27FC236}">
                <a16:creationId xmlns:a16="http://schemas.microsoft.com/office/drawing/2014/main" id="{16CB8CD3-9A94-5ABB-3B7C-F54974B8A92A}"/>
              </a:ext>
            </a:extLst>
          </p:cNvPr>
          <p:cNvSpPr/>
          <p:nvPr/>
        </p:nvSpPr>
        <p:spPr>
          <a:xfrm>
            <a:off x="13678937" y="9659672"/>
            <a:ext cx="1520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РИС 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4A3A5A3-29B0-59FC-160C-FA9F7A2CBA57}"/>
              </a:ext>
            </a:extLst>
          </p:cNvPr>
          <p:cNvSpPr txBox="1"/>
          <p:nvPr/>
        </p:nvSpPr>
        <p:spPr>
          <a:xfrm>
            <a:off x="16203913" y="4372492"/>
            <a:ext cx="7466776" cy="198000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solidFill>
              <a:schemeClr val="bg1"/>
            </a:solidFill>
          </a:ln>
        </p:spPr>
        <p:txBody>
          <a:bodyPr wrap="square" lIns="195951" tIns="195951" rIns="195951" bIns="195951" rtlCol="0">
            <a:spAutoFit/>
          </a:bodyPr>
          <a:lstStyle/>
          <a:p>
            <a:pPr marL="498303">
              <a:lnSpc>
                <a:spcPct val="80000"/>
              </a:lnSpc>
              <a:buClr>
                <a:srgbClr val="C00000"/>
              </a:buClr>
            </a:pPr>
            <a:endParaRPr lang="ru-RU" sz="2903" spc="-36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9" name="Прямоугольник 208">
            <a:extLst>
              <a:ext uri="{FF2B5EF4-FFF2-40B4-BE49-F238E27FC236}">
                <a16:creationId xmlns:a16="http://schemas.microsoft.com/office/drawing/2014/main" id="{A17CA0BB-EEA4-9F67-D594-E341F6F6ACCB}"/>
              </a:ext>
            </a:extLst>
          </p:cNvPr>
          <p:cNvSpPr/>
          <p:nvPr/>
        </p:nvSpPr>
        <p:spPr>
          <a:xfrm>
            <a:off x="16355302" y="4472758"/>
            <a:ext cx="250622" cy="1789556"/>
          </a:xfrm>
          <a:prstGeom prst="rect">
            <a:avLst/>
          </a:prstGeom>
          <a:solidFill>
            <a:srgbClr val="BD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3629" dirty="0">
              <a:solidFill>
                <a:srgbClr val="BDE4FF"/>
              </a:solidFill>
            </a:endParaRPr>
          </a:p>
        </p:txBody>
      </p:sp>
      <p:sp>
        <p:nvSpPr>
          <p:cNvPr id="210" name="Прямоугольник 209">
            <a:extLst>
              <a:ext uri="{FF2B5EF4-FFF2-40B4-BE49-F238E27FC236}">
                <a16:creationId xmlns:a16="http://schemas.microsoft.com/office/drawing/2014/main" id="{51257CD0-D2C0-9883-B0F1-F94571B2F628}"/>
              </a:ext>
            </a:extLst>
          </p:cNvPr>
          <p:cNvSpPr/>
          <p:nvPr/>
        </p:nvSpPr>
        <p:spPr>
          <a:xfrm>
            <a:off x="16695414" y="4618572"/>
            <a:ext cx="69752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3000" dirty="0">
                <a:solidFill>
                  <a:schemeClr val="bg1"/>
                </a:solidFill>
                <a:latin typeface="TT Moscow Economy" panose="020B0103030101020204" pitchFamily="34" charset="0"/>
              </a:rPr>
              <a:t>Работа заказчика осуществляется </a:t>
            </a:r>
            <a:br>
              <a:rPr lang="ru-RU" sz="3000" dirty="0">
                <a:solidFill>
                  <a:schemeClr val="bg1"/>
                </a:solidFill>
                <a:latin typeface="TT Moscow Economy" panose="020B0103030101020204" pitchFamily="34" charset="0"/>
              </a:rPr>
            </a:br>
            <a:r>
              <a:rPr lang="ru-RU" sz="3000" dirty="0">
                <a:solidFill>
                  <a:schemeClr val="bg1"/>
                </a:solidFill>
                <a:latin typeface="TT Moscow Economy" panose="020B0103030101020204" pitchFamily="34" charset="0"/>
              </a:rPr>
              <a:t>в своей региональной информационной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270001414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85843670-179F-6206-6F42-C1DEEC831A7E}"/>
              </a:ext>
            </a:extLst>
          </p:cNvPr>
          <p:cNvSpPr/>
          <p:nvPr/>
        </p:nvSpPr>
        <p:spPr>
          <a:xfrm rot="16200000">
            <a:off x="11197727" y="534664"/>
            <a:ext cx="1962909" cy="24409641"/>
          </a:xfrm>
          <a:prstGeom prst="rect">
            <a:avLst/>
          </a:pr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1846"/>
            <a:endParaRPr lang="ru-RU" sz="2669">
              <a:solidFill>
                <a:srgbClr val="F5F5F5"/>
              </a:solidFill>
              <a:latin typeface="TT Norms Regular"/>
            </a:endParaRPr>
          </a:p>
        </p:txBody>
      </p:sp>
      <p:sp>
        <p:nvSpPr>
          <p:cNvPr id="147" name="Номер слайда">
            <a:extLst>
              <a:ext uri="{FF2B5EF4-FFF2-40B4-BE49-F238E27FC236}">
                <a16:creationId xmlns:a16="http://schemas.microsoft.com/office/drawing/2014/main" id="{327523BE-1F94-F482-3FF6-7BED1A6BF2E2}"/>
              </a:ext>
            </a:extLst>
          </p:cNvPr>
          <p:cNvSpPr txBox="1">
            <a:spLocks/>
          </p:cNvSpPr>
          <p:nvPr/>
        </p:nvSpPr>
        <p:spPr>
          <a:xfrm>
            <a:off x="23521882" y="12682022"/>
            <a:ext cx="497973" cy="548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2094692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ЗАКУПКА ПО ПОТРЕБНОСТИ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15102B-A28E-A160-81A8-8648B35D6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A54ECAD-C8A1-ABE7-5ECF-B72D064B1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sp>
        <p:nvSpPr>
          <p:cNvPr id="51" name="TextBox 42">
            <a:extLst>
              <a:ext uri="{FF2B5EF4-FFF2-40B4-BE49-F238E27FC236}">
                <a16:creationId xmlns:a16="http://schemas.microsoft.com/office/drawing/2014/main" id="{B92D951B-BD30-8B67-4871-9270F648CF56}"/>
              </a:ext>
            </a:extLst>
          </p:cNvPr>
          <p:cNvSpPr txBox="1"/>
          <p:nvPr/>
        </p:nvSpPr>
        <p:spPr>
          <a:xfrm>
            <a:off x="6882344" y="7939291"/>
            <a:ext cx="4348694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Изучение потребности поставщиком и подача предложения</a:t>
            </a:r>
            <a:endParaRPr lang="zh-CN" altLang="en-US" sz="2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52" name="TextBox 42">
            <a:extLst>
              <a:ext uri="{FF2B5EF4-FFF2-40B4-BE49-F238E27FC236}">
                <a16:creationId xmlns:a16="http://schemas.microsoft.com/office/drawing/2014/main" id="{FADF9EA2-AB2B-5168-D60C-A39CEFE3BEFF}"/>
              </a:ext>
            </a:extLst>
          </p:cNvPr>
          <p:cNvSpPr txBox="1"/>
          <p:nvPr/>
        </p:nvSpPr>
        <p:spPr>
          <a:xfrm>
            <a:off x="13785656" y="8127646"/>
            <a:ext cx="3589455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Направление проекта контракта поставщику</a:t>
            </a:r>
            <a:endParaRPr lang="zh-CN" altLang="en-US" sz="2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53" name="TextBox 42">
            <a:extLst>
              <a:ext uri="{FF2B5EF4-FFF2-40B4-BE49-F238E27FC236}">
                <a16:creationId xmlns:a16="http://schemas.microsoft.com/office/drawing/2014/main" id="{2E97CC8F-0614-5593-D7BA-F8D456515D3A}"/>
              </a:ext>
            </a:extLst>
          </p:cNvPr>
          <p:cNvSpPr txBox="1"/>
          <p:nvPr/>
        </p:nvSpPr>
        <p:spPr>
          <a:xfrm>
            <a:off x="20612730" y="8294884"/>
            <a:ext cx="2624255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Подписание контракта</a:t>
            </a:r>
            <a:endParaRPr lang="zh-CN" altLang="en-US" sz="2800" b="1" dirty="0">
              <a:solidFill>
                <a:srgbClr val="FF9F9F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54" name="TextBox 42">
            <a:extLst>
              <a:ext uri="{FF2B5EF4-FFF2-40B4-BE49-F238E27FC236}">
                <a16:creationId xmlns:a16="http://schemas.microsoft.com/office/drawing/2014/main" id="{FD4A858E-A5CC-EB52-0B4A-B27D2D22D6DF}"/>
              </a:ext>
            </a:extLst>
          </p:cNvPr>
          <p:cNvSpPr txBox="1"/>
          <p:nvPr/>
        </p:nvSpPr>
        <p:spPr>
          <a:xfrm>
            <a:off x="1147015" y="8127646"/>
            <a:ext cx="3308424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Формирование потребности заказчиком</a:t>
            </a:r>
            <a:endParaRPr lang="zh-CN" altLang="en-US" sz="2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8135B9F-DC5A-5B09-8397-CEBF6DB79109}"/>
              </a:ext>
            </a:extLst>
          </p:cNvPr>
          <p:cNvCxnSpPr>
            <a:endCxn id="76" idx="2"/>
          </p:cNvCxnSpPr>
          <p:nvPr/>
        </p:nvCxnSpPr>
        <p:spPr>
          <a:xfrm flipV="1">
            <a:off x="2725420" y="7569999"/>
            <a:ext cx="19072460" cy="3388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13">
            <a:extLst>
              <a:ext uri="{FF2B5EF4-FFF2-40B4-BE49-F238E27FC236}">
                <a16:creationId xmlns:a16="http://schemas.microsoft.com/office/drawing/2014/main" id="{2FC05833-A834-8F41-A089-C8D7FE282494}"/>
              </a:ext>
            </a:extLst>
          </p:cNvPr>
          <p:cNvCxnSpPr/>
          <p:nvPr/>
        </p:nvCxnSpPr>
        <p:spPr>
          <a:xfrm flipV="1">
            <a:off x="2725420" y="6452731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">
            <a:extLst>
              <a:ext uri="{FF2B5EF4-FFF2-40B4-BE49-F238E27FC236}">
                <a16:creationId xmlns:a16="http://schemas.microsoft.com/office/drawing/2014/main" id="{EF97331A-A4F2-4DD1-B197-72B5EC53A582}"/>
              </a:ext>
            </a:extLst>
          </p:cNvPr>
          <p:cNvSpPr/>
          <p:nvPr/>
        </p:nvSpPr>
        <p:spPr bwMode="auto">
          <a:xfrm rot="16200000">
            <a:off x="1995416" y="5128682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 dirty="0">
              <a:solidFill>
                <a:schemeClr val="bg1"/>
              </a:solidFill>
            </a:endParaRPr>
          </a:p>
        </p:txBody>
      </p:sp>
      <p:sp>
        <p:nvSpPr>
          <p:cNvPr id="58" name="ïsḻïḑè">
            <a:extLst>
              <a:ext uri="{FF2B5EF4-FFF2-40B4-BE49-F238E27FC236}">
                <a16:creationId xmlns:a16="http://schemas.microsoft.com/office/drawing/2014/main" id="{A832FB1D-95CD-6420-4E35-D89D7793FA75}"/>
              </a:ext>
            </a:extLst>
          </p:cNvPr>
          <p:cNvSpPr/>
          <p:nvPr/>
        </p:nvSpPr>
        <p:spPr>
          <a:xfrm>
            <a:off x="2598440" y="7454608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59" name="直接连接符 13">
            <a:extLst>
              <a:ext uri="{FF2B5EF4-FFF2-40B4-BE49-F238E27FC236}">
                <a16:creationId xmlns:a16="http://schemas.microsoft.com/office/drawing/2014/main" id="{790A9A01-F1A4-38A3-57B7-A06B601F1190}"/>
              </a:ext>
            </a:extLst>
          </p:cNvPr>
          <p:cNvCxnSpPr/>
          <p:nvPr/>
        </p:nvCxnSpPr>
        <p:spPr>
          <a:xfrm flipV="1">
            <a:off x="5923598" y="6448994"/>
            <a:ext cx="0" cy="361214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">
            <a:extLst>
              <a:ext uri="{FF2B5EF4-FFF2-40B4-BE49-F238E27FC236}">
                <a16:creationId xmlns:a16="http://schemas.microsoft.com/office/drawing/2014/main" id="{5767F669-F298-DBD7-A162-00898F190ED3}"/>
              </a:ext>
            </a:extLst>
          </p:cNvPr>
          <p:cNvSpPr/>
          <p:nvPr/>
        </p:nvSpPr>
        <p:spPr bwMode="auto">
          <a:xfrm rot="16200000">
            <a:off x="5193594" y="5124944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61" name="ïsḻïḑè">
            <a:extLst>
              <a:ext uri="{FF2B5EF4-FFF2-40B4-BE49-F238E27FC236}">
                <a16:creationId xmlns:a16="http://schemas.microsoft.com/office/drawing/2014/main" id="{CCCF4B8C-B8D1-1C08-B91B-8DBF619812B0}"/>
              </a:ext>
            </a:extLst>
          </p:cNvPr>
          <p:cNvSpPr/>
          <p:nvPr/>
        </p:nvSpPr>
        <p:spPr>
          <a:xfrm>
            <a:off x="5796618" y="7450871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62" name="直接连接符 13">
            <a:extLst>
              <a:ext uri="{FF2B5EF4-FFF2-40B4-BE49-F238E27FC236}">
                <a16:creationId xmlns:a16="http://schemas.microsoft.com/office/drawing/2014/main" id="{555EE402-EDDD-E358-B199-C84D71EF57CF}"/>
              </a:ext>
            </a:extLst>
          </p:cNvPr>
          <p:cNvCxnSpPr/>
          <p:nvPr/>
        </p:nvCxnSpPr>
        <p:spPr>
          <a:xfrm flipV="1">
            <a:off x="9121784" y="6425537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5">
            <a:extLst>
              <a:ext uri="{FF2B5EF4-FFF2-40B4-BE49-F238E27FC236}">
                <a16:creationId xmlns:a16="http://schemas.microsoft.com/office/drawing/2014/main" id="{4017AF85-A332-50F1-2828-AD1354D0BFF4}"/>
              </a:ext>
            </a:extLst>
          </p:cNvPr>
          <p:cNvSpPr/>
          <p:nvPr/>
        </p:nvSpPr>
        <p:spPr bwMode="auto">
          <a:xfrm rot="16200000">
            <a:off x="8391779" y="5101487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64" name="ïsḻïḑè">
            <a:extLst>
              <a:ext uri="{FF2B5EF4-FFF2-40B4-BE49-F238E27FC236}">
                <a16:creationId xmlns:a16="http://schemas.microsoft.com/office/drawing/2014/main" id="{13AA5B59-5394-AEFE-0843-69237B472E2B}"/>
              </a:ext>
            </a:extLst>
          </p:cNvPr>
          <p:cNvSpPr/>
          <p:nvPr/>
        </p:nvSpPr>
        <p:spPr>
          <a:xfrm>
            <a:off x="8994803" y="7427412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65" name="直接连接符 13">
            <a:extLst>
              <a:ext uri="{FF2B5EF4-FFF2-40B4-BE49-F238E27FC236}">
                <a16:creationId xmlns:a16="http://schemas.microsoft.com/office/drawing/2014/main" id="{B5658ACF-2058-4F57-1E4F-999892D57428}"/>
              </a:ext>
            </a:extLst>
          </p:cNvPr>
          <p:cNvCxnSpPr/>
          <p:nvPr/>
        </p:nvCxnSpPr>
        <p:spPr>
          <a:xfrm flipV="1">
            <a:off x="12317493" y="6448990"/>
            <a:ext cx="0" cy="361214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5">
            <a:extLst>
              <a:ext uri="{FF2B5EF4-FFF2-40B4-BE49-F238E27FC236}">
                <a16:creationId xmlns:a16="http://schemas.microsoft.com/office/drawing/2014/main" id="{866D7952-C24A-BDEA-CB2E-5A88DCA03469}"/>
              </a:ext>
            </a:extLst>
          </p:cNvPr>
          <p:cNvSpPr/>
          <p:nvPr/>
        </p:nvSpPr>
        <p:spPr bwMode="auto">
          <a:xfrm rot="16200000">
            <a:off x="11587489" y="5124941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67" name="ïsḻïḑè">
            <a:extLst>
              <a:ext uri="{FF2B5EF4-FFF2-40B4-BE49-F238E27FC236}">
                <a16:creationId xmlns:a16="http://schemas.microsoft.com/office/drawing/2014/main" id="{8B947E92-98B3-5B3A-3787-1931667CF39F}"/>
              </a:ext>
            </a:extLst>
          </p:cNvPr>
          <p:cNvSpPr/>
          <p:nvPr/>
        </p:nvSpPr>
        <p:spPr>
          <a:xfrm>
            <a:off x="12190513" y="7450866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68" name="直接连接符 13">
            <a:extLst>
              <a:ext uri="{FF2B5EF4-FFF2-40B4-BE49-F238E27FC236}">
                <a16:creationId xmlns:a16="http://schemas.microsoft.com/office/drawing/2014/main" id="{6798B3BA-AC97-5614-D4E5-B8D31AB2890C}"/>
              </a:ext>
            </a:extLst>
          </p:cNvPr>
          <p:cNvCxnSpPr/>
          <p:nvPr/>
        </p:nvCxnSpPr>
        <p:spPr>
          <a:xfrm flipV="1">
            <a:off x="15523322" y="6448990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5">
            <a:extLst>
              <a:ext uri="{FF2B5EF4-FFF2-40B4-BE49-F238E27FC236}">
                <a16:creationId xmlns:a16="http://schemas.microsoft.com/office/drawing/2014/main" id="{9ED94487-E6B8-F61F-5B54-529D0C9151BD}"/>
              </a:ext>
            </a:extLst>
          </p:cNvPr>
          <p:cNvSpPr/>
          <p:nvPr/>
        </p:nvSpPr>
        <p:spPr bwMode="auto">
          <a:xfrm rot="16200000">
            <a:off x="14793318" y="5124941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70" name="ïsḻïḑè">
            <a:extLst>
              <a:ext uri="{FF2B5EF4-FFF2-40B4-BE49-F238E27FC236}">
                <a16:creationId xmlns:a16="http://schemas.microsoft.com/office/drawing/2014/main" id="{17611075-5EC9-B68D-EB49-7694B613A768}"/>
              </a:ext>
            </a:extLst>
          </p:cNvPr>
          <p:cNvSpPr/>
          <p:nvPr/>
        </p:nvSpPr>
        <p:spPr>
          <a:xfrm>
            <a:off x="15396342" y="7450866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71" name="直接连接符 13">
            <a:extLst>
              <a:ext uri="{FF2B5EF4-FFF2-40B4-BE49-F238E27FC236}">
                <a16:creationId xmlns:a16="http://schemas.microsoft.com/office/drawing/2014/main" id="{30875363-3BD9-BBC8-67E4-E3347606CA16}"/>
              </a:ext>
            </a:extLst>
          </p:cNvPr>
          <p:cNvCxnSpPr/>
          <p:nvPr/>
        </p:nvCxnSpPr>
        <p:spPr>
          <a:xfrm flipV="1">
            <a:off x="18729148" y="6436498"/>
            <a:ext cx="0" cy="361214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5">
            <a:extLst>
              <a:ext uri="{FF2B5EF4-FFF2-40B4-BE49-F238E27FC236}">
                <a16:creationId xmlns:a16="http://schemas.microsoft.com/office/drawing/2014/main" id="{8D26ACD2-ED4A-43FA-911D-A4EFBCF14CE7}"/>
              </a:ext>
            </a:extLst>
          </p:cNvPr>
          <p:cNvSpPr/>
          <p:nvPr/>
        </p:nvSpPr>
        <p:spPr bwMode="auto">
          <a:xfrm rot="16200000">
            <a:off x="17999144" y="5112448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73" name="ïsḻïḑè">
            <a:extLst>
              <a:ext uri="{FF2B5EF4-FFF2-40B4-BE49-F238E27FC236}">
                <a16:creationId xmlns:a16="http://schemas.microsoft.com/office/drawing/2014/main" id="{E7E99A8D-0B97-B03A-B4A4-F5A5F1C1287F}"/>
              </a:ext>
            </a:extLst>
          </p:cNvPr>
          <p:cNvSpPr/>
          <p:nvPr/>
        </p:nvSpPr>
        <p:spPr>
          <a:xfrm>
            <a:off x="18602168" y="7438375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74" name="直接连接符 13">
            <a:extLst>
              <a:ext uri="{FF2B5EF4-FFF2-40B4-BE49-F238E27FC236}">
                <a16:creationId xmlns:a16="http://schemas.microsoft.com/office/drawing/2014/main" id="{D2B48AA7-D24F-632D-FFE1-FFABA28556E2}"/>
              </a:ext>
            </a:extLst>
          </p:cNvPr>
          <p:cNvCxnSpPr/>
          <p:nvPr/>
        </p:nvCxnSpPr>
        <p:spPr>
          <a:xfrm flipV="1">
            <a:off x="21924861" y="6441143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5">
            <a:extLst>
              <a:ext uri="{FF2B5EF4-FFF2-40B4-BE49-F238E27FC236}">
                <a16:creationId xmlns:a16="http://schemas.microsoft.com/office/drawing/2014/main" id="{C6DDB685-30EB-704C-C97F-8C0D8B773643}"/>
              </a:ext>
            </a:extLst>
          </p:cNvPr>
          <p:cNvSpPr/>
          <p:nvPr/>
        </p:nvSpPr>
        <p:spPr bwMode="auto">
          <a:xfrm rot="16200000">
            <a:off x="21194856" y="5117094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76" name="ïsḻïḑè">
            <a:extLst>
              <a:ext uri="{FF2B5EF4-FFF2-40B4-BE49-F238E27FC236}">
                <a16:creationId xmlns:a16="http://schemas.microsoft.com/office/drawing/2014/main" id="{C7CF35CD-1945-93F8-8FBD-F6A09D9810BA}"/>
              </a:ext>
            </a:extLst>
          </p:cNvPr>
          <p:cNvSpPr/>
          <p:nvPr/>
        </p:nvSpPr>
        <p:spPr>
          <a:xfrm>
            <a:off x="21797880" y="7443019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75548B-4D95-9475-ABE7-8B8C203F6DD2}"/>
              </a:ext>
            </a:extLst>
          </p:cNvPr>
          <p:cNvGrpSpPr/>
          <p:nvPr/>
        </p:nvGrpSpPr>
        <p:grpSpPr>
          <a:xfrm>
            <a:off x="18351058" y="5284145"/>
            <a:ext cx="822986" cy="961165"/>
            <a:chOff x="6519194" y="2060964"/>
            <a:chExt cx="242338" cy="283026"/>
          </a:xfrm>
        </p:grpSpPr>
        <p:sp>
          <p:nvSpPr>
            <p:cNvPr id="112" name="Freeform 100">
              <a:extLst>
                <a:ext uri="{FF2B5EF4-FFF2-40B4-BE49-F238E27FC236}">
                  <a16:creationId xmlns:a16="http://schemas.microsoft.com/office/drawing/2014/main" id="{946B6F3F-43BA-ACF2-F1B3-0207558912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9194" y="2117265"/>
              <a:ext cx="168933" cy="226725"/>
            </a:xfrm>
            <a:custGeom>
              <a:avLst/>
              <a:gdLst>
                <a:gd name="T0" fmla="*/ 582 w 763"/>
                <a:gd name="T1" fmla="*/ 187 h 1018"/>
                <a:gd name="T2" fmla="*/ 572 w 763"/>
                <a:gd name="T3" fmla="*/ 92 h 1018"/>
                <a:gd name="T4" fmla="*/ 561 w 763"/>
                <a:gd name="T5" fmla="*/ 48 h 1018"/>
                <a:gd name="T6" fmla="*/ 527 w 763"/>
                <a:gd name="T7" fmla="*/ 12 h 1018"/>
                <a:gd name="T8" fmla="*/ 87 w 763"/>
                <a:gd name="T9" fmla="*/ 0 h 1018"/>
                <a:gd name="T10" fmla="*/ 45 w 763"/>
                <a:gd name="T11" fmla="*/ 12 h 1018"/>
                <a:gd name="T12" fmla="*/ 10 w 763"/>
                <a:gd name="T13" fmla="*/ 48 h 1018"/>
                <a:gd name="T14" fmla="*/ 0 w 763"/>
                <a:gd name="T15" fmla="*/ 927 h 1018"/>
                <a:gd name="T16" fmla="*/ 10 w 763"/>
                <a:gd name="T17" fmla="*/ 970 h 1018"/>
                <a:gd name="T18" fmla="*/ 45 w 763"/>
                <a:gd name="T19" fmla="*/ 1007 h 1018"/>
                <a:gd name="T20" fmla="*/ 676 w 763"/>
                <a:gd name="T21" fmla="*/ 1018 h 1018"/>
                <a:gd name="T22" fmla="*/ 716 w 763"/>
                <a:gd name="T23" fmla="*/ 1007 h 1018"/>
                <a:gd name="T24" fmla="*/ 752 w 763"/>
                <a:gd name="T25" fmla="*/ 970 h 1018"/>
                <a:gd name="T26" fmla="*/ 763 w 763"/>
                <a:gd name="T27" fmla="*/ 283 h 1018"/>
                <a:gd name="T28" fmla="*/ 752 w 763"/>
                <a:gd name="T29" fmla="*/ 239 h 1018"/>
                <a:gd name="T30" fmla="*/ 716 w 763"/>
                <a:gd name="T31" fmla="*/ 203 h 1018"/>
                <a:gd name="T32" fmla="*/ 676 w 763"/>
                <a:gd name="T33" fmla="*/ 191 h 1018"/>
                <a:gd name="T34" fmla="*/ 692 w 763"/>
                <a:gd name="T35" fmla="*/ 946 h 1018"/>
                <a:gd name="T36" fmla="*/ 87 w 763"/>
                <a:gd name="T37" fmla="*/ 955 h 1018"/>
                <a:gd name="T38" fmla="*/ 65 w 763"/>
                <a:gd name="T39" fmla="*/ 938 h 1018"/>
                <a:gd name="T40" fmla="*/ 65 w 763"/>
                <a:gd name="T41" fmla="*/ 81 h 1018"/>
                <a:gd name="T42" fmla="*/ 87 w 763"/>
                <a:gd name="T43" fmla="*/ 64 h 1018"/>
                <a:gd name="T44" fmla="*/ 501 w 763"/>
                <a:gd name="T45" fmla="*/ 72 h 1018"/>
                <a:gd name="T46" fmla="*/ 508 w 763"/>
                <a:gd name="T47" fmla="*/ 163 h 1018"/>
                <a:gd name="T48" fmla="*/ 523 w 763"/>
                <a:gd name="T49" fmla="*/ 214 h 1018"/>
                <a:gd name="T50" fmla="*/ 562 w 763"/>
                <a:gd name="T51" fmla="*/ 248 h 1018"/>
                <a:gd name="T52" fmla="*/ 676 w 763"/>
                <a:gd name="T53" fmla="*/ 255 h 1018"/>
                <a:gd name="T54" fmla="*/ 697 w 763"/>
                <a:gd name="T55" fmla="*/ 271 h 1018"/>
                <a:gd name="T56" fmla="*/ 413 w 763"/>
                <a:gd name="T57" fmla="*/ 319 h 1018"/>
                <a:gd name="T58" fmla="*/ 442 w 763"/>
                <a:gd name="T59" fmla="*/ 299 h 1018"/>
                <a:gd name="T60" fmla="*/ 440 w 763"/>
                <a:gd name="T61" fmla="*/ 269 h 1018"/>
                <a:gd name="T62" fmla="*/ 158 w 763"/>
                <a:gd name="T63" fmla="*/ 255 h 1018"/>
                <a:gd name="T64" fmla="*/ 132 w 763"/>
                <a:gd name="T65" fmla="*/ 269 h 1018"/>
                <a:gd name="T66" fmla="*/ 130 w 763"/>
                <a:gd name="T67" fmla="*/ 299 h 1018"/>
                <a:gd name="T68" fmla="*/ 158 w 763"/>
                <a:gd name="T69" fmla="*/ 319 h 1018"/>
                <a:gd name="T70" fmla="*/ 146 w 763"/>
                <a:gd name="T71" fmla="*/ 385 h 1018"/>
                <a:gd name="T72" fmla="*/ 126 w 763"/>
                <a:gd name="T73" fmla="*/ 414 h 1018"/>
                <a:gd name="T74" fmla="*/ 140 w 763"/>
                <a:gd name="T75" fmla="*/ 440 h 1018"/>
                <a:gd name="T76" fmla="*/ 610 w 763"/>
                <a:gd name="T77" fmla="*/ 445 h 1018"/>
                <a:gd name="T78" fmla="*/ 635 w 763"/>
                <a:gd name="T79" fmla="*/ 420 h 1018"/>
                <a:gd name="T80" fmla="*/ 626 w 763"/>
                <a:gd name="T81" fmla="*/ 392 h 1018"/>
                <a:gd name="T82" fmla="*/ 604 w 763"/>
                <a:gd name="T83" fmla="*/ 510 h 1018"/>
                <a:gd name="T84" fmla="*/ 136 w 763"/>
                <a:gd name="T85" fmla="*/ 518 h 1018"/>
                <a:gd name="T86" fmla="*/ 127 w 763"/>
                <a:gd name="T87" fmla="*/ 547 h 1018"/>
                <a:gd name="T88" fmla="*/ 152 w 763"/>
                <a:gd name="T89" fmla="*/ 572 h 1018"/>
                <a:gd name="T90" fmla="*/ 621 w 763"/>
                <a:gd name="T91" fmla="*/ 567 h 1018"/>
                <a:gd name="T92" fmla="*/ 636 w 763"/>
                <a:gd name="T93" fmla="*/ 541 h 1018"/>
                <a:gd name="T94" fmla="*/ 616 w 763"/>
                <a:gd name="T95" fmla="*/ 512 h 1018"/>
                <a:gd name="T96" fmla="*/ 158 w 763"/>
                <a:gd name="T97" fmla="*/ 636 h 1018"/>
                <a:gd name="T98" fmla="*/ 130 w 763"/>
                <a:gd name="T99" fmla="*/ 655 h 1018"/>
                <a:gd name="T100" fmla="*/ 132 w 763"/>
                <a:gd name="T101" fmla="*/ 687 h 1018"/>
                <a:gd name="T102" fmla="*/ 604 w 763"/>
                <a:gd name="T103" fmla="*/ 701 h 1018"/>
                <a:gd name="T104" fmla="*/ 630 w 763"/>
                <a:gd name="T105" fmla="*/ 687 h 1018"/>
                <a:gd name="T106" fmla="*/ 633 w 763"/>
                <a:gd name="T107" fmla="*/ 655 h 1018"/>
                <a:gd name="T108" fmla="*/ 604 w 763"/>
                <a:gd name="T109" fmla="*/ 636 h 1018"/>
                <a:gd name="T110" fmla="*/ 146 w 763"/>
                <a:gd name="T111" fmla="*/ 766 h 1018"/>
                <a:gd name="T112" fmla="*/ 126 w 763"/>
                <a:gd name="T113" fmla="*/ 796 h 1018"/>
                <a:gd name="T114" fmla="*/ 140 w 763"/>
                <a:gd name="T115" fmla="*/ 822 h 1018"/>
                <a:gd name="T116" fmla="*/ 610 w 763"/>
                <a:gd name="T117" fmla="*/ 827 h 1018"/>
                <a:gd name="T118" fmla="*/ 635 w 763"/>
                <a:gd name="T119" fmla="*/ 802 h 1018"/>
                <a:gd name="T120" fmla="*/ 626 w 763"/>
                <a:gd name="T121" fmla="*/ 773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3" h="1018">
                  <a:moveTo>
                    <a:pt x="676" y="191"/>
                  </a:moveTo>
                  <a:lnTo>
                    <a:pt x="595" y="191"/>
                  </a:lnTo>
                  <a:lnTo>
                    <a:pt x="595" y="191"/>
                  </a:lnTo>
                  <a:lnTo>
                    <a:pt x="591" y="191"/>
                  </a:lnTo>
                  <a:lnTo>
                    <a:pt x="587" y="189"/>
                  </a:lnTo>
                  <a:lnTo>
                    <a:pt x="582" y="187"/>
                  </a:lnTo>
                  <a:lnTo>
                    <a:pt x="579" y="183"/>
                  </a:lnTo>
                  <a:lnTo>
                    <a:pt x="576" y="179"/>
                  </a:lnTo>
                  <a:lnTo>
                    <a:pt x="574" y="174"/>
                  </a:lnTo>
                  <a:lnTo>
                    <a:pt x="573" y="169"/>
                  </a:lnTo>
                  <a:lnTo>
                    <a:pt x="572" y="163"/>
                  </a:lnTo>
                  <a:lnTo>
                    <a:pt x="572" y="92"/>
                  </a:lnTo>
                  <a:lnTo>
                    <a:pt x="572" y="92"/>
                  </a:lnTo>
                  <a:lnTo>
                    <a:pt x="572" y="83"/>
                  </a:lnTo>
                  <a:lnTo>
                    <a:pt x="570" y="74"/>
                  </a:lnTo>
                  <a:lnTo>
                    <a:pt x="568" y="64"/>
                  </a:lnTo>
                  <a:lnTo>
                    <a:pt x="565" y="57"/>
                  </a:lnTo>
                  <a:lnTo>
                    <a:pt x="561" y="48"/>
                  </a:lnTo>
                  <a:lnTo>
                    <a:pt x="557" y="41"/>
                  </a:lnTo>
                  <a:lnTo>
                    <a:pt x="552" y="34"/>
                  </a:lnTo>
                  <a:lnTo>
                    <a:pt x="546" y="27"/>
                  </a:lnTo>
                  <a:lnTo>
                    <a:pt x="540" y="21"/>
                  </a:lnTo>
                  <a:lnTo>
                    <a:pt x="533" y="16"/>
                  </a:lnTo>
                  <a:lnTo>
                    <a:pt x="527" y="12"/>
                  </a:lnTo>
                  <a:lnTo>
                    <a:pt x="518" y="7"/>
                  </a:lnTo>
                  <a:lnTo>
                    <a:pt x="510" y="4"/>
                  </a:lnTo>
                  <a:lnTo>
                    <a:pt x="502" y="2"/>
                  </a:lnTo>
                  <a:lnTo>
                    <a:pt x="493" y="1"/>
                  </a:lnTo>
                  <a:lnTo>
                    <a:pt x="485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69" y="2"/>
                  </a:lnTo>
                  <a:lnTo>
                    <a:pt x="61" y="4"/>
                  </a:lnTo>
                  <a:lnTo>
                    <a:pt x="52" y="7"/>
                  </a:lnTo>
                  <a:lnTo>
                    <a:pt x="45" y="12"/>
                  </a:lnTo>
                  <a:lnTo>
                    <a:pt x="38" y="16"/>
                  </a:lnTo>
                  <a:lnTo>
                    <a:pt x="31" y="21"/>
                  </a:lnTo>
                  <a:lnTo>
                    <a:pt x="25" y="27"/>
                  </a:lnTo>
                  <a:lnTo>
                    <a:pt x="19" y="34"/>
                  </a:lnTo>
                  <a:lnTo>
                    <a:pt x="15" y="41"/>
                  </a:lnTo>
                  <a:lnTo>
                    <a:pt x="10" y="48"/>
                  </a:lnTo>
                  <a:lnTo>
                    <a:pt x="6" y="57"/>
                  </a:lnTo>
                  <a:lnTo>
                    <a:pt x="3" y="64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0" y="92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0" y="937"/>
                  </a:lnTo>
                  <a:lnTo>
                    <a:pt x="1" y="945"/>
                  </a:lnTo>
                  <a:lnTo>
                    <a:pt x="3" y="954"/>
                  </a:lnTo>
                  <a:lnTo>
                    <a:pt x="6" y="962"/>
                  </a:lnTo>
                  <a:lnTo>
                    <a:pt x="10" y="970"/>
                  </a:lnTo>
                  <a:lnTo>
                    <a:pt x="15" y="977"/>
                  </a:lnTo>
                  <a:lnTo>
                    <a:pt x="19" y="985"/>
                  </a:lnTo>
                  <a:lnTo>
                    <a:pt x="25" y="991"/>
                  </a:lnTo>
                  <a:lnTo>
                    <a:pt x="31" y="998"/>
                  </a:lnTo>
                  <a:lnTo>
                    <a:pt x="38" y="1002"/>
                  </a:lnTo>
                  <a:lnTo>
                    <a:pt x="45" y="1007"/>
                  </a:lnTo>
                  <a:lnTo>
                    <a:pt x="52" y="1011"/>
                  </a:lnTo>
                  <a:lnTo>
                    <a:pt x="61" y="1014"/>
                  </a:lnTo>
                  <a:lnTo>
                    <a:pt x="69" y="1016"/>
                  </a:lnTo>
                  <a:lnTo>
                    <a:pt x="78" y="1018"/>
                  </a:lnTo>
                  <a:lnTo>
                    <a:pt x="87" y="1018"/>
                  </a:lnTo>
                  <a:lnTo>
                    <a:pt x="676" y="1018"/>
                  </a:lnTo>
                  <a:lnTo>
                    <a:pt x="676" y="1018"/>
                  </a:lnTo>
                  <a:lnTo>
                    <a:pt x="684" y="1018"/>
                  </a:lnTo>
                  <a:lnTo>
                    <a:pt x="693" y="1016"/>
                  </a:lnTo>
                  <a:lnTo>
                    <a:pt x="701" y="1014"/>
                  </a:lnTo>
                  <a:lnTo>
                    <a:pt x="709" y="1011"/>
                  </a:lnTo>
                  <a:lnTo>
                    <a:pt x="716" y="1007"/>
                  </a:lnTo>
                  <a:lnTo>
                    <a:pt x="724" y="1002"/>
                  </a:lnTo>
                  <a:lnTo>
                    <a:pt x="730" y="998"/>
                  </a:lnTo>
                  <a:lnTo>
                    <a:pt x="737" y="991"/>
                  </a:lnTo>
                  <a:lnTo>
                    <a:pt x="742" y="985"/>
                  </a:lnTo>
                  <a:lnTo>
                    <a:pt x="748" y="977"/>
                  </a:lnTo>
                  <a:lnTo>
                    <a:pt x="752" y="970"/>
                  </a:lnTo>
                  <a:lnTo>
                    <a:pt x="756" y="962"/>
                  </a:lnTo>
                  <a:lnTo>
                    <a:pt x="758" y="954"/>
                  </a:lnTo>
                  <a:lnTo>
                    <a:pt x="760" y="945"/>
                  </a:lnTo>
                  <a:lnTo>
                    <a:pt x="763" y="937"/>
                  </a:lnTo>
                  <a:lnTo>
                    <a:pt x="763" y="927"/>
                  </a:lnTo>
                  <a:lnTo>
                    <a:pt x="763" y="283"/>
                  </a:lnTo>
                  <a:lnTo>
                    <a:pt x="763" y="283"/>
                  </a:lnTo>
                  <a:lnTo>
                    <a:pt x="763" y="273"/>
                  </a:lnTo>
                  <a:lnTo>
                    <a:pt x="760" y="264"/>
                  </a:lnTo>
                  <a:lnTo>
                    <a:pt x="758" y="255"/>
                  </a:lnTo>
                  <a:lnTo>
                    <a:pt x="756" y="247"/>
                  </a:lnTo>
                  <a:lnTo>
                    <a:pt x="752" y="239"/>
                  </a:lnTo>
                  <a:lnTo>
                    <a:pt x="748" y="232"/>
                  </a:lnTo>
                  <a:lnTo>
                    <a:pt x="742" y="224"/>
                  </a:lnTo>
                  <a:lnTo>
                    <a:pt x="737" y="218"/>
                  </a:lnTo>
                  <a:lnTo>
                    <a:pt x="730" y="212"/>
                  </a:lnTo>
                  <a:lnTo>
                    <a:pt x="724" y="207"/>
                  </a:lnTo>
                  <a:lnTo>
                    <a:pt x="716" y="203"/>
                  </a:lnTo>
                  <a:lnTo>
                    <a:pt x="709" y="198"/>
                  </a:lnTo>
                  <a:lnTo>
                    <a:pt x="701" y="195"/>
                  </a:lnTo>
                  <a:lnTo>
                    <a:pt x="693" y="193"/>
                  </a:lnTo>
                  <a:lnTo>
                    <a:pt x="684" y="192"/>
                  </a:lnTo>
                  <a:lnTo>
                    <a:pt x="676" y="191"/>
                  </a:lnTo>
                  <a:lnTo>
                    <a:pt x="676" y="191"/>
                  </a:lnTo>
                  <a:close/>
                  <a:moveTo>
                    <a:pt x="699" y="927"/>
                  </a:moveTo>
                  <a:lnTo>
                    <a:pt x="699" y="927"/>
                  </a:lnTo>
                  <a:lnTo>
                    <a:pt x="698" y="932"/>
                  </a:lnTo>
                  <a:lnTo>
                    <a:pt x="697" y="938"/>
                  </a:lnTo>
                  <a:lnTo>
                    <a:pt x="695" y="942"/>
                  </a:lnTo>
                  <a:lnTo>
                    <a:pt x="692" y="946"/>
                  </a:lnTo>
                  <a:lnTo>
                    <a:pt x="689" y="949"/>
                  </a:lnTo>
                  <a:lnTo>
                    <a:pt x="684" y="953"/>
                  </a:lnTo>
                  <a:lnTo>
                    <a:pt x="680" y="954"/>
                  </a:lnTo>
                  <a:lnTo>
                    <a:pt x="676" y="955"/>
                  </a:lnTo>
                  <a:lnTo>
                    <a:pt x="87" y="955"/>
                  </a:lnTo>
                  <a:lnTo>
                    <a:pt x="87" y="955"/>
                  </a:lnTo>
                  <a:lnTo>
                    <a:pt x="82" y="954"/>
                  </a:lnTo>
                  <a:lnTo>
                    <a:pt x="78" y="953"/>
                  </a:lnTo>
                  <a:lnTo>
                    <a:pt x="74" y="949"/>
                  </a:lnTo>
                  <a:lnTo>
                    <a:pt x="69" y="946"/>
                  </a:lnTo>
                  <a:lnTo>
                    <a:pt x="67" y="942"/>
                  </a:lnTo>
                  <a:lnTo>
                    <a:pt x="65" y="938"/>
                  </a:lnTo>
                  <a:lnTo>
                    <a:pt x="63" y="932"/>
                  </a:lnTo>
                  <a:lnTo>
                    <a:pt x="63" y="927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3" y="86"/>
                  </a:lnTo>
                  <a:lnTo>
                    <a:pt x="65" y="81"/>
                  </a:lnTo>
                  <a:lnTo>
                    <a:pt x="67" y="76"/>
                  </a:lnTo>
                  <a:lnTo>
                    <a:pt x="69" y="72"/>
                  </a:lnTo>
                  <a:lnTo>
                    <a:pt x="74" y="69"/>
                  </a:lnTo>
                  <a:lnTo>
                    <a:pt x="78" y="66"/>
                  </a:lnTo>
                  <a:lnTo>
                    <a:pt x="82" y="64"/>
                  </a:lnTo>
                  <a:lnTo>
                    <a:pt x="87" y="64"/>
                  </a:lnTo>
                  <a:lnTo>
                    <a:pt x="485" y="64"/>
                  </a:lnTo>
                  <a:lnTo>
                    <a:pt x="485" y="64"/>
                  </a:lnTo>
                  <a:lnTo>
                    <a:pt x="489" y="64"/>
                  </a:lnTo>
                  <a:lnTo>
                    <a:pt x="493" y="66"/>
                  </a:lnTo>
                  <a:lnTo>
                    <a:pt x="498" y="69"/>
                  </a:lnTo>
                  <a:lnTo>
                    <a:pt x="501" y="72"/>
                  </a:lnTo>
                  <a:lnTo>
                    <a:pt x="504" y="76"/>
                  </a:lnTo>
                  <a:lnTo>
                    <a:pt x="506" y="81"/>
                  </a:lnTo>
                  <a:lnTo>
                    <a:pt x="508" y="86"/>
                  </a:lnTo>
                  <a:lnTo>
                    <a:pt x="508" y="92"/>
                  </a:lnTo>
                  <a:lnTo>
                    <a:pt x="508" y="163"/>
                  </a:lnTo>
                  <a:lnTo>
                    <a:pt x="508" y="163"/>
                  </a:lnTo>
                  <a:lnTo>
                    <a:pt x="508" y="173"/>
                  </a:lnTo>
                  <a:lnTo>
                    <a:pt x="510" y="182"/>
                  </a:lnTo>
                  <a:lnTo>
                    <a:pt x="513" y="191"/>
                  </a:lnTo>
                  <a:lnTo>
                    <a:pt x="515" y="199"/>
                  </a:lnTo>
                  <a:lnTo>
                    <a:pt x="519" y="207"/>
                  </a:lnTo>
                  <a:lnTo>
                    <a:pt x="523" y="214"/>
                  </a:lnTo>
                  <a:lnTo>
                    <a:pt x="529" y="222"/>
                  </a:lnTo>
                  <a:lnTo>
                    <a:pt x="534" y="228"/>
                  </a:lnTo>
                  <a:lnTo>
                    <a:pt x="540" y="234"/>
                  </a:lnTo>
                  <a:lnTo>
                    <a:pt x="547" y="239"/>
                  </a:lnTo>
                  <a:lnTo>
                    <a:pt x="554" y="243"/>
                  </a:lnTo>
                  <a:lnTo>
                    <a:pt x="562" y="248"/>
                  </a:lnTo>
                  <a:lnTo>
                    <a:pt x="569" y="251"/>
                  </a:lnTo>
                  <a:lnTo>
                    <a:pt x="578" y="253"/>
                  </a:lnTo>
                  <a:lnTo>
                    <a:pt x="587" y="254"/>
                  </a:lnTo>
                  <a:lnTo>
                    <a:pt x="595" y="255"/>
                  </a:lnTo>
                  <a:lnTo>
                    <a:pt x="676" y="255"/>
                  </a:lnTo>
                  <a:lnTo>
                    <a:pt x="676" y="255"/>
                  </a:lnTo>
                  <a:lnTo>
                    <a:pt x="680" y="255"/>
                  </a:lnTo>
                  <a:lnTo>
                    <a:pt x="684" y="257"/>
                  </a:lnTo>
                  <a:lnTo>
                    <a:pt x="689" y="260"/>
                  </a:lnTo>
                  <a:lnTo>
                    <a:pt x="692" y="263"/>
                  </a:lnTo>
                  <a:lnTo>
                    <a:pt x="695" y="267"/>
                  </a:lnTo>
                  <a:lnTo>
                    <a:pt x="697" y="271"/>
                  </a:lnTo>
                  <a:lnTo>
                    <a:pt x="698" y="277"/>
                  </a:lnTo>
                  <a:lnTo>
                    <a:pt x="699" y="283"/>
                  </a:lnTo>
                  <a:lnTo>
                    <a:pt x="699" y="927"/>
                  </a:lnTo>
                  <a:close/>
                  <a:moveTo>
                    <a:pt x="158" y="319"/>
                  </a:moveTo>
                  <a:lnTo>
                    <a:pt x="413" y="319"/>
                  </a:lnTo>
                  <a:lnTo>
                    <a:pt x="413" y="319"/>
                  </a:lnTo>
                  <a:lnTo>
                    <a:pt x="419" y="317"/>
                  </a:lnTo>
                  <a:lnTo>
                    <a:pt x="426" y="316"/>
                  </a:lnTo>
                  <a:lnTo>
                    <a:pt x="431" y="313"/>
                  </a:lnTo>
                  <a:lnTo>
                    <a:pt x="435" y="309"/>
                  </a:lnTo>
                  <a:lnTo>
                    <a:pt x="440" y="305"/>
                  </a:lnTo>
                  <a:lnTo>
                    <a:pt x="442" y="299"/>
                  </a:lnTo>
                  <a:lnTo>
                    <a:pt x="444" y="293"/>
                  </a:lnTo>
                  <a:lnTo>
                    <a:pt x="445" y="286"/>
                  </a:lnTo>
                  <a:lnTo>
                    <a:pt x="445" y="286"/>
                  </a:lnTo>
                  <a:lnTo>
                    <a:pt x="444" y="280"/>
                  </a:lnTo>
                  <a:lnTo>
                    <a:pt x="442" y="275"/>
                  </a:lnTo>
                  <a:lnTo>
                    <a:pt x="440" y="269"/>
                  </a:lnTo>
                  <a:lnTo>
                    <a:pt x="435" y="264"/>
                  </a:lnTo>
                  <a:lnTo>
                    <a:pt x="431" y="261"/>
                  </a:lnTo>
                  <a:lnTo>
                    <a:pt x="426" y="257"/>
                  </a:lnTo>
                  <a:lnTo>
                    <a:pt x="419" y="255"/>
                  </a:lnTo>
                  <a:lnTo>
                    <a:pt x="413" y="255"/>
                  </a:lnTo>
                  <a:lnTo>
                    <a:pt x="158" y="255"/>
                  </a:lnTo>
                  <a:lnTo>
                    <a:pt x="158" y="255"/>
                  </a:lnTo>
                  <a:lnTo>
                    <a:pt x="152" y="255"/>
                  </a:lnTo>
                  <a:lnTo>
                    <a:pt x="146" y="257"/>
                  </a:lnTo>
                  <a:lnTo>
                    <a:pt x="140" y="261"/>
                  </a:lnTo>
                  <a:lnTo>
                    <a:pt x="136" y="264"/>
                  </a:lnTo>
                  <a:lnTo>
                    <a:pt x="132" y="269"/>
                  </a:lnTo>
                  <a:lnTo>
                    <a:pt x="130" y="275"/>
                  </a:lnTo>
                  <a:lnTo>
                    <a:pt x="127" y="280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7" y="293"/>
                  </a:lnTo>
                  <a:lnTo>
                    <a:pt x="130" y="299"/>
                  </a:lnTo>
                  <a:lnTo>
                    <a:pt x="132" y="305"/>
                  </a:lnTo>
                  <a:lnTo>
                    <a:pt x="136" y="309"/>
                  </a:lnTo>
                  <a:lnTo>
                    <a:pt x="140" y="313"/>
                  </a:lnTo>
                  <a:lnTo>
                    <a:pt x="146" y="316"/>
                  </a:lnTo>
                  <a:lnTo>
                    <a:pt x="152" y="317"/>
                  </a:lnTo>
                  <a:lnTo>
                    <a:pt x="158" y="319"/>
                  </a:lnTo>
                  <a:lnTo>
                    <a:pt x="158" y="319"/>
                  </a:lnTo>
                  <a:close/>
                  <a:moveTo>
                    <a:pt x="604" y="382"/>
                  </a:moveTo>
                  <a:lnTo>
                    <a:pt x="158" y="382"/>
                  </a:lnTo>
                  <a:lnTo>
                    <a:pt x="158" y="382"/>
                  </a:lnTo>
                  <a:lnTo>
                    <a:pt x="152" y="383"/>
                  </a:lnTo>
                  <a:lnTo>
                    <a:pt x="146" y="385"/>
                  </a:lnTo>
                  <a:lnTo>
                    <a:pt x="140" y="387"/>
                  </a:lnTo>
                  <a:lnTo>
                    <a:pt x="136" y="392"/>
                  </a:lnTo>
                  <a:lnTo>
                    <a:pt x="132" y="396"/>
                  </a:lnTo>
                  <a:lnTo>
                    <a:pt x="130" y="401"/>
                  </a:lnTo>
                  <a:lnTo>
                    <a:pt x="127" y="408"/>
                  </a:lnTo>
                  <a:lnTo>
                    <a:pt x="126" y="414"/>
                  </a:lnTo>
                  <a:lnTo>
                    <a:pt x="126" y="414"/>
                  </a:lnTo>
                  <a:lnTo>
                    <a:pt x="127" y="420"/>
                  </a:lnTo>
                  <a:lnTo>
                    <a:pt x="130" y="426"/>
                  </a:lnTo>
                  <a:lnTo>
                    <a:pt x="132" y="431"/>
                  </a:lnTo>
                  <a:lnTo>
                    <a:pt x="136" y="437"/>
                  </a:lnTo>
                  <a:lnTo>
                    <a:pt x="140" y="440"/>
                  </a:lnTo>
                  <a:lnTo>
                    <a:pt x="146" y="443"/>
                  </a:lnTo>
                  <a:lnTo>
                    <a:pt x="152" y="445"/>
                  </a:lnTo>
                  <a:lnTo>
                    <a:pt x="158" y="445"/>
                  </a:lnTo>
                  <a:lnTo>
                    <a:pt x="604" y="445"/>
                  </a:lnTo>
                  <a:lnTo>
                    <a:pt x="604" y="445"/>
                  </a:lnTo>
                  <a:lnTo>
                    <a:pt x="610" y="445"/>
                  </a:lnTo>
                  <a:lnTo>
                    <a:pt x="616" y="443"/>
                  </a:lnTo>
                  <a:lnTo>
                    <a:pt x="621" y="440"/>
                  </a:lnTo>
                  <a:lnTo>
                    <a:pt x="626" y="437"/>
                  </a:lnTo>
                  <a:lnTo>
                    <a:pt x="630" y="431"/>
                  </a:lnTo>
                  <a:lnTo>
                    <a:pt x="633" y="426"/>
                  </a:lnTo>
                  <a:lnTo>
                    <a:pt x="635" y="420"/>
                  </a:lnTo>
                  <a:lnTo>
                    <a:pt x="636" y="414"/>
                  </a:lnTo>
                  <a:lnTo>
                    <a:pt x="636" y="414"/>
                  </a:lnTo>
                  <a:lnTo>
                    <a:pt x="635" y="408"/>
                  </a:lnTo>
                  <a:lnTo>
                    <a:pt x="633" y="401"/>
                  </a:lnTo>
                  <a:lnTo>
                    <a:pt x="630" y="396"/>
                  </a:lnTo>
                  <a:lnTo>
                    <a:pt x="626" y="392"/>
                  </a:lnTo>
                  <a:lnTo>
                    <a:pt x="621" y="387"/>
                  </a:lnTo>
                  <a:lnTo>
                    <a:pt x="616" y="385"/>
                  </a:lnTo>
                  <a:lnTo>
                    <a:pt x="610" y="383"/>
                  </a:lnTo>
                  <a:lnTo>
                    <a:pt x="604" y="382"/>
                  </a:lnTo>
                  <a:lnTo>
                    <a:pt x="604" y="382"/>
                  </a:lnTo>
                  <a:close/>
                  <a:moveTo>
                    <a:pt x="604" y="510"/>
                  </a:moveTo>
                  <a:lnTo>
                    <a:pt x="158" y="510"/>
                  </a:lnTo>
                  <a:lnTo>
                    <a:pt x="158" y="510"/>
                  </a:lnTo>
                  <a:lnTo>
                    <a:pt x="152" y="510"/>
                  </a:lnTo>
                  <a:lnTo>
                    <a:pt x="146" y="512"/>
                  </a:lnTo>
                  <a:lnTo>
                    <a:pt x="140" y="515"/>
                  </a:lnTo>
                  <a:lnTo>
                    <a:pt x="136" y="518"/>
                  </a:lnTo>
                  <a:lnTo>
                    <a:pt x="132" y="523"/>
                  </a:lnTo>
                  <a:lnTo>
                    <a:pt x="130" y="529"/>
                  </a:lnTo>
                  <a:lnTo>
                    <a:pt x="127" y="534"/>
                  </a:lnTo>
                  <a:lnTo>
                    <a:pt x="126" y="541"/>
                  </a:lnTo>
                  <a:lnTo>
                    <a:pt x="126" y="541"/>
                  </a:lnTo>
                  <a:lnTo>
                    <a:pt x="127" y="547"/>
                  </a:lnTo>
                  <a:lnTo>
                    <a:pt x="130" y="554"/>
                  </a:lnTo>
                  <a:lnTo>
                    <a:pt x="132" y="559"/>
                  </a:lnTo>
                  <a:lnTo>
                    <a:pt x="136" y="563"/>
                  </a:lnTo>
                  <a:lnTo>
                    <a:pt x="140" y="567"/>
                  </a:lnTo>
                  <a:lnTo>
                    <a:pt x="146" y="571"/>
                  </a:lnTo>
                  <a:lnTo>
                    <a:pt x="152" y="572"/>
                  </a:lnTo>
                  <a:lnTo>
                    <a:pt x="158" y="573"/>
                  </a:lnTo>
                  <a:lnTo>
                    <a:pt x="604" y="573"/>
                  </a:lnTo>
                  <a:lnTo>
                    <a:pt x="604" y="573"/>
                  </a:lnTo>
                  <a:lnTo>
                    <a:pt x="610" y="572"/>
                  </a:lnTo>
                  <a:lnTo>
                    <a:pt x="616" y="571"/>
                  </a:lnTo>
                  <a:lnTo>
                    <a:pt x="621" y="567"/>
                  </a:lnTo>
                  <a:lnTo>
                    <a:pt x="626" y="563"/>
                  </a:lnTo>
                  <a:lnTo>
                    <a:pt x="630" y="559"/>
                  </a:lnTo>
                  <a:lnTo>
                    <a:pt x="633" y="554"/>
                  </a:lnTo>
                  <a:lnTo>
                    <a:pt x="635" y="547"/>
                  </a:lnTo>
                  <a:lnTo>
                    <a:pt x="636" y="541"/>
                  </a:lnTo>
                  <a:lnTo>
                    <a:pt x="636" y="541"/>
                  </a:lnTo>
                  <a:lnTo>
                    <a:pt x="635" y="534"/>
                  </a:lnTo>
                  <a:lnTo>
                    <a:pt x="633" y="529"/>
                  </a:lnTo>
                  <a:lnTo>
                    <a:pt x="630" y="523"/>
                  </a:lnTo>
                  <a:lnTo>
                    <a:pt x="626" y="518"/>
                  </a:lnTo>
                  <a:lnTo>
                    <a:pt x="621" y="515"/>
                  </a:lnTo>
                  <a:lnTo>
                    <a:pt x="616" y="512"/>
                  </a:lnTo>
                  <a:lnTo>
                    <a:pt x="610" y="510"/>
                  </a:lnTo>
                  <a:lnTo>
                    <a:pt x="604" y="510"/>
                  </a:lnTo>
                  <a:lnTo>
                    <a:pt x="604" y="510"/>
                  </a:lnTo>
                  <a:close/>
                  <a:moveTo>
                    <a:pt x="604" y="636"/>
                  </a:moveTo>
                  <a:lnTo>
                    <a:pt x="158" y="636"/>
                  </a:lnTo>
                  <a:lnTo>
                    <a:pt x="158" y="636"/>
                  </a:lnTo>
                  <a:lnTo>
                    <a:pt x="152" y="637"/>
                  </a:lnTo>
                  <a:lnTo>
                    <a:pt x="146" y="639"/>
                  </a:lnTo>
                  <a:lnTo>
                    <a:pt x="140" y="642"/>
                  </a:lnTo>
                  <a:lnTo>
                    <a:pt x="136" y="646"/>
                  </a:lnTo>
                  <a:lnTo>
                    <a:pt x="132" y="650"/>
                  </a:lnTo>
                  <a:lnTo>
                    <a:pt x="130" y="655"/>
                  </a:lnTo>
                  <a:lnTo>
                    <a:pt x="127" y="662"/>
                  </a:lnTo>
                  <a:lnTo>
                    <a:pt x="126" y="668"/>
                  </a:lnTo>
                  <a:lnTo>
                    <a:pt x="126" y="668"/>
                  </a:lnTo>
                  <a:lnTo>
                    <a:pt x="127" y="675"/>
                  </a:lnTo>
                  <a:lnTo>
                    <a:pt x="130" y="681"/>
                  </a:lnTo>
                  <a:lnTo>
                    <a:pt x="132" y="687"/>
                  </a:lnTo>
                  <a:lnTo>
                    <a:pt x="136" y="691"/>
                  </a:lnTo>
                  <a:lnTo>
                    <a:pt x="140" y="695"/>
                  </a:lnTo>
                  <a:lnTo>
                    <a:pt x="146" y="697"/>
                  </a:lnTo>
                  <a:lnTo>
                    <a:pt x="152" y="699"/>
                  </a:lnTo>
                  <a:lnTo>
                    <a:pt x="158" y="701"/>
                  </a:lnTo>
                  <a:lnTo>
                    <a:pt x="604" y="701"/>
                  </a:lnTo>
                  <a:lnTo>
                    <a:pt x="604" y="701"/>
                  </a:lnTo>
                  <a:lnTo>
                    <a:pt x="610" y="699"/>
                  </a:lnTo>
                  <a:lnTo>
                    <a:pt x="616" y="697"/>
                  </a:lnTo>
                  <a:lnTo>
                    <a:pt x="621" y="695"/>
                  </a:lnTo>
                  <a:lnTo>
                    <a:pt x="626" y="691"/>
                  </a:lnTo>
                  <a:lnTo>
                    <a:pt x="630" y="687"/>
                  </a:lnTo>
                  <a:lnTo>
                    <a:pt x="633" y="681"/>
                  </a:lnTo>
                  <a:lnTo>
                    <a:pt x="635" y="675"/>
                  </a:lnTo>
                  <a:lnTo>
                    <a:pt x="636" y="668"/>
                  </a:lnTo>
                  <a:lnTo>
                    <a:pt x="636" y="668"/>
                  </a:lnTo>
                  <a:lnTo>
                    <a:pt x="635" y="662"/>
                  </a:lnTo>
                  <a:lnTo>
                    <a:pt x="633" y="655"/>
                  </a:lnTo>
                  <a:lnTo>
                    <a:pt x="630" y="650"/>
                  </a:lnTo>
                  <a:lnTo>
                    <a:pt x="626" y="646"/>
                  </a:lnTo>
                  <a:lnTo>
                    <a:pt x="621" y="642"/>
                  </a:lnTo>
                  <a:lnTo>
                    <a:pt x="616" y="639"/>
                  </a:lnTo>
                  <a:lnTo>
                    <a:pt x="610" y="637"/>
                  </a:lnTo>
                  <a:lnTo>
                    <a:pt x="604" y="636"/>
                  </a:lnTo>
                  <a:lnTo>
                    <a:pt x="604" y="636"/>
                  </a:lnTo>
                  <a:close/>
                  <a:moveTo>
                    <a:pt x="604" y="764"/>
                  </a:moveTo>
                  <a:lnTo>
                    <a:pt x="158" y="764"/>
                  </a:lnTo>
                  <a:lnTo>
                    <a:pt x="158" y="764"/>
                  </a:lnTo>
                  <a:lnTo>
                    <a:pt x="152" y="765"/>
                  </a:lnTo>
                  <a:lnTo>
                    <a:pt x="146" y="766"/>
                  </a:lnTo>
                  <a:lnTo>
                    <a:pt x="140" y="769"/>
                  </a:lnTo>
                  <a:lnTo>
                    <a:pt x="136" y="773"/>
                  </a:lnTo>
                  <a:lnTo>
                    <a:pt x="132" y="778"/>
                  </a:lnTo>
                  <a:lnTo>
                    <a:pt x="130" y="783"/>
                  </a:lnTo>
                  <a:lnTo>
                    <a:pt x="127" y="790"/>
                  </a:lnTo>
                  <a:lnTo>
                    <a:pt x="126" y="796"/>
                  </a:lnTo>
                  <a:lnTo>
                    <a:pt x="126" y="796"/>
                  </a:lnTo>
                  <a:lnTo>
                    <a:pt x="127" y="802"/>
                  </a:lnTo>
                  <a:lnTo>
                    <a:pt x="130" y="808"/>
                  </a:lnTo>
                  <a:lnTo>
                    <a:pt x="132" y="813"/>
                  </a:lnTo>
                  <a:lnTo>
                    <a:pt x="136" y="819"/>
                  </a:lnTo>
                  <a:lnTo>
                    <a:pt x="140" y="822"/>
                  </a:lnTo>
                  <a:lnTo>
                    <a:pt x="146" y="825"/>
                  </a:lnTo>
                  <a:lnTo>
                    <a:pt x="152" y="827"/>
                  </a:lnTo>
                  <a:lnTo>
                    <a:pt x="158" y="827"/>
                  </a:lnTo>
                  <a:lnTo>
                    <a:pt x="604" y="827"/>
                  </a:lnTo>
                  <a:lnTo>
                    <a:pt x="604" y="827"/>
                  </a:lnTo>
                  <a:lnTo>
                    <a:pt x="610" y="827"/>
                  </a:lnTo>
                  <a:lnTo>
                    <a:pt x="616" y="825"/>
                  </a:lnTo>
                  <a:lnTo>
                    <a:pt x="621" y="822"/>
                  </a:lnTo>
                  <a:lnTo>
                    <a:pt x="626" y="819"/>
                  </a:lnTo>
                  <a:lnTo>
                    <a:pt x="630" y="813"/>
                  </a:lnTo>
                  <a:lnTo>
                    <a:pt x="633" y="808"/>
                  </a:lnTo>
                  <a:lnTo>
                    <a:pt x="635" y="802"/>
                  </a:lnTo>
                  <a:lnTo>
                    <a:pt x="636" y="796"/>
                  </a:lnTo>
                  <a:lnTo>
                    <a:pt x="636" y="796"/>
                  </a:lnTo>
                  <a:lnTo>
                    <a:pt x="635" y="790"/>
                  </a:lnTo>
                  <a:lnTo>
                    <a:pt x="633" y="783"/>
                  </a:lnTo>
                  <a:lnTo>
                    <a:pt x="630" y="778"/>
                  </a:lnTo>
                  <a:lnTo>
                    <a:pt x="626" y="773"/>
                  </a:lnTo>
                  <a:lnTo>
                    <a:pt x="621" y="769"/>
                  </a:lnTo>
                  <a:lnTo>
                    <a:pt x="616" y="766"/>
                  </a:lnTo>
                  <a:lnTo>
                    <a:pt x="610" y="765"/>
                  </a:lnTo>
                  <a:lnTo>
                    <a:pt x="604" y="764"/>
                  </a:lnTo>
                  <a:lnTo>
                    <a:pt x="604" y="7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600">
                <a:solidFill>
                  <a:schemeClr val="bg1"/>
                </a:solidFill>
              </a:endParaRPr>
            </a:p>
          </p:txBody>
        </p:sp>
        <p:sp>
          <p:nvSpPr>
            <p:cNvPr id="113" name="Freeform 67">
              <a:extLst>
                <a:ext uri="{FF2B5EF4-FFF2-40B4-BE49-F238E27FC236}">
                  <a16:creationId xmlns:a16="http://schemas.microsoft.com/office/drawing/2014/main" id="{2004525F-C872-3F20-2BBE-4FE406A960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583" y="2060964"/>
              <a:ext cx="96949" cy="96948"/>
            </a:xfrm>
            <a:custGeom>
              <a:avLst/>
              <a:gdLst>
                <a:gd name="T0" fmla="*/ 470 w 1018"/>
                <a:gd name="T1" fmla="*/ 381 h 1018"/>
                <a:gd name="T2" fmla="*/ 461 w 1018"/>
                <a:gd name="T3" fmla="*/ 366 h 1018"/>
                <a:gd name="T4" fmla="*/ 598 w 1018"/>
                <a:gd name="T5" fmla="*/ 217 h 1018"/>
                <a:gd name="T6" fmla="*/ 631 w 1018"/>
                <a:gd name="T7" fmla="*/ 164 h 1018"/>
                <a:gd name="T8" fmla="*/ 636 w 1018"/>
                <a:gd name="T9" fmla="*/ 115 h 1018"/>
                <a:gd name="T10" fmla="*/ 615 w 1018"/>
                <a:gd name="T11" fmla="*/ 57 h 1018"/>
                <a:gd name="T12" fmla="*/ 579 w 1018"/>
                <a:gd name="T13" fmla="*/ 21 h 1018"/>
                <a:gd name="T14" fmla="*/ 521 w 1018"/>
                <a:gd name="T15" fmla="*/ 0 h 1018"/>
                <a:gd name="T16" fmla="*/ 472 w 1018"/>
                <a:gd name="T17" fmla="*/ 5 h 1018"/>
                <a:gd name="T18" fmla="*/ 419 w 1018"/>
                <a:gd name="T19" fmla="*/ 36 h 1018"/>
                <a:gd name="T20" fmla="*/ 19 w 1018"/>
                <a:gd name="T21" fmla="*/ 435 h 1018"/>
                <a:gd name="T22" fmla="*/ 0 w 1018"/>
                <a:gd name="T23" fmla="*/ 510 h 1018"/>
                <a:gd name="T24" fmla="*/ 13 w 1018"/>
                <a:gd name="T25" fmla="*/ 571 h 1018"/>
                <a:gd name="T26" fmla="*/ 47 w 1018"/>
                <a:gd name="T27" fmla="*/ 622 h 1018"/>
                <a:gd name="T28" fmla="*/ 439 w 1018"/>
                <a:gd name="T29" fmla="*/ 997 h 1018"/>
                <a:gd name="T30" fmla="*/ 497 w 1018"/>
                <a:gd name="T31" fmla="*/ 1018 h 1018"/>
                <a:gd name="T32" fmla="*/ 546 w 1018"/>
                <a:gd name="T33" fmla="*/ 1013 h 1018"/>
                <a:gd name="T34" fmla="*/ 598 w 1018"/>
                <a:gd name="T35" fmla="*/ 981 h 1018"/>
                <a:gd name="T36" fmla="*/ 626 w 1018"/>
                <a:gd name="T37" fmla="*/ 940 h 1018"/>
                <a:gd name="T38" fmla="*/ 636 w 1018"/>
                <a:gd name="T39" fmla="*/ 892 h 1018"/>
                <a:gd name="T40" fmla="*/ 621 w 1018"/>
                <a:gd name="T41" fmla="*/ 832 h 1018"/>
                <a:gd name="T42" fmla="*/ 467 w 1018"/>
                <a:gd name="T43" fmla="*/ 663 h 1018"/>
                <a:gd name="T44" fmla="*/ 462 w 1018"/>
                <a:gd name="T45" fmla="*/ 646 h 1018"/>
                <a:gd name="T46" fmla="*/ 477 w 1018"/>
                <a:gd name="T47" fmla="*/ 636 h 1018"/>
                <a:gd name="T48" fmla="*/ 928 w 1018"/>
                <a:gd name="T49" fmla="*/ 630 h 1018"/>
                <a:gd name="T50" fmla="*/ 980 w 1018"/>
                <a:gd name="T51" fmla="*/ 599 h 1018"/>
                <a:gd name="T52" fmla="*/ 1012 w 1018"/>
                <a:gd name="T53" fmla="*/ 546 h 1018"/>
                <a:gd name="T54" fmla="*/ 1018 w 1018"/>
                <a:gd name="T55" fmla="*/ 507 h 1018"/>
                <a:gd name="T56" fmla="*/ 1002 w 1018"/>
                <a:gd name="T57" fmla="*/ 447 h 1018"/>
                <a:gd name="T58" fmla="*/ 961 w 1018"/>
                <a:gd name="T59" fmla="*/ 403 h 1018"/>
                <a:gd name="T60" fmla="*/ 903 w 1018"/>
                <a:gd name="T61" fmla="*/ 383 h 1018"/>
                <a:gd name="T62" fmla="*/ 477 w 1018"/>
                <a:gd name="T63" fmla="*/ 572 h 1018"/>
                <a:gd name="T64" fmla="*/ 440 w 1018"/>
                <a:gd name="T65" fmla="*/ 582 h 1018"/>
                <a:gd name="T66" fmla="*/ 416 w 1018"/>
                <a:gd name="T67" fmla="*/ 602 h 1018"/>
                <a:gd name="T68" fmla="*/ 399 w 1018"/>
                <a:gd name="T69" fmla="*/ 636 h 1018"/>
                <a:gd name="T70" fmla="*/ 399 w 1018"/>
                <a:gd name="T71" fmla="*/ 667 h 1018"/>
                <a:gd name="T72" fmla="*/ 415 w 1018"/>
                <a:gd name="T73" fmla="*/ 702 h 1018"/>
                <a:gd name="T74" fmla="*/ 567 w 1018"/>
                <a:gd name="T75" fmla="*/ 867 h 1018"/>
                <a:gd name="T76" fmla="*/ 567 w 1018"/>
                <a:gd name="T77" fmla="*/ 915 h 1018"/>
                <a:gd name="T78" fmla="*/ 544 w 1018"/>
                <a:gd name="T79" fmla="*/ 944 h 1018"/>
                <a:gd name="T80" fmla="*/ 485 w 1018"/>
                <a:gd name="T81" fmla="*/ 950 h 1018"/>
                <a:gd name="T82" fmla="*/ 91 w 1018"/>
                <a:gd name="T83" fmla="*/ 576 h 1018"/>
                <a:gd name="T84" fmla="*/ 74 w 1018"/>
                <a:gd name="T85" fmla="*/ 551 h 1018"/>
                <a:gd name="T86" fmla="*/ 64 w 1018"/>
                <a:gd name="T87" fmla="*/ 510 h 1018"/>
                <a:gd name="T88" fmla="*/ 71 w 1018"/>
                <a:gd name="T89" fmla="*/ 473 h 1018"/>
                <a:gd name="T90" fmla="*/ 464 w 1018"/>
                <a:gd name="T91" fmla="*/ 82 h 1018"/>
                <a:gd name="T92" fmla="*/ 497 w 1018"/>
                <a:gd name="T93" fmla="*/ 65 h 1018"/>
                <a:gd name="T94" fmla="*/ 549 w 1018"/>
                <a:gd name="T95" fmla="*/ 77 h 1018"/>
                <a:gd name="T96" fmla="*/ 572 w 1018"/>
                <a:gd name="T97" fmla="*/ 115 h 1018"/>
                <a:gd name="T98" fmla="*/ 562 w 1018"/>
                <a:gd name="T99" fmla="*/ 162 h 1018"/>
                <a:gd name="T100" fmla="*/ 411 w 1018"/>
                <a:gd name="T101" fmla="*/ 322 h 1018"/>
                <a:gd name="T102" fmla="*/ 398 w 1018"/>
                <a:gd name="T103" fmla="*/ 358 h 1018"/>
                <a:gd name="T104" fmla="*/ 401 w 1018"/>
                <a:gd name="T105" fmla="*/ 389 h 1018"/>
                <a:gd name="T106" fmla="*/ 420 w 1018"/>
                <a:gd name="T107" fmla="*/ 423 h 1018"/>
                <a:gd name="T108" fmla="*/ 447 w 1018"/>
                <a:gd name="T109" fmla="*/ 440 h 1018"/>
                <a:gd name="T110" fmla="*/ 890 w 1018"/>
                <a:gd name="T111" fmla="*/ 446 h 1018"/>
                <a:gd name="T112" fmla="*/ 926 w 1018"/>
                <a:gd name="T113" fmla="*/ 457 h 1018"/>
                <a:gd name="T114" fmla="*/ 954 w 1018"/>
                <a:gd name="T115" fmla="*/ 502 h 1018"/>
                <a:gd name="T116" fmla="*/ 949 w 1018"/>
                <a:gd name="T117" fmla="*/ 533 h 1018"/>
                <a:gd name="T118" fmla="*/ 903 w 1018"/>
                <a:gd name="T119" fmla="*/ 571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8" h="1018">
                  <a:moveTo>
                    <a:pt x="890" y="382"/>
                  </a:moveTo>
                  <a:lnTo>
                    <a:pt x="477" y="382"/>
                  </a:lnTo>
                  <a:lnTo>
                    <a:pt x="477" y="382"/>
                  </a:lnTo>
                  <a:lnTo>
                    <a:pt x="473" y="382"/>
                  </a:lnTo>
                  <a:lnTo>
                    <a:pt x="470" y="381"/>
                  </a:lnTo>
                  <a:lnTo>
                    <a:pt x="465" y="378"/>
                  </a:lnTo>
                  <a:lnTo>
                    <a:pt x="465" y="378"/>
                  </a:lnTo>
                  <a:lnTo>
                    <a:pt x="462" y="372"/>
                  </a:lnTo>
                  <a:lnTo>
                    <a:pt x="461" y="366"/>
                  </a:lnTo>
                  <a:lnTo>
                    <a:pt x="461" y="366"/>
                  </a:lnTo>
                  <a:lnTo>
                    <a:pt x="462" y="363"/>
                  </a:lnTo>
                  <a:lnTo>
                    <a:pt x="463" y="359"/>
                  </a:lnTo>
                  <a:lnTo>
                    <a:pt x="467" y="355"/>
                  </a:lnTo>
                  <a:lnTo>
                    <a:pt x="598" y="217"/>
                  </a:lnTo>
                  <a:lnTo>
                    <a:pt x="598" y="217"/>
                  </a:lnTo>
                  <a:lnTo>
                    <a:pt x="607" y="207"/>
                  </a:lnTo>
                  <a:lnTo>
                    <a:pt x="615" y="197"/>
                  </a:lnTo>
                  <a:lnTo>
                    <a:pt x="621" y="187"/>
                  </a:lnTo>
                  <a:lnTo>
                    <a:pt x="626" y="176"/>
                  </a:lnTo>
                  <a:lnTo>
                    <a:pt x="631" y="164"/>
                  </a:lnTo>
                  <a:lnTo>
                    <a:pt x="634" y="152"/>
                  </a:lnTo>
                  <a:lnTo>
                    <a:pt x="636" y="139"/>
                  </a:lnTo>
                  <a:lnTo>
                    <a:pt x="636" y="127"/>
                  </a:lnTo>
                  <a:lnTo>
                    <a:pt x="636" y="127"/>
                  </a:lnTo>
                  <a:lnTo>
                    <a:pt x="636" y="115"/>
                  </a:lnTo>
                  <a:lnTo>
                    <a:pt x="634" y="102"/>
                  </a:lnTo>
                  <a:lnTo>
                    <a:pt x="631" y="90"/>
                  </a:lnTo>
                  <a:lnTo>
                    <a:pt x="626" y="78"/>
                  </a:lnTo>
                  <a:lnTo>
                    <a:pt x="621" y="67"/>
                  </a:lnTo>
                  <a:lnTo>
                    <a:pt x="615" y="57"/>
                  </a:lnTo>
                  <a:lnTo>
                    <a:pt x="607" y="46"/>
                  </a:lnTo>
                  <a:lnTo>
                    <a:pt x="598" y="36"/>
                  </a:lnTo>
                  <a:lnTo>
                    <a:pt x="598" y="36"/>
                  </a:lnTo>
                  <a:lnTo>
                    <a:pt x="590" y="29"/>
                  </a:lnTo>
                  <a:lnTo>
                    <a:pt x="579" y="21"/>
                  </a:lnTo>
                  <a:lnTo>
                    <a:pt x="568" y="15"/>
                  </a:lnTo>
                  <a:lnTo>
                    <a:pt x="558" y="10"/>
                  </a:lnTo>
                  <a:lnTo>
                    <a:pt x="546" y="5"/>
                  </a:lnTo>
                  <a:lnTo>
                    <a:pt x="534" y="2"/>
                  </a:lnTo>
                  <a:lnTo>
                    <a:pt x="521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497" y="0"/>
                  </a:lnTo>
                  <a:lnTo>
                    <a:pt x="484" y="2"/>
                  </a:lnTo>
                  <a:lnTo>
                    <a:pt x="472" y="5"/>
                  </a:lnTo>
                  <a:lnTo>
                    <a:pt x="460" y="10"/>
                  </a:lnTo>
                  <a:lnTo>
                    <a:pt x="449" y="15"/>
                  </a:lnTo>
                  <a:lnTo>
                    <a:pt x="439" y="20"/>
                  </a:lnTo>
                  <a:lnTo>
                    <a:pt x="429" y="28"/>
                  </a:lnTo>
                  <a:lnTo>
                    <a:pt x="419" y="36"/>
                  </a:lnTo>
                  <a:lnTo>
                    <a:pt x="47" y="397"/>
                  </a:lnTo>
                  <a:lnTo>
                    <a:pt x="47" y="397"/>
                  </a:lnTo>
                  <a:lnTo>
                    <a:pt x="36" y="409"/>
                  </a:lnTo>
                  <a:lnTo>
                    <a:pt x="27" y="422"/>
                  </a:lnTo>
                  <a:lnTo>
                    <a:pt x="19" y="435"/>
                  </a:lnTo>
                  <a:lnTo>
                    <a:pt x="13" y="448"/>
                  </a:lnTo>
                  <a:lnTo>
                    <a:pt x="7" y="463"/>
                  </a:lnTo>
                  <a:lnTo>
                    <a:pt x="3" y="479"/>
                  </a:lnTo>
                  <a:lnTo>
                    <a:pt x="1" y="4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1" y="526"/>
                  </a:lnTo>
                  <a:lnTo>
                    <a:pt x="3" y="541"/>
                  </a:lnTo>
                  <a:lnTo>
                    <a:pt x="7" y="556"/>
                  </a:lnTo>
                  <a:lnTo>
                    <a:pt x="13" y="571"/>
                  </a:lnTo>
                  <a:lnTo>
                    <a:pt x="19" y="585"/>
                  </a:lnTo>
                  <a:lnTo>
                    <a:pt x="27" y="598"/>
                  </a:lnTo>
                  <a:lnTo>
                    <a:pt x="36" y="610"/>
                  </a:lnTo>
                  <a:lnTo>
                    <a:pt x="47" y="622"/>
                  </a:lnTo>
                  <a:lnTo>
                    <a:pt x="47" y="622"/>
                  </a:lnTo>
                  <a:lnTo>
                    <a:pt x="52" y="627"/>
                  </a:lnTo>
                  <a:lnTo>
                    <a:pt x="419" y="981"/>
                  </a:lnTo>
                  <a:lnTo>
                    <a:pt x="419" y="981"/>
                  </a:lnTo>
                  <a:lnTo>
                    <a:pt x="429" y="989"/>
                  </a:lnTo>
                  <a:lnTo>
                    <a:pt x="439" y="997"/>
                  </a:lnTo>
                  <a:lnTo>
                    <a:pt x="449" y="1003"/>
                  </a:lnTo>
                  <a:lnTo>
                    <a:pt x="460" y="1009"/>
                  </a:lnTo>
                  <a:lnTo>
                    <a:pt x="472" y="1013"/>
                  </a:lnTo>
                  <a:lnTo>
                    <a:pt x="484" y="1016"/>
                  </a:lnTo>
                  <a:lnTo>
                    <a:pt x="497" y="1018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21" y="1018"/>
                  </a:lnTo>
                  <a:lnTo>
                    <a:pt x="534" y="1016"/>
                  </a:lnTo>
                  <a:lnTo>
                    <a:pt x="546" y="1013"/>
                  </a:lnTo>
                  <a:lnTo>
                    <a:pt x="558" y="1009"/>
                  </a:lnTo>
                  <a:lnTo>
                    <a:pt x="568" y="1003"/>
                  </a:lnTo>
                  <a:lnTo>
                    <a:pt x="579" y="997"/>
                  </a:lnTo>
                  <a:lnTo>
                    <a:pt x="590" y="989"/>
                  </a:lnTo>
                  <a:lnTo>
                    <a:pt x="598" y="981"/>
                  </a:lnTo>
                  <a:lnTo>
                    <a:pt x="598" y="981"/>
                  </a:lnTo>
                  <a:lnTo>
                    <a:pt x="607" y="972"/>
                  </a:lnTo>
                  <a:lnTo>
                    <a:pt x="615" y="961"/>
                  </a:lnTo>
                  <a:lnTo>
                    <a:pt x="621" y="951"/>
                  </a:lnTo>
                  <a:lnTo>
                    <a:pt x="626" y="940"/>
                  </a:lnTo>
                  <a:lnTo>
                    <a:pt x="631" y="928"/>
                  </a:lnTo>
                  <a:lnTo>
                    <a:pt x="634" y="916"/>
                  </a:lnTo>
                  <a:lnTo>
                    <a:pt x="636" y="903"/>
                  </a:lnTo>
                  <a:lnTo>
                    <a:pt x="636" y="892"/>
                  </a:lnTo>
                  <a:lnTo>
                    <a:pt x="636" y="892"/>
                  </a:lnTo>
                  <a:lnTo>
                    <a:pt x="636" y="879"/>
                  </a:lnTo>
                  <a:lnTo>
                    <a:pt x="634" y="866"/>
                  </a:lnTo>
                  <a:lnTo>
                    <a:pt x="631" y="854"/>
                  </a:lnTo>
                  <a:lnTo>
                    <a:pt x="626" y="842"/>
                  </a:lnTo>
                  <a:lnTo>
                    <a:pt x="621" y="832"/>
                  </a:lnTo>
                  <a:lnTo>
                    <a:pt x="615" y="821"/>
                  </a:lnTo>
                  <a:lnTo>
                    <a:pt x="608" y="811"/>
                  </a:lnTo>
                  <a:lnTo>
                    <a:pt x="600" y="801"/>
                  </a:lnTo>
                  <a:lnTo>
                    <a:pt x="467" y="663"/>
                  </a:lnTo>
                  <a:lnTo>
                    <a:pt x="467" y="663"/>
                  </a:lnTo>
                  <a:lnTo>
                    <a:pt x="463" y="659"/>
                  </a:lnTo>
                  <a:lnTo>
                    <a:pt x="462" y="656"/>
                  </a:lnTo>
                  <a:lnTo>
                    <a:pt x="461" y="651"/>
                  </a:lnTo>
                  <a:lnTo>
                    <a:pt x="461" y="651"/>
                  </a:lnTo>
                  <a:lnTo>
                    <a:pt x="462" y="646"/>
                  </a:lnTo>
                  <a:lnTo>
                    <a:pt x="467" y="641"/>
                  </a:lnTo>
                  <a:lnTo>
                    <a:pt x="467" y="641"/>
                  </a:lnTo>
                  <a:lnTo>
                    <a:pt x="470" y="637"/>
                  </a:lnTo>
                  <a:lnTo>
                    <a:pt x="473" y="636"/>
                  </a:lnTo>
                  <a:lnTo>
                    <a:pt x="477" y="636"/>
                  </a:lnTo>
                  <a:lnTo>
                    <a:pt x="890" y="636"/>
                  </a:lnTo>
                  <a:lnTo>
                    <a:pt x="890" y="636"/>
                  </a:lnTo>
                  <a:lnTo>
                    <a:pt x="903" y="635"/>
                  </a:lnTo>
                  <a:lnTo>
                    <a:pt x="916" y="633"/>
                  </a:lnTo>
                  <a:lnTo>
                    <a:pt x="928" y="630"/>
                  </a:lnTo>
                  <a:lnTo>
                    <a:pt x="940" y="626"/>
                  </a:lnTo>
                  <a:lnTo>
                    <a:pt x="951" y="620"/>
                  </a:lnTo>
                  <a:lnTo>
                    <a:pt x="961" y="614"/>
                  </a:lnTo>
                  <a:lnTo>
                    <a:pt x="972" y="607"/>
                  </a:lnTo>
                  <a:lnTo>
                    <a:pt x="980" y="599"/>
                  </a:lnTo>
                  <a:lnTo>
                    <a:pt x="989" y="590"/>
                  </a:lnTo>
                  <a:lnTo>
                    <a:pt x="995" y="579"/>
                  </a:lnTo>
                  <a:lnTo>
                    <a:pt x="1002" y="570"/>
                  </a:lnTo>
                  <a:lnTo>
                    <a:pt x="1007" y="558"/>
                  </a:lnTo>
                  <a:lnTo>
                    <a:pt x="1012" y="546"/>
                  </a:lnTo>
                  <a:lnTo>
                    <a:pt x="1015" y="534"/>
                  </a:lnTo>
                  <a:lnTo>
                    <a:pt x="1017" y="521"/>
                  </a:lnTo>
                  <a:lnTo>
                    <a:pt x="1018" y="509"/>
                  </a:lnTo>
                  <a:lnTo>
                    <a:pt x="1018" y="507"/>
                  </a:lnTo>
                  <a:lnTo>
                    <a:pt x="1018" y="507"/>
                  </a:lnTo>
                  <a:lnTo>
                    <a:pt x="1017" y="495"/>
                  </a:lnTo>
                  <a:lnTo>
                    <a:pt x="1015" y="483"/>
                  </a:lnTo>
                  <a:lnTo>
                    <a:pt x="1012" y="470"/>
                  </a:lnTo>
                  <a:lnTo>
                    <a:pt x="1007" y="459"/>
                  </a:lnTo>
                  <a:lnTo>
                    <a:pt x="1002" y="447"/>
                  </a:lnTo>
                  <a:lnTo>
                    <a:pt x="995" y="438"/>
                  </a:lnTo>
                  <a:lnTo>
                    <a:pt x="988" y="428"/>
                  </a:lnTo>
                  <a:lnTo>
                    <a:pt x="980" y="420"/>
                  </a:lnTo>
                  <a:lnTo>
                    <a:pt x="971" y="411"/>
                  </a:lnTo>
                  <a:lnTo>
                    <a:pt x="961" y="403"/>
                  </a:lnTo>
                  <a:lnTo>
                    <a:pt x="950" y="397"/>
                  </a:lnTo>
                  <a:lnTo>
                    <a:pt x="940" y="392"/>
                  </a:lnTo>
                  <a:lnTo>
                    <a:pt x="928" y="388"/>
                  </a:lnTo>
                  <a:lnTo>
                    <a:pt x="916" y="385"/>
                  </a:lnTo>
                  <a:lnTo>
                    <a:pt x="903" y="383"/>
                  </a:lnTo>
                  <a:lnTo>
                    <a:pt x="890" y="382"/>
                  </a:lnTo>
                  <a:lnTo>
                    <a:pt x="890" y="382"/>
                  </a:lnTo>
                  <a:close/>
                  <a:moveTo>
                    <a:pt x="890" y="572"/>
                  </a:moveTo>
                  <a:lnTo>
                    <a:pt x="477" y="572"/>
                  </a:lnTo>
                  <a:lnTo>
                    <a:pt x="477" y="572"/>
                  </a:lnTo>
                  <a:lnTo>
                    <a:pt x="470" y="573"/>
                  </a:lnTo>
                  <a:lnTo>
                    <a:pt x="461" y="574"/>
                  </a:lnTo>
                  <a:lnTo>
                    <a:pt x="454" y="576"/>
                  </a:lnTo>
                  <a:lnTo>
                    <a:pt x="447" y="578"/>
                  </a:lnTo>
                  <a:lnTo>
                    <a:pt x="440" y="582"/>
                  </a:lnTo>
                  <a:lnTo>
                    <a:pt x="433" y="586"/>
                  </a:lnTo>
                  <a:lnTo>
                    <a:pt x="427" y="590"/>
                  </a:lnTo>
                  <a:lnTo>
                    <a:pt x="421" y="595"/>
                  </a:lnTo>
                  <a:lnTo>
                    <a:pt x="421" y="595"/>
                  </a:lnTo>
                  <a:lnTo>
                    <a:pt x="416" y="602"/>
                  </a:lnTo>
                  <a:lnTo>
                    <a:pt x="411" y="607"/>
                  </a:lnTo>
                  <a:lnTo>
                    <a:pt x="408" y="615"/>
                  </a:lnTo>
                  <a:lnTo>
                    <a:pt x="403" y="621"/>
                  </a:lnTo>
                  <a:lnTo>
                    <a:pt x="401" y="629"/>
                  </a:lnTo>
                  <a:lnTo>
                    <a:pt x="399" y="636"/>
                  </a:lnTo>
                  <a:lnTo>
                    <a:pt x="398" y="644"/>
                  </a:lnTo>
                  <a:lnTo>
                    <a:pt x="398" y="651"/>
                  </a:lnTo>
                  <a:lnTo>
                    <a:pt x="398" y="651"/>
                  </a:lnTo>
                  <a:lnTo>
                    <a:pt x="398" y="660"/>
                  </a:lnTo>
                  <a:lnTo>
                    <a:pt x="399" y="667"/>
                  </a:lnTo>
                  <a:lnTo>
                    <a:pt x="401" y="675"/>
                  </a:lnTo>
                  <a:lnTo>
                    <a:pt x="403" y="682"/>
                  </a:lnTo>
                  <a:lnTo>
                    <a:pt x="406" y="689"/>
                  </a:lnTo>
                  <a:lnTo>
                    <a:pt x="411" y="695"/>
                  </a:lnTo>
                  <a:lnTo>
                    <a:pt x="415" y="702"/>
                  </a:lnTo>
                  <a:lnTo>
                    <a:pt x="420" y="707"/>
                  </a:lnTo>
                  <a:lnTo>
                    <a:pt x="554" y="847"/>
                  </a:lnTo>
                  <a:lnTo>
                    <a:pt x="554" y="847"/>
                  </a:lnTo>
                  <a:lnTo>
                    <a:pt x="562" y="856"/>
                  </a:lnTo>
                  <a:lnTo>
                    <a:pt x="567" y="867"/>
                  </a:lnTo>
                  <a:lnTo>
                    <a:pt x="572" y="879"/>
                  </a:lnTo>
                  <a:lnTo>
                    <a:pt x="573" y="892"/>
                  </a:lnTo>
                  <a:lnTo>
                    <a:pt x="573" y="892"/>
                  </a:lnTo>
                  <a:lnTo>
                    <a:pt x="572" y="903"/>
                  </a:lnTo>
                  <a:lnTo>
                    <a:pt x="567" y="915"/>
                  </a:lnTo>
                  <a:lnTo>
                    <a:pt x="562" y="926"/>
                  </a:lnTo>
                  <a:lnTo>
                    <a:pt x="554" y="936"/>
                  </a:lnTo>
                  <a:lnTo>
                    <a:pt x="554" y="936"/>
                  </a:lnTo>
                  <a:lnTo>
                    <a:pt x="549" y="940"/>
                  </a:lnTo>
                  <a:lnTo>
                    <a:pt x="544" y="944"/>
                  </a:lnTo>
                  <a:lnTo>
                    <a:pt x="533" y="950"/>
                  </a:lnTo>
                  <a:lnTo>
                    <a:pt x="521" y="953"/>
                  </a:lnTo>
                  <a:lnTo>
                    <a:pt x="509" y="954"/>
                  </a:lnTo>
                  <a:lnTo>
                    <a:pt x="497" y="953"/>
                  </a:lnTo>
                  <a:lnTo>
                    <a:pt x="485" y="950"/>
                  </a:lnTo>
                  <a:lnTo>
                    <a:pt x="474" y="944"/>
                  </a:lnTo>
                  <a:lnTo>
                    <a:pt x="469" y="940"/>
                  </a:lnTo>
                  <a:lnTo>
                    <a:pt x="463" y="936"/>
                  </a:lnTo>
                  <a:lnTo>
                    <a:pt x="91" y="576"/>
                  </a:lnTo>
                  <a:lnTo>
                    <a:pt x="91" y="576"/>
                  </a:lnTo>
                  <a:lnTo>
                    <a:pt x="88" y="573"/>
                  </a:lnTo>
                  <a:lnTo>
                    <a:pt x="88" y="573"/>
                  </a:lnTo>
                  <a:lnTo>
                    <a:pt x="82" y="565"/>
                  </a:lnTo>
                  <a:lnTo>
                    <a:pt x="77" y="559"/>
                  </a:lnTo>
                  <a:lnTo>
                    <a:pt x="74" y="551"/>
                  </a:lnTo>
                  <a:lnTo>
                    <a:pt x="70" y="543"/>
                  </a:lnTo>
                  <a:lnTo>
                    <a:pt x="67" y="535"/>
                  </a:lnTo>
                  <a:lnTo>
                    <a:pt x="65" y="527"/>
                  </a:lnTo>
                  <a:lnTo>
                    <a:pt x="64" y="518"/>
                  </a:lnTo>
                  <a:lnTo>
                    <a:pt x="64" y="510"/>
                  </a:lnTo>
                  <a:lnTo>
                    <a:pt x="64" y="510"/>
                  </a:lnTo>
                  <a:lnTo>
                    <a:pt x="64" y="500"/>
                  </a:lnTo>
                  <a:lnTo>
                    <a:pt x="65" y="490"/>
                  </a:lnTo>
                  <a:lnTo>
                    <a:pt x="67" y="482"/>
                  </a:lnTo>
                  <a:lnTo>
                    <a:pt x="71" y="473"/>
                  </a:lnTo>
                  <a:lnTo>
                    <a:pt x="75" y="465"/>
                  </a:lnTo>
                  <a:lnTo>
                    <a:pt x="79" y="457"/>
                  </a:lnTo>
                  <a:lnTo>
                    <a:pt x="86" y="450"/>
                  </a:lnTo>
                  <a:lnTo>
                    <a:pt x="91" y="442"/>
                  </a:lnTo>
                  <a:lnTo>
                    <a:pt x="464" y="82"/>
                  </a:lnTo>
                  <a:lnTo>
                    <a:pt x="464" y="82"/>
                  </a:lnTo>
                  <a:lnTo>
                    <a:pt x="469" y="77"/>
                  </a:lnTo>
                  <a:lnTo>
                    <a:pt x="474" y="74"/>
                  </a:lnTo>
                  <a:lnTo>
                    <a:pt x="485" y="69"/>
                  </a:lnTo>
                  <a:lnTo>
                    <a:pt x="497" y="65"/>
                  </a:lnTo>
                  <a:lnTo>
                    <a:pt x="509" y="64"/>
                  </a:lnTo>
                  <a:lnTo>
                    <a:pt x="521" y="65"/>
                  </a:lnTo>
                  <a:lnTo>
                    <a:pt x="533" y="69"/>
                  </a:lnTo>
                  <a:lnTo>
                    <a:pt x="544" y="74"/>
                  </a:lnTo>
                  <a:lnTo>
                    <a:pt x="549" y="77"/>
                  </a:lnTo>
                  <a:lnTo>
                    <a:pt x="554" y="82"/>
                  </a:lnTo>
                  <a:lnTo>
                    <a:pt x="554" y="82"/>
                  </a:lnTo>
                  <a:lnTo>
                    <a:pt x="562" y="91"/>
                  </a:lnTo>
                  <a:lnTo>
                    <a:pt x="567" y="103"/>
                  </a:lnTo>
                  <a:lnTo>
                    <a:pt x="572" y="115"/>
                  </a:lnTo>
                  <a:lnTo>
                    <a:pt x="573" y="127"/>
                  </a:lnTo>
                  <a:lnTo>
                    <a:pt x="573" y="127"/>
                  </a:lnTo>
                  <a:lnTo>
                    <a:pt x="572" y="139"/>
                  </a:lnTo>
                  <a:lnTo>
                    <a:pt x="567" y="151"/>
                  </a:lnTo>
                  <a:lnTo>
                    <a:pt x="562" y="162"/>
                  </a:lnTo>
                  <a:lnTo>
                    <a:pt x="553" y="173"/>
                  </a:lnTo>
                  <a:lnTo>
                    <a:pt x="421" y="310"/>
                  </a:lnTo>
                  <a:lnTo>
                    <a:pt x="421" y="310"/>
                  </a:lnTo>
                  <a:lnTo>
                    <a:pt x="416" y="315"/>
                  </a:lnTo>
                  <a:lnTo>
                    <a:pt x="411" y="322"/>
                  </a:lnTo>
                  <a:lnTo>
                    <a:pt x="408" y="329"/>
                  </a:lnTo>
                  <a:lnTo>
                    <a:pt x="403" y="336"/>
                  </a:lnTo>
                  <a:lnTo>
                    <a:pt x="401" y="343"/>
                  </a:lnTo>
                  <a:lnTo>
                    <a:pt x="399" y="351"/>
                  </a:lnTo>
                  <a:lnTo>
                    <a:pt x="398" y="358"/>
                  </a:lnTo>
                  <a:lnTo>
                    <a:pt x="398" y="366"/>
                  </a:lnTo>
                  <a:lnTo>
                    <a:pt x="398" y="366"/>
                  </a:lnTo>
                  <a:lnTo>
                    <a:pt x="398" y="374"/>
                  </a:lnTo>
                  <a:lnTo>
                    <a:pt x="399" y="382"/>
                  </a:lnTo>
                  <a:lnTo>
                    <a:pt x="401" y="389"/>
                  </a:lnTo>
                  <a:lnTo>
                    <a:pt x="403" y="397"/>
                  </a:lnTo>
                  <a:lnTo>
                    <a:pt x="408" y="403"/>
                  </a:lnTo>
                  <a:lnTo>
                    <a:pt x="411" y="410"/>
                  </a:lnTo>
                  <a:lnTo>
                    <a:pt x="416" y="416"/>
                  </a:lnTo>
                  <a:lnTo>
                    <a:pt x="420" y="423"/>
                  </a:lnTo>
                  <a:lnTo>
                    <a:pt x="420" y="423"/>
                  </a:lnTo>
                  <a:lnTo>
                    <a:pt x="427" y="428"/>
                  </a:lnTo>
                  <a:lnTo>
                    <a:pt x="433" y="432"/>
                  </a:lnTo>
                  <a:lnTo>
                    <a:pt x="440" y="437"/>
                  </a:lnTo>
                  <a:lnTo>
                    <a:pt x="447" y="440"/>
                  </a:lnTo>
                  <a:lnTo>
                    <a:pt x="454" y="442"/>
                  </a:lnTo>
                  <a:lnTo>
                    <a:pt x="461" y="444"/>
                  </a:lnTo>
                  <a:lnTo>
                    <a:pt x="470" y="445"/>
                  </a:lnTo>
                  <a:lnTo>
                    <a:pt x="477" y="446"/>
                  </a:lnTo>
                  <a:lnTo>
                    <a:pt x="890" y="446"/>
                  </a:lnTo>
                  <a:lnTo>
                    <a:pt x="890" y="446"/>
                  </a:lnTo>
                  <a:lnTo>
                    <a:pt x="897" y="446"/>
                  </a:lnTo>
                  <a:lnTo>
                    <a:pt x="903" y="447"/>
                  </a:lnTo>
                  <a:lnTo>
                    <a:pt x="915" y="451"/>
                  </a:lnTo>
                  <a:lnTo>
                    <a:pt x="926" y="457"/>
                  </a:lnTo>
                  <a:lnTo>
                    <a:pt x="935" y="465"/>
                  </a:lnTo>
                  <a:lnTo>
                    <a:pt x="943" y="474"/>
                  </a:lnTo>
                  <a:lnTo>
                    <a:pt x="949" y="484"/>
                  </a:lnTo>
                  <a:lnTo>
                    <a:pt x="953" y="497"/>
                  </a:lnTo>
                  <a:lnTo>
                    <a:pt x="954" y="502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15"/>
                  </a:lnTo>
                  <a:lnTo>
                    <a:pt x="953" y="521"/>
                  </a:lnTo>
                  <a:lnTo>
                    <a:pt x="949" y="533"/>
                  </a:lnTo>
                  <a:lnTo>
                    <a:pt x="943" y="544"/>
                  </a:lnTo>
                  <a:lnTo>
                    <a:pt x="935" y="554"/>
                  </a:lnTo>
                  <a:lnTo>
                    <a:pt x="926" y="561"/>
                  </a:lnTo>
                  <a:lnTo>
                    <a:pt x="915" y="568"/>
                  </a:lnTo>
                  <a:lnTo>
                    <a:pt x="903" y="571"/>
                  </a:lnTo>
                  <a:lnTo>
                    <a:pt x="897" y="572"/>
                  </a:lnTo>
                  <a:lnTo>
                    <a:pt x="890" y="572"/>
                  </a:lnTo>
                  <a:lnTo>
                    <a:pt x="890" y="5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600">
                <a:solidFill>
                  <a:schemeClr val="bg1"/>
                </a:solidFill>
              </a:endParaRPr>
            </a:p>
          </p:txBody>
        </p:sp>
      </p:grpSp>
      <p:sp>
        <p:nvSpPr>
          <p:cNvPr id="78" name="Freeform 188">
            <a:extLst>
              <a:ext uri="{FF2B5EF4-FFF2-40B4-BE49-F238E27FC236}">
                <a16:creationId xmlns:a16="http://schemas.microsoft.com/office/drawing/2014/main" id="{376AE02C-D1CE-A721-9FF0-94370744D2DE}"/>
              </a:ext>
            </a:extLst>
          </p:cNvPr>
          <p:cNvSpPr>
            <a:spLocks noEditPoints="1"/>
          </p:cNvSpPr>
          <p:nvPr/>
        </p:nvSpPr>
        <p:spPr bwMode="auto">
          <a:xfrm>
            <a:off x="21556501" y="5396196"/>
            <a:ext cx="825949" cy="813575"/>
          </a:xfrm>
          <a:custGeom>
            <a:avLst/>
            <a:gdLst>
              <a:gd name="T0" fmla="*/ 79 w 134"/>
              <a:gd name="T1" fmla="*/ 99 h 132"/>
              <a:gd name="T2" fmla="*/ 76 w 134"/>
              <a:gd name="T3" fmla="*/ 102 h 132"/>
              <a:gd name="T4" fmla="*/ 73 w 134"/>
              <a:gd name="T5" fmla="*/ 99 h 132"/>
              <a:gd name="T6" fmla="*/ 74 w 134"/>
              <a:gd name="T7" fmla="*/ 96 h 132"/>
              <a:gd name="T8" fmla="*/ 78 w 134"/>
              <a:gd name="T9" fmla="*/ 96 h 132"/>
              <a:gd name="T10" fmla="*/ 98 w 134"/>
              <a:gd name="T11" fmla="*/ 18 h 132"/>
              <a:gd name="T12" fmla="*/ 14 w 134"/>
              <a:gd name="T13" fmla="*/ 20 h 132"/>
              <a:gd name="T14" fmla="*/ 98 w 134"/>
              <a:gd name="T15" fmla="*/ 22 h 132"/>
              <a:gd name="T16" fmla="*/ 98 w 134"/>
              <a:gd name="T17" fmla="*/ 18 h 132"/>
              <a:gd name="T18" fmla="*/ 17 w 134"/>
              <a:gd name="T19" fmla="*/ 33 h 132"/>
              <a:gd name="T20" fmla="*/ 17 w 134"/>
              <a:gd name="T21" fmla="*/ 36 h 132"/>
              <a:gd name="T22" fmla="*/ 102 w 134"/>
              <a:gd name="T23" fmla="*/ 34 h 132"/>
              <a:gd name="T24" fmla="*/ 102 w 134"/>
              <a:gd name="T25" fmla="*/ 49 h 132"/>
              <a:gd name="T26" fmla="*/ 17 w 134"/>
              <a:gd name="T27" fmla="*/ 47 h 132"/>
              <a:gd name="T28" fmla="*/ 17 w 134"/>
              <a:gd name="T29" fmla="*/ 50 h 132"/>
              <a:gd name="T30" fmla="*/ 102 w 134"/>
              <a:gd name="T31" fmla="*/ 49 h 132"/>
              <a:gd name="T32" fmla="*/ 108 w 134"/>
              <a:gd name="T33" fmla="*/ 127 h 132"/>
              <a:gd name="T34" fmla="*/ 24 w 134"/>
              <a:gd name="T35" fmla="*/ 106 h 132"/>
              <a:gd name="T36" fmla="*/ 5 w 134"/>
              <a:gd name="T37" fmla="*/ 8 h 132"/>
              <a:gd name="T38" fmla="*/ 108 w 134"/>
              <a:gd name="T39" fmla="*/ 5 h 132"/>
              <a:gd name="T40" fmla="*/ 110 w 134"/>
              <a:gd name="T41" fmla="*/ 66 h 132"/>
              <a:gd name="T42" fmla="*/ 116 w 134"/>
              <a:gd name="T43" fmla="*/ 8 h 132"/>
              <a:gd name="T44" fmla="*/ 8 w 134"/>
              <a:gd name="T45" fmla="*/ 0 h 132"/>
              <a:gd name="T46" fmla="*/ 0 w 134"/>
              <a:gd name="T47" fmla="*/ 124 h 132"/>
              <a:gd name="T48" fmla="*/ 108 w 134"/>
              <a:gd name="T49" fmla="*/ 132 h 132"/>
              <a:gd name="T50" fmla="*/ 116 w 134"/>
              <a:gd name="T51" fmla="*/ 104 h 132"/>
              <a:gd name="T52" fmla="*/ 111 w 134"/>
              <a:gd name="T53" fmla="*/ 124 h 132"/>
              <a:gd name="T54" fmla="*/ 113 w 134"/>
              <a:gd name="T55" fmla="*/ 104 h 132"/>
              <a:gd name="T56" fmla="*/ 88 w 134"/>
              <a:gd name="T57" fmla="*/ 77 h 132"/>
              <a:gd name="T58" fmla="*/ 79 w 134"/>
              <a:gd name="T59" fmla="*/ 82 h 132"/>
              <a:gd name="T60" fmla="*/ 104 w 134"/>
              <a:gd name="T61" fmla="*/ 109 h 132"/>
              <a:gd name="T62" fmla="*/ 98 w 134"/>
              <a:gd name="T63" fmla="*/ 76 h 132"/>
              <a:gd name="T64" fmla="*/ 92 w 134"/>
              <a:gd name="T65" fmla="*/ 79 h 132"/>
              <a:gd name="T66" fmla="*/ 113 w 134"/>
              <a:gd name="T67" fmla="*/ 93 h 132"/>
              <a:gd name="T68" fmla="*/ 98 w 134"/>
              <a:gd name="T69" fmla="*/ 76 h 132"/>
              <a:gd name="T70" fmla="*/ 117 w 134"/>
              <a:gd name="T71" fmla="*/ 60 h 132"/>
              <a:gd name="T72" fmla="*/ 102 w 134"/>
              <a:gd name="T73" fmla="*/ 76 h 132"/>
              <a:gd name="T74" fmla="*/ 101 w 134"/>
              <a:gd name="T75" fmla="*/ 78 h 132"/>
              <a:gd name="T76" fmla="*/ 113 w 134"/>
              <a:gd name="T77" fmla="*/ 88 h 132"/>
              <a:gd name="T78" fmla="*/ 110 w 134"/>
              <a:gd name="T79" fmla="*/ 83 h 132"/>
              <a:gd name="T80" fmla="*/ 130 w 134"/>
              <a:gd name="T81" fmla="*/ 57 h 132"/>
              <a:gd name="T82" fmla="*/ 76 w 134"/>
              <a:gd name="T83" fmla="*/ 119 h 132"/>
              <a:gd name="T84" fmla="*/ 93 w 134"/>
              <a:gd name="T85" fmla="*/ 104 h 132"/>
              <a:gd name="T86" fmla="*/ 59 w 134"/>
              <a:gd name="T87" fmla="*/ 98 h 132"/>
              <a:gd name="T88" fmla="*/ 76 w 134"/>
              <a:gd name="T89" fmla="*/ 79 h 132"/>
              <a:gd name="T90" fmla="*/ 76 w 134"/>
              <a:gd name="T91" fmla="*/ 7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" h="132">
                <a:moveTo>
                  <a:pt x="84" y="96"/>
                </a:moveTo>
                <a:cubicBezTo>
                  <a:pt x="79" y="99"/>
                  <a:pt x="79" y="99"/>
                  <a:pt x="79" y="99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76" y="102"/>
                  <a:pt x="76" y="102"/>
                  <a:pt x="76" y="102"/>
                </a:cubicBezTo>
                <a:cubicBezTo>
                  <a:pt x="71" y="105"/>
                  <a:pt x="71" y="105"/>
                  <a:pt x="71" y="105"/>
                </a:cubicBezTo>
                <a:cubicBezTo>
                  <a:pt x="73" y="99"/>
                  <a:pt x="73" y="99"/>
                  <a:pt x="73" y="99"/>
                </a:cubicBezTo>
                <a:cubicBezTo>
                  <a:pt x="68" y="96"/>
                  <a:pt x="68" y="96"/>
                  <a:pt x="68" y="96"/>
                </a:cubicBezTo>
                <a:cubicBezTo>
                  <a:pt x="74" y="96"/>
                  <a:pt x="74" y="96"/>
                  <a:pt x="74" y="96"/>
                </a:cubicBezTo>
                <a:cubicBezTo>
                  <a:pt x="76" y="90"/>
                  <a:pt x="76" y="90"/>
                  <a:pt x="76" y="90"/>
                </a:cubicBezTo>
                <a:cubicBezTo>
                  <a:pt x="78" y="96"/>
                  <a:pt x="78" y="96"/>
                  <a:pt x="78" y="96"/>
                </a:cubicBezTo>
                <a:lnTo>
                  <a:pt x="84" y="96"/>
                </a:lnTo>
                <a:close/>
                <a:moveTo>
                  <a:pt x="98" y="18"/>
                </a:moveTo>
                <a:cubicBezTo>
                  <a:pt x="17" y="18"/>
                  <a:pt x="17" y="18"/>
                  <a:pt x="17" y="18"/>
                </a:cubicBezTo>
                <a:cubicBezTo>
                  <a:pt x="15" y="18"/>
                  <a:pt x="14" y="19"/>
                  <a:pt x="14" y="20"/>
                </a:cubicBezTo>
                <a:cubicBezTo>
                  <a:pt x="14" y="21"/>
                  <a:pt x="15" y="22"/>
                  <a:pt x="17" y="22"/>
                </a:cubicBezTo>
                <a:cubicBezTo>
                  <a:pt x="98" y="22"/>
                  <a:pt x="98" y="22"/>
                  <a:pt x="98" y="22"/>
                </a:cubicBezTo>
                <a:cubicBezTo>
                  <a:pt x="100" y="22"/>
                  <a:pt x="102" y="21"/>
                  <a:pt x="102" y="20"/>
                </a:cubicBezTo>
                <a:cubicBezTo>
                  <a:pt x="102" y="19"/>
                  <a:pt x="100" y="18"/>
                  <a:pt x="98" y="18"/>
                </a:cubicBezTo>
                <a:close/>
                <a:moveTo>
                  <a:pt x="98" y="33"/>
                </a:moveTo>
                <a:cubicBezTo>
                  <a:pt x="17" y="33"/>
                  <a:pt x="17" y="33"/>
                  <a:pt x="17" y="33"/>
                </a:cubicBezTo>
                <a:cubicBezTo>
                  <a:pt x="15" y="33"/>
                  <a:pt x="14" y="33"/>
                  <a:pt x="14" y="34"/>
                </a:cubicBezTo>
                <a:cubicBezTo>
                  <a:pt x="14" y="35"/>
                  <a:pt x="15" y="36"/>
                  <a:pt x="17" y="36"/>
                </a:cubicBezTo>
                <a:cubicBezTo>
                  <a:pt x="98" y="36"/>
                  <a:pt x="98" y="36"/>
                  <a:pt x="98" y="36"/>
                </a:cubicBezTo>
                <a:cubicBezTo>
                  <a:pt x="100" y="36"/>
                  <a:pt x="102" y="35"/>
                  <a:pt x="102" y="34"/>
                </a:cubicBezTo>
                <a:cubicBezTo>
                  <a:pt x="102" y="33"/>
                  <a:pt x="100" y="33"/>
                  <a:pt x="98" y="33"/>
                </a:cubicBezTo>
                <a:close/>
                <a:moveTo>
                  <a:pt x="102" y="49"/>
                </a:moveTo>
                <a:cubicBezTo>
                  <a:pt x="102" y="48"/>
                  <a:pt x="100" y="47"/>
                  <a:pt x="98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15" y="47"/>
                  <a:pt x="14" y="48"/>
                  <a:pt x="14" y="49"/>
                </a:cubicBezTo>
                <a:cubicBezTo>
                  <a:pt x="14" y="49"/>
                  <a:pt x="15" y="50"/>
                  <a:pt x="17" y="50"/>
                </a:cubicBezTo>
                <a:cubicBezTo>
                  <a:pt x="98" y="50"/>
                  <a:pt x="98" y="50"/>
                  <a:pt x="98" y="50"/>
                </a:cubicBezTo>
                <a:cubicBezTo>
                  <a:pt x="100" y="50"/>
                  <a:pt x="102" y="49"/>
                  <a:pt x="102" y="49"/>
                </a:cubicBezTo>
                <a:close/>
                <a:moveTo>
                  <a:pt x="111" y="124"/>
                </a:moveTo>
                <a:cubicBezTo>
                  <a:pt x="111" y="125"/>
                  <a:pt x="109" y="127"/>
                  <a:pt x="108" y="127"/>
                </a:cubicBezTo>
                <a:cubicBezTo>
                  <a:pt x="98" y="127"/>
                  <a:pt x="98" y="127"/>
                  <a:pt x="98" y="127"/>
                </a:cubicBezTo>
                <a:cubicBezTo>
                  <a:pt x="72" y="127"/>
                  <a:pt x="24" y="106"/>
                  <a:pt x="24" y="106"/>
                </a:cubicBezTo>
                <a:cubicBezTo>
                  <a:pt x="15" y="117"/>
                  <a:pt x="5" y="113"/>
                  <a:pt x="5" y="108"/>
                </a:cubicBezTo>
                <a:cubicBezTo>
                  <a:pt x="5" y="8"/>
                  <a:pt x="5" y="8"/>
                  <a:pt x="5" y="8"/>
                </a:cubicBezTo>
                <a:cubicBezTo>
                  <a:pt x="5" y="7"/>
                  <a:pt x="6" y="5"/>
                  <a:pt x="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9" y="5"/>
                  <a:pt x="111" y="7"/>
                  <a:pt x="111" y="8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3" y="59"/>
                  <a:pt x="116" y="58"/>
                  <a:pt x="116" y="5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4"/>
                  <a:pt x="112" y="0"/>
                  <a:pt x="108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8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8"/>
                  <a:pt x="3" y="132"/>
                  <a:pt x="8" y="132"/>
                </a:cubicBezTo>
                <a:cubicBezTo>
                  <a:pt x="108" y="132"/>
                  <a:pt x="108" y="132"/>
                  <a:pt x="108" y="132"/>
                </a:cubicBezTo>
                <a:cubicBezTo>
                  <a:pt x="112" y="132"/>
                  <a:pt x="116" y="128"/>
                  <a:pt x="116" y="124"/>
                </a:cubicBezTo>
                <a:cubicBezTo>
                  <a:pt x="116" y="104"/>
                  <a:pt x="116" y="104"/>
                  <a:pt x="116" y="104"/>
                </a:cubicBezTo>
                <a:cubicBezTo>
                  <a:pt x="111" y="110"/>
                  <a:pt x="111" y="110"/>
                  <a:pt x="111" y="110"/>
                </a:cubicBezTo>
                <a:lnTo>
                  <a:pt x="111" y="124"/>
                </a:lnTo>
                <a:close/>
                <a:moveTo>
                  <a:pt x="108" y="109"/>
                </a:moveTo>
                <a:cubicBezTo>
                  <a:pt x="113" y="104"/>
                  <a:pt x="113" y="104"/>
                  <a:pt x="113" y="104"/>
                </a:cubicBezTo>
                <a:cubicBezTo>
                  <a:pt x="114" y="103"/>
                  <a:pt x="114" y="101"/>
                  <a:pt x="113" y="100"/>
                </a:cubicBezTo>
                <a:cubicBezTo>
                  <a:pt x="88" y="77"/>
                  <a:pt x="88" y="77"/>
                  <a:pt x="88" y="77"/>
                </a:cubicBezTo>
                <a:cubicBezTo>
                  <a:pt x="87" y="75"/>
                  <a:pt x="85" y="75"/>
                  <a:pt x="83" y="77"/>
                </a:cubicBezTo>
                <a:cubicBezTo>
                  <a:pt x="79" y="82"/>
                  <a:pt x="79" y="82"/>
                  <a:pt x="79" y="82"/>
                </a:cubicBezTo>
                <a:cubicBezTo>
                  <a:pt x="78" y="83"/>
                  <a:pt x="78" y="85"/>
                  <a:pt x="79" y="86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5" y="111"/>
                  <a:pt x="107" y="110"/>
                  <a:pt x="108" y="109"/>
                </a:cubicBezTo>
                <a:close/>
                <a:moveTo>
                  <a:pt x="98" y="76"/>
                </a:moveTo>
                <a:cubicBezTo>
                  <a:pt x="97" y="75"/>
                  <a:pt x="96" y="76"/>
                  <a:pt x="95" y="76"/>
                </a:cubicBezTo>
                <a:cubicBezTo>
                  <a:pt x="92" y="79"/>
                  <a:pt x="92" y="79"/>
                  <a:pt x="92" y="79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13" y="93"/>
                  <a:pt x="113" y="93"/>
                  <a:pt x="113" y="93"/>
                </a:cubicBezTo>
                <a:cubicBezTo>
                  <a:pt x="113" y="92"/>
                  <a:pt x="113" y="91"/>
                  <a:pt x="112" y="90"/>
                </a:cubicBezTo>
                <a:lnTo>
                  <a:pt x="98" y="76"/>
                </a:lnTo>
                <a:close/>
                <a:moveTo>
                  <a:pt x="130" y="57"/>
                </a:moveTo>
                <a:cubicBezTo>
                  <a:pt x="127" y="54"/>
                  <a:pt x="123" y="53"/>
                  <a:pt x="117" y="60"/>
                </a:cubicBezTo>
                <a:cubicBezTo>
                  <a:pt x="112" y="65"/>
                  <a:pt x="109" y="74"/>
                  <a:pt x="105" y="78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102" y="75"/>
                  <a:pt x="101" y="75"/>
                  <a:pt x="100" y="76"/>
                </a:cubicBezTo>
                <a:cubicBezTo>
                  <a:pt x="100" y="76"/>
                  <a:pt x="100" y="77"/>
                  <a:pt x="101" y="78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12" y="88"/>
                  <a:pt x="113" y="88"/>
                  <a:pt x="113" y="88"/>
                </a:cubicBezTo>
                <a:cubicBezTo>
                  <a:pt x="114" y="87"/>
                  <a:pt x="114" y="86"/>
                  <a:pt x="113" y="86"/>
                </a:cubicBezTo>
                <a:cubicBezTo>
                  <a:pt x="110" y="83"/>
                  <a:pt x="110" y="83"/>
                  <a:pt x="110" y="83"/>
                </a:cubicBezTo>
                <a:cubicBezTo>
                  <a:pt x="114" y="79"/>
                  <a:pt x="123" y="75"/>
                  <a:pt x="127" y="70"/>
                </a:cubicBezTo>
                <a:cubicBezTo>
                  <a:pt x="134" y="63"/>
                  <a:pt x="133" y="59"/>
                  <a:pt x="130" y="57"/>
                </a:cubicBezTo>
                <a:close/>
                <a:moveTo>
                  <a:pt x="56" y="98"/>
                </a:moveTo>
                <a:cubicBezTo>
                  <a:pt x="56" y="110"/>
                  <a:pt x="65" y="119"/>
                  <a:pt x="76" y="119"/>
                </a:cubicBezTo>
                <a:cubicBezTo>
                  <a:pt x="85" y="119"/>
                  <a:pt x="92" y="114"/>
                  <a:pt x="95" y="106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1" y="111"/>
                  <a:pt x="84" y="116"/>
                  <a:pt x="76" y="116"/>
                </a:cubicBezTo>
                <a:cubicBezTo>
                  <a:pt x="67" y="116"/>
                  <a:pt x="59" y="108"/>
                  <a:pt x="59" y="98"/>
                </a:cubicBezTo>
                <a:cubicBezTo>
                  <a:pt x="59" y="89"/>
                  <a:pt x="66" y="81"/>
                  <a:pt x="75" y="81"/>
                </a:cubicBezTo>
                <a:cubicBezTo>
                  <a:pt x="75" y="80"/>
                  <a:pt x="76" y="80"/>
                  <a:pt x="76" y="79"/>
                </a:cubicBezTo>
                <a:cubicBezTo>
                  <a:pt x="77" y="78"/>
                  <a:pt x="77" y="78"/>
                  <a:pt x="77" y="78"/>
                </a:cubicBezTo>
                <a:cubicBezTo>
                  <a:pt x="77" y="78"/>
                  <a:pt x="77" y="78"/>
                  <a:pt x="76" y="78"/>
                </a:cubicBezTo>
                <a:cubicBezTo>
                  <a:pt x="65" y="78"/>
                  <a:pt x="56" y="87"/>
                  <a:pt x="56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600">
              <a:solidFill>
                <a:schemeClr val="bg1"/>
              </a:solidFill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B9FFC0F-DF0E-4400-DDD4-CA40991321AA}"/>
              </a:ext>
            </a:extLst>
          </p:cNvPr>
          <p:cNvGrpSpPr/>
          <p:nvPr/>
        </p:nvGrpSpPr>
        <p:grpSpPr>
          <a:xfrm>
            <a:off x="15150669" y="5266360"/>
            <a:ext cx="834640" cy="968500"/>
            <a:chOff x="5420730" y="2065968"/>
            <a:chExt cx="248419" cy="288261"/>
          </a:xfrm>
        </p:grpSpPr>
        <p:sp>
          <p:nvSpPr>
            <p:cNvPr id="110" name="Freeform 100">
              <a:extLst>
                <a:ext uri="{FF2B5EF4-FFF2-40B4-BE49-F238E27FC236}">
                  <a16:creationId xmlns:a16="http://schemas.microsoft.com/office/drawing/2014/main" id="{42B6CB46-ED4E-785F-DCE0-6D97DA91B5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0730" y="2127504"/>
              <a:ext cx="168933" cy="226725"/>
            </a:xfrm>
            <a:custGeom>
              <a:avLst/>
              <a:gdLst>
                <a:gd name="T0" fmla="*/ 582 w 763"/>
                <a:gd name="T1" fmla="*/ 187 h 1018"/>
                <a:gd name="T2" fmla="*/ 572 w 763"/>
                <a:gd name="T3" fmla="*/ 92 h 1018"/>
                <a:gd name="T4" fmla="*/ 561 w 763"/>
                <a:gd name="T5" fmla="*/ 48 h 1018"/>
                <a:gd name="T6" fmla="*/ 527 w 763"/>
                <a:gd name="T7" fmla="*/ 12 h 1018"/>
                <a:gd name="T8" fmla="*/ 87 w 763"/>
                <a:gd name="T9" fmla="*/ 0 h 1018"/>
                <a:gd name="T10" fmla="*/ 45 w 763"/>
                <a:gd name="T11" fmla="*/ 12 h 1018"/>
                <a:gd name="T12" fmla="*/ 10 w 763"/>
                <a:gd name="T13" fmla="*/ 48 h 1018"/>
                <a:gd name="T14" fmla="*/ 0 w 763"/>
                <a:gd name="T15" fmla="*/ 927 h 1018"/>
                <a:gd name="T16" fmla="*/ 10 w 763"/>
                <a:gd name="T17" fmla="*/ 970 h 1018"/>
                <a:gd name="T18" fmla="*/ 45 w 763"/>
                <a:gd name="T19" fmla="*/ 1007 h 1018"/>
                <a:gd name="T20" fmla="*/ 676 w 763"/>
                <a:gd name="T21" fmla="*/ 1018 h 1018"/>
                <a:gd name="T22" fmla="*/ 716 w 763"/>
                <a:gd name="T23" fmla="*/ 1007 h 1018"/>
                <a:gd name="T24" fmla="*/ 752 w 763"/>
                <a:gd name="T25" fmla="*/ 970 h 1018"/>
                <a:gd name="T26" fmla="*/ 763 w 763"/>
                <a:gd name="T27" fmla="*/ 283 h 1018"/>
                <a:gd name="T28" fmla="*/ 752 w 763"/>
                <a:gd name="T29" fmla="*/ 239 h 1018"/>
                <a:gd name="T30" fmla="*/ 716 w 763"/>
                <a:gd name="T31" fmla="*/ 203 h 1018"/>
                <a:gd name="T32" fmla="*/ 676 w 763"/>
                <a:gd name="T33" fmla="*/ 191 h 1018"/>
                <a:gd name="T34" fmla="*/ 692 w 763"/>
                <a:gd name="T35" fmla="*/ 946 h 1018"/>
                <a:gd name="T36" fmla="*/ 87 w 763"/>
                <a:gd name="T37" fmla="*/ 955 h 1018"/>
                <a:gd name="T38" fmla="*/ 65 w 763"/>
                <a:gd name="T39" fmla="*/ 938 h 1018"/>
                <a:gd name="T40" fmla="*/ 65 w 763"/>
                <a:gd name="T41" fmla="*/ 81 h 1018"/>
                <a:gd name="T42" fmla="*/ 87 w 763"/>
                <a:gd name="T43" fmla="*/ 64 h 1018"/>
                <a:gd name="T44" fmla="*/ 501 w 763"/>
                <a:gd name="T45" fmla="*/ 72 h 1018"/>
                <a:gd name="T46" fmla="*/ 508 w 763"/>
                <a:gd name="T47" fmla="*/ 163 h 1018"/>
                <a:gd name="T48" fmla="*/ 523 w 763"/>
                <a:gd name="T49" fmla="*/ 214 h 1018"/>
                <a:gd name="T50" fmla="*/ 562 w 763"/>
                <a:gd name="T51" fmla="*/ 248 h 1018"/>
                <a:gd name="T52" fmla="*/ 676 w 763"/>
                <a:gd name="T53" fmla="*/ 255 h 1018"/>
                <a:gd name="T54" fmla="*/ 697 w 763"/>
                <a:gd name="T55" fmla="*/ 271 h 1018"/>
                <a:gd name="T56" fmla="*/ 413 w 763"/>
                <a:gd name="T57" fmla="*/ 319 h 1018"/>
                <a:gd name="T58" fmla="*/ 442 w 763"/>
                <a:gd name="T59" fmla="*/ 299 h 1018"/>
                <a:gd name="T60" fmla="*/ 440 w 763"/>
                <a:gd name="T61" fmla="*/ 269 h 1018"/>
                <a:gd name="T62" fmla="*/ 158 w 763"/>
                <a:gd name="T63" fmla="*/ 255 h 1018"/>
                <a:gd name="T64" fmla="*/ 132 w 763"/>
                <a:gd name="T65" fmla="*/ 269 h 1018"/>
                <a:gd name="T66" fmla="*/ 130 w 763"/>
                <a:gd name="T67" fmla="*/ 299 h 1018"/>
                <a:gd name="T68" fmla="*/ 158 w 763"/>
                <a:gd name="T69" fmla="*/ 319 h 1018"/>
                <a:gd name="T70" fmla="*/ 146 w 763"/>
                <a:gd name="T71" fmla="*/ 385 h 1018"/>
                <a:gd name="T72" fmla="*/ 126 w 763"/>
                <a:gd name="T73" fmla="*/ 414 h 1018"/>
                <a:gd name="T74" fmla="*/ 140 w 763"/>
                <a:gd name="T75" fmla="*/ 440 h 1018"/>
                <a:gd name="T76" fmla="*/ 610 w 763"/>
                <a:gd name="T77" fmla="*/ 445 h 1018"/>
                <a:gd name="T78" fmla="*/ 635 w 763"/>
                <a:gd name="T79" fmla="*/ 420 h 1018"/>
                <a:gd name="T80" fmla="*/ 626 w 763"/>
                <a:gd name="T81" fmla="*/ 392 h 1018"/>
                <a:gd name="T82" fmla="*/ 604 w 763"/>
                <a:gd name="T83" fmla="*/ 510 h 1018"/>
                <a:gd name="T84" fmla="*/ 136 w 763"/>
                <a:gd name="T85" fmla="*/ 518 h 1018"/>
                <a:gd name="T86" fmla="*/ 127 w 763"/>
                <a:gd name="T87" fmla="*/ 547 h 1018"/>
                <a:gd name="T88" fmla="*/ 152 w 763"/>
                <a:gd name="T89" fmla="*/ 572 h 1018"/>
                <a:gd name="T90" fmla="*/ 621 w 763"/>
                <a:gd name="T91" fmla="*/ 567 h 1018"/>
                <a:gd name="T92" fmla="*/ 636 w 763"/>
                <a:gd name="T93" fmla="*/ 541 h 1018"/>
                <a:gd name="T94" fmla="*/ 616 w 763"/>
                <a:gd name="T95" fmla="*/ 512 h 1018"/>
                <a:gd name="T96" fmla="*/ 158 w 763"/>
                <a:gd name="T97" fmla="*/ 636 h 1018"/>
                <a:gd name="T98" fmla="*/ 130 w 763"/>
                <a:gd name="T99" fmla="*/ 655 h 1018"/>
                <a:gd name="T100" fmla="*/ 132 w 763"/>
                <a:gd name="T101" fmla="*/ 687 h 1018"/>
                <a:gd name="T102" fmla="*/ 604 w 763"/>
                <a:gd name="T103" fmla="*/ 701 h 1018"/>
                <a:gd name="T104" fmla="*/ 630 w 763"/>
                <a:gd name="T105" fmla="*/ 687 h 1018"/>
                <a:gd name="T106" fmla="*/ 633 w 763"/>
                <a:gd name="T107" fmla="*/ 655 h 1018"/>
                <a:gd name="T108" fmla="*/ 604 w 763"/>
                <a:gd name="T109" fmla="*/ 636 h 1018"/>
                <a:gd name="T110" fmla="*/ 146 w 763"/>
                <a:gd name="T111" fmla="*/ 766 h 1018"/>
                <a:gd name="T112" fmla="*/ 126 w 763"/>
                <a:gd name="T113" fmla="*/ 796 h 1018"/>
                <a:gd name="T114" fmla="*/ 140 w 763"/>
                <a:gd name="T115" fmla="*/ 822 h 1018"/>
                <a:gd name="T116" fmla="*/ 610 w 763"/>
                <a:gd name="T117" fmla="*/ 827 h 1018"/>
                <a:gd name="T118" fmla="*/ 635 w 763"/>
                <a:gd name="T119" fmla="*/ 802 h 1018"/>
                <a:gd name="T120" fmla="*/ 626 w 763"/>
                <a:gd name="T121" fmla="*/ 773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3" h="1018">
                  <a:moveTo>
                    <a:pt x="676" y="191"/>
                  </a:moveTo>
                  <a:lnTo>
                    <a:pt x="595" y="191"/>
                  </a:lnTo>
                  <a:lnTo>
                    <a:pt x="595" y="191"/>
                  </a:lnTo>
                  <a:lnTo>
                    <a:pt x="591" y="191"/>
                  </a:lnTo>
                  <a:lnTo>
                    <a:pt x="587" y="189"/>
                  </a:lnTo>
                  <a:lnTo>
                    <a:pt x="582" y="187"/>
                  </a:lnTo>
                  <a:lnTo>
                    <a:pt x="579" y="183"/>
                  </a:lnTo>
                  <a:lnTo>
                    <a:pt x="576" y="179"/>
                  </a:lnTo>
                  <a:lnTo>
                    <a:pt x="574" y="174"/>
                  </a:lnTo>
                  <a:lnTo>
                    <a:pt x="573" y="169"/>
                  </a:lnTo>
                  <a:lnTo>
                    <a:pt x="572" y="163"/>
                  </a:lnTo>
                  <a:lnTo>
                    <a:pt x="572" y="92"/>
                  </a:lnTo>
                  <a:lnTo>
                    <a:pt x="572" y="92"/>
                  </a:lnTo>
                  <a:lnTo>
                    <a:pt x="572" y="83"/>
                  </a:lnTo>
                  <a:lnTo>
                    <a:pt x="570" y="74"/>
                  </a:lnTo>
                  <a:lnTo>
                    <a:pt x="568" y="64"/>
                  </a:lnTo>
                  <a:lnTo>
                    <a:pt x="565" y="57"/>
                  </a:lnTo>
                  <a:lnTo>
                    <a:pt x="561" y="48"/>
                  </a:lnTo>
                  <a:lnTo>
                    <a:pt x="557" y="41"/>
                  </a:lnTo>
                  <a:lnTo>
                    <a:pt x="552" y="34"/>
                  </a:lnTo>
                  <a:lnTo>
                    <a:pt x="546" y="27"/>
                  </a:lnTo>
                  <a:lnTo>
                    <a:pt x="540" y="21"/>
                  </a:lnTo>
                  <a:lnTo>
                    <a:pt x="533" y="16"/>
                  </a:lnTo>
                  <a:lnTo>
                    <a:pt x="527" y="12"/>
                  </a:lnTo>
                  <a:lnTo>
                    <a:pt x="518" y="7"/>
                  </a:lnTo>
                  <a:lnTo>
                    <a:pt x="510" y="4"/>
                  </a:lnTo>
                  <a:lnTo>
                    <a:pt x="502" y="2"/>
                  </a:lnTo>
                  <a:lnTo>
                    <a:pt x="493" y="1"/>
                  </a:lnTo>
                  <a:lnTo>
                    <a:pt x="485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69" y="2"/>
                  </a:lnTo>
                  <a:lnTo>
                    <a:pt x="61" y="4"/>
                  </a:lnTo>
                  <a:lnTo>
                    <a:pt x="52" y="7"/>
                  </a:lnTo>
                  <a:lnTo>
                    <a:pt x="45" y="12"/>
                  </a:lnTo>
                  <a:lnTo>
                    <a:pt x="38" y="16"/>
                  </a:lnTo>
                  <a:lnTo>
                    <a:pt x="31" y="21"/>
                  </a:lnTo>
                  <a:lnTo>
                    <a:pt x="25" y="27"/>
                  </a:lnTo>
                  <a:lnTo>
                    <a:pt x="19" y="34"/>
                  </a:lnTo>
                  <a:lnTo>
                    <a:pt x="15" y="41"/>
                  </a:lnTo>
                  <a:lnTo>
                    <a:pt x="10" y="48"/>
                  </a:lnTo>
                  <a:lnTo>
                    <a:pt x="6" y="57"/>
                  </a:lnTo>
                  <a:lnTo>
                    <a:pt x="3" y="64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0" y="92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0" y="937"/>
                  </a:lnTo>
                  <a:lnTo>
                    <a:pt x="1" y="945"/>
                  </a:lnTo>
                  <a:lnTo>
                    <a:pt x="3" y="954"/>
                  </a:lnTo>
                  <a:lnTo>
                    <a:pt x="6" y="962"/>
                  </a:lnTo>
                  <a:lnTo>
                    <a:pt x="10" y="970"/>
                  </a:lnTo>
                  <a:lnTo>
                    <a:pt x="15" y="977"/>
                  </a:lnTo>
                  <a:lnTo>
                    <a:pt x="19" y="985"/>
                  </a:lnTo>
                  <a:lnTo>
                    <a:pt x="25" y="991"/>
                  </a:lnTo>
                  <a:lnTo>
                    <a:pt x="31" y="998"/>
                  </a:lnTo>
                  <a:lnTo>
                    <a:pt x="38" y="1002"/>
                  </a:lnTo>
                  <a:lnTo>
                    <a:pt x="45" y="1007"/>
                  </a:lnTo>
                  <a:lnTo>
                    <a:pt x="52" y="1011"/>
                  </a:lnTo>
                  <a:lnTo>
                    <a:pt x="61" y="1014"/>
                  </a:lnTo>
                  <a:lnTo>
                    <a:pt x="69" y="1016"/>
                  </a:lnTo>
                  <a:lnTo>
                    <a:pt x="78" y="1018"/>
                  </a:lnTo>
                  <a:lnTo>
                    <a:pt x="87" y="1018"/>
                  </a:lnTo>
                  <a:lnTo>
                    <a:pt x="676" y="1018"/>
                  </a:lnTo>
                  <a:lnTo>
                    <a:pt x="676" y="1018"/>
                  </a:lnTo>
                  <a:lnTo>
                    <a:pt x="684" y="1018"/>
                  </a:lnTo>
                  <a:lnTo>
                    <a:pt x="693" y="1016"/>
                  </a:lnTo>
                  <a:lnTo>
                    <a:pt x="701" y="1014"/>
                  </a:lnTo>
                  <a:lnTo>
                    <a:pt x="709" y="1011"/>
                  </a:lnTo>
                  <a:lnTo>
                    <a:pt x="716" y="1007"/>
                  </a:lnTo>
                  <a:lnTo>
                    <a:pt x="724" y="1002"/>
                  </a:lnTo>
                  <a:lnTo>
                    <a:pt x="730" y="998"/>
                  </a:lnTo>
                  <a:lnTo>
                    <a:pt x="737" y="991"/>
                  </a:lnTo>
                  <a:lnTo>
                    <a:pt x="742" y="985"/>
                  </a:lnTo>
                  <a:lnTo>
                    <a:pt x="748" y="977"/>
                  </a:lnTo>
                  <a:lnTo>
                    <a:pt x="752" y="970"/>
                  </a:lnTo>
                  <a:lnTo>
                    <a:pt x="756" y="962"/>
                  </a:lnTo>
                  <a:lnTo>
                    <a:pt x="758" y="954"/>
                  </a:lnTo>
                  <a:lnTo>
                    <a:pt x="760" y="945"/>
                  </a:lnTo>
                  <a:lnTo>
                    <a:pt x="763" y="937"/>
                  </a:lnTo>
                  <a:lnTo>
                    <a:pt x="763" y="927"/>
                  </a:lnTo>
                  <a:lnTo>
                    <a:pt x="763" y="283"/>
                  </a:lnTo>
                  <a:lnTo>
                    <a:pt x="763" y="283"/>
                  </a:lnTo>
                  <a:lnTo>
                    <a:pt x="763" y="273"/>
                  </a:lnTo>
                  <a:lnTo>
                    <a:pt x="760" y="264"/>
                  </a:lnTo>
                  <a:lnTo>
                    <a:pt x="758" y="255"/>
                  </a:lnTo>
                  <a:lnTo>
                    <a:pt x="756" y="247"/>
                  </a:lnTo>
                  <a:lnTo>
                    <a:pt x="752" y="239"/>
                  </a:lnTo>
                  <a:lnTo>
                    <a:pt x="748" y="232"/>
                  </a:lnTo>
                  <a:lnTo>
                    <a:pt x="742" y="224"/>
                  </a:lnTo>
                  <a:lnTo>
                    <a:pt x="737" y="218"/>
                  </a:lnTo>
                  <a:lnTo>
                    <a:pt x="730" y="212"/>
                  </a:lnTo>
                  <a:lnTo>
                    <a:pt x="724" y="207"/>
                  </a:lnTo>
                  <a:lnTo>
                    <a:pt x="716" y="203"/>
                  </a:lnTo>
                  <a:lnTo>
                    <a:pt x="709" y="198"/>
                  </a:lnTo>
                  <a:lnTo>
                    <a:pt x="701" y="195"/>
                  </a:lnTo>
                  <a:lnTo>
                    <a:pt x="693" y="193"/>
                  </a:lnTo>
                  <a:lnTo>
                    <a:pt x="684" y="192"/>
                  </a:lnTo>
                  <a:lnTo>
                    <a:pt x="676" y="191"/>
                  </a:lnTo>
                  <a:lnTo>
                    <a:pt x="676" y="191"/>
                  </a:lnTo>
                  <a:close/>
                  <a:moveTo>
                    <a:pt x="699" y="927"/>
                  </a:moveTo>
                  <a:lnTo>
                    <a:pt x="699" y="927"/>
                  </a:lnTo>
                  <a:lnTo>
                    <a:pt x="698" y="932"/>
                  </a:lnTo>
                  <a:lnTo>
                    <a:pt x="697" y="938"/>
                  </a:lnTo>
                  <a:lnTo>
                    <a:pt x="695" y="942"/>
                  </a:lnTo>
                  <a:lnTo>
                    <a:pt x="692" y="946"/>
                  </a:lnTo>
                  <a:lnTo>
                    <a:pt x="689" y="949"/>
                  </a:lnTo>
                  <a:lnTo>
                    <a:pt x="684" y="953"/>
                  </a:lnTo>
                  <a:lnTo>
                    <a:pt x="680" y="954"/>
                  </a:lnTo>
                  <a:lnTo>
                    <a:pt x="676" y="955"/>
                  </a:lnTo>
                  <a:lnTo>
                    <a:pt x="87" y="955"/>
                  </a:lnTo>
                  <a:lnTo>
                    <a:pt x="87" y="955"/>
                  </a:lnTo>
                  <a:lnTo>
                    <a:pt x="82" y="954"/>
                  </a:lnTo>
                  <a:lnTo>
                    <a:pt x="78" y="953"/>
                  </a:lnTo>
                  <a:lnTo>
                    <a:pt x="74" y="949"/>
                  </a:lnTo>
                  <a:lnTo>
                    <a:pt x="69" y="946"/>
                  </a:lnTo>
                  <a:lnTo>
                    <a:pt x="67" y="942"/>
                  </a:lnTo>
                  <a:lnTo>
                    <a:pt x="65" y="938"/>
                  </a:lnTo>
                  <a:lnTo>
                    <a:pt x="63" y="932"/>
                  </a:lnTo>
                  <a:lnTo>
                    <a:pt x="63" y="927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3" y="86"/>
                  </a:lnTo>
                  <a:lnTo>
                    <a:pt x="65" y="81"/>
                  </a:lnTo>
                  <a:lnTo>
                    <a:pt x="67" y="76"/>
                  </a:lnTo>
                  <a:lnTo>
                    <a:pt x="69" y="72"/>
                  </a:lnTo>
                  <a:lnTo>
                    <a:pt x="74" y="69"/>
                  </a:lnTo>
                  <a:lnTo>
                    <a:pt x="78" y="66"/>
                  </a:lnTo>
                  <a:lnTo>
                    <a:pt x="82" y="64"/>
                  </a:lnTo>
                  <a:lnTo>
                    <a:pt x="87" y="64"/>
                  </a:lnTo>
                  <a:lnTo>
                    <a:pt x="485" y="64"/>
                  </a:lnTo>
                  <a:lnTo>
                    <a:pt x="485" y="64"/>
                  </a:lnTo>
                  <a:lnTo>
                    <a:pt x="489" y="64"/>
                  </a:lnTo>
                  <a:lnTo>
                    <a:pt x="493" y="66"/>
                  </a:lnTo>
                  <a:lnTo>
                    <a:pt x="498" y="69"/>
                  </a:lnTo>
                  <a:lnTo>
                    <a:pt x="501" y="72"/>
                  </a:lnTo>
                  <a:lnTo>
                    <a:pt x="504" y="76"/>
                  </a:lnTo>
                  <a:lnTo>
                    <a:pt x="506" y="81"/>
                  </a:lnTo>
                  <a:lnTo>
                    <a:pt x="508" y="86"/>
                  </a:lnTo>
                  <a:lnTo>
                    <a:pt x="508" y="92"/>
                  </a:lnTo>
                  <a:lnTo>
                    <a:pt x="508" y="163"/>
                  </a:lnTo>
                  <a:lnTo>
                    <a:pt x="508" y="163"/>
                  </a:lnTo>
                  <a:lnTo>
                    <a:pt x="508" y="173"/>
                  </a:lnTo>
                  <a:lnTo>
                    <a:pt x="510" y="182"/>
                  </a:lnTo>
                  <a:lnTo>
                    <a:pt x="513" y="191"/>
                  </a:lnTo>
                  <a:lnTo>
                    <a:pt x="515" y="199"/>
                  </a:lnTo>
                  <a:lnTo>
                    <a:pt x="519" y="207"/>
                  </a:lnTo>
                  <a:lnTo>
                    <a:pt x="523" y="214"/>
                  </a:lnTo>
                  <a:lnTo>
                    <a:pt x="529" y="222"/>
                  </a:lnTo>
                  <a:lnTo>
                    <a:pt x="534" y="228"/>
                  </a:lnTo>
                  <a:lnTo>
                    <a:pt x="540" y="234"/>
                  </a:lnTo>
                  <a:lnTo>
                    <a:pt x="547" y="239"/>
                  </a:lnTo>
                  <a:lnTo>
                    <a:pt x="554" y="243"/>
                  </a:lnTo>
                  <a:lnTo>
                    <a:pt x="562" y="248"/>
                  </a:lnTo>
                  <a:lnTo>
                    <a:pt x="569" y="251"/>
                  </a:lnTo>
                  <a:lnTo>
                    <a:pt x="578" y="253"/>
                  </a:lnTo>
                  <a:lnTo>
                    <a:pt x="587" y="254"/>
                  </a:lnTo>
                  <a:lnTo>
                    <a:pt x="595" y="255"/>
                  </a:lnTo>
                  <a:lnTo>
                    <a:pt x="676" y="255"/>
                  </a:lnTo>
                  <a:lnTo>
                    <a:pt x="676" y="255"/>
                  </a:lnTo>
                  <a:lnTo>
                    <a:pt x="680" y="255"/>
                  </a:lnTo>
                  <a:lnTo>
                    <a:pt x="684" y="257"/>
                  </a:lnTo>
                  <a:lnTo>
                    <a:pt x="689" y="260"/>
                  </a:lnTo>
                  <a:lnTo>
                    <a:pt x="692" y="263"/>
                  </a:lnTo>
                  <a:lnTo>
                    <a:pt x="695" y="267"/>
                  </a:lnTo>
                  <a:lnTo>
                    <a:pt x="697" y="271"/>
                  </a:lnTo>
                  <a:lnTo>
                    <a:pt x="698" y="277"/>
                  </a:lnTo>
                  <a:lnTo>
                    <a:pt x="699" y="283"/>
                  </a:lnTo>
                  <a:lnTo>
                    <a:pt x="699" y="927"/>
                  </a:lnTo>
                  <a:close/>
                  <a:moveTo>
                    <a:pt x="158" y="319"/>
                  </a:moveTo>
                  <a:lnTo>
                    <a:pt x="413" y="319"/>
                  </a:lnTo>
                  <a:lnTo>
                    <a:pt x="413" y="319"/>
                  </a:lnTo>
                  <a:lnTo>
                    <a:pt x="419" y="317"/>
                  </a:lnTo>
                  <a:lnTo>
                    <a:pt x="426" y="316"/>
                  </a:lnTo>
                  <a:lnTo>
                    <a:pt x="431" y="313"/>
                  </a:lnTo>
                  <a:lnTo>
                    <a:pt x="435" y="309"/>
                  </a:lnTo>
                  <a:lnTo>
                    <a:pt x="440" y="305"/>
                  </a:lnTo>
                  <a:lnTo>
                    <a:pt x="442" y="299"/>
                  </a:lnTo>
                  <a:lnTo>
                    <a:pt x="444" y="293"/>
                  </a:lnTo>
                  <a:lnTo>
                    <a:pt x="445" y="286"/>
                  </a:lnTo>
                  <a:lnTo>
                    <a:pt x="445" y="286"/>
                  </a:lnTo>
                  <a:lnTo>
                    <a:pt x="444" y="280"/>
                  </a:lnTo>
                  <a:lnTo>
                    <a:pt x="442" y="275"/>
                  </a:lnTo>
                  <a:lnTo>
                    <a:pt x="440" y="269"/>
                  </a:lnTo>
                  <a:lnTo>
                    <a:pt x="435" y="264"/>
                  </a:lnTo>
                  <a:lnTo>
                    <a:pt x="431" y="261"/>
                  </a:lnTo>
                  <a:lnTo>
                    <a:pt x="426" y="257"/>
                  </a:lnTo>
                  <a:lnTo>
                    <a:pt x="419" y="255"/>
                  </a:lnTo>
                  <a:lnTo>
                    <a:pt x="413" y="255"/>
                  </a:lnTo>
                  <a:lnTo>
                    <a:pt x="158" y="255"/>
                  </a:lnTo>
                  <a:lnTo>
                    <a:pt x="158" y="255"/>
                  </a:lnTo>
                  <a:lnTo>
                    <a:pt x="152" y="255"/>
                  </a:lnTo>
                  <a:lnTo>
                    <a:pt x="146" y="257"/>
                  </a:lnTo>
                  <a:lnTo>
                    <a:pt x="140" y="261"/>
                  </a:lnTo>
                  <a:lnTo>
                    <a:pt x="136" y="264"/>
                  </a:lnTo>
                  <a:lnTo>
                    <a:pt x="132" y="269"/>
                  </a:lnTo>
                  <a:lnTo>
                    <a:pt x="130" y="275"/>
                  </a:lnTo>
                  <a:lnTo>
                    <a:pt x="127" y="280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7" y="293"/>
                  </a:lnTo>
                  <a:lnTo>
                    <a:pt x="130" y="299"/>
                  </a:lnTo>
                  <a:lnTo>
                    <a:pt x="132" y="305"/>
                  </a:lnTo>
                  <a:lnTo>
                    <a:pt x="136" y="309"/>
                  </a:lnTo>
                  <a:lnTo>
                    <a:pt x="140" y="313"/>
                  </a:lnTo>
                  <a:lnTo>
                    <a:pt x="146" y="316"/>
                  </a:lnTo>
                  <a:lnTo>
                    <a:pt x="152" y="317"/>
                  </a:lnTo>
                  <a:lnTo>
                    <a:pt x="158" y="319"/>
                  </a:lnTo>
                  <a:lnTo>
                    <a:pt x="158" y="319"/>
                  </a:lnTo>
                  <a:close/>
                  <a:moveTo>
                    <a:pt x="604" y="382"/>
                  </a:moveTo>
                  <a:lnTo>
                    <a:pt x="158" y="382"/>
                  </a:lnTo>
                  <a:lnTo>
                    <a:pt x="158" y="382"/>
                  </a:lnTo>
                  <a:lnTo>
                    <a:pt x="152" y="383"/>
                  </a:lnTo>
                  <a:lnTo>
                    <a:pt x="146" y="385"/>
                  </a:lnTo>
                  <a:lnTo>
                    <a:pt x="140" y="387"/>
                  </a:lnTo>
                  <a:lnTo>
                    <a:pt x="136" y="392"/>
                  </a:lnTo>
                  <a:lnTo>
                    <a:pt x="132" y="396"/>
                  </a:lnTo>
                  <a:lnTo>
                    <a:pt x="130" y="401"/>
                  </a:lnTo>
                  <a:lnTo>
                    <a:pt x="127" y="408"/>
                  </a:lnTo>
                  <a:lnTo>
                    <a:pt x="126" y="414"/>
                  </a:lnTo>
                  <a:lnTo>
                    <a:pt x="126" y="414"/>
                  </a:lnTo>
                  <a:lnTo>
                    <a:pt x="127" y="420"/>
                  </a:lnTo>
                  <a:lnTo>
                    <a:pt x="130" y="426"/>
                  </a:lnTo>
                  <a:lnTo>
                    <a:pt x="132" y="431"/>
                  </a:lnTo>
                  <a:lnTo>
                    <a:pt x="136" y="437"/>
                  </a:lnTo>
                  <a:lnTo>
                    <a:pt x="140" y="440"/>
                  </a:lnTo>
                  <a:lnTo>
                    <a:pt x="146" y="443"/>
                  </a:lnTo>
                  <a:lnTo>
                    <a:pt x="152" y="445"/>
                  </a:lnTo>
                  <a:lnTo>
                    <a:pt x="158" y="445"/>
                  </a:lnTo>
                  <a:lnTo>
                    <a:pt x="604" y="445"/>
                  </a:lnTo>
                  <a:lnTo>
                    <a:pt x="604" y="445"/>
                  </a:lnTo>
                  <a:lnTo>
                    <a:pt x="610" y="445"/>
                  </a:lnTo>
                  <a:lnTo>
                    <a:pt x="616" y="443"/>
                  </a:lnTo>
                  <a:lnTo>
                    <a:pt x="621" y="440"/>
                  </a:lnTo>
                  <a:lnTo>
                    <a:pt x="626" y="437"/>
                  </a:lnTo>
                  <a:lnTo>
                    <a:pt x="630" y="431"/>
                  </a:lnTo>
                  <a:lnTo>
                    <a:pt x="633" y="426"/>
                  </a:lnTo>
                  <a:lnTo>
                    <a:pt x="635" y="420"/>
                  </a:lnTo>
                  <a:lnTo>
                    <a:pt x="636" y="414"/>
                  </a:lnTo>
                  <a:lnTo>
                    <a:pt x="636" y="414"/>
                  </a:lnTo>
                  <a:lnTo>
                    <a:pt x="635" y="408"/>
                  </a:lnTo>
                  <a:lnTo>
                    <a:pt x="633" y="401"/>
                  </a:lnTo>
                  <a:lnTo>
                    <a:pt x="630" y="396"/>
                  </a:lnTo>
                  <a:lnTo>
                    <a:pt x="626" y="392"/>
                  </a:lnTo>
                  <a:lnTo>
                    <a:pt x="621" y="387"/>
                  </a:lnTo>
                  <a:lnTo>
                    <a:pt x="616" y="385"/>
                  </a:lnTo>
                  <a:lnTo>
                    <a:pt x="610" y="383"/>
                  </a:lnTo>
                  <a:lnTo>
                    <a:pt x="604" y="382"/>
                  </a:lnTo>
                  <a:lnTo>
                    <a:pt x="604" y="382"/>
                  </a:lnTo>
                  <a:close/>
                  <a:moveTo>
                    <a:pt x="604" y="510"/>
                  </a:moveTo>
                  <a:lnTo>
                    <a:pt x="158" y="510"/>
                  </a:lnTo>
                  <a:lnTo>
                    <a:pt x="158" y="510"/>
                  </a:lnTo>
                  <a:lnTo>
                    <a:pt x="152" y="510"/>
                  </a:lnTo>
                  <a:lnTo>
                    <a:pt x="146" y="512"/>
                  </a:lnTo>
                  <a:lnTo>
                    <a:pt x="140" y="515"/>
                  </a:lnTo>
                  <a:lnTo>
                    <a:pt x="136" y="518"/>
                  </a:lnTo>
                  <a:lnTo>
                    <a:pt x="132" y="523"/>
                  </a:lnTo>
                  <a:lnTo>
                    <a:pt x="130" y="529"/>
                  </a:lnTo>
                  <a:lnTo>
                    <a:pt x="127" y="534"/>
                  </a:lnTo>
                  <a:lnTo>
                    <a:pt x="126" y="541"/>
                  </a:lnTo>
                  <a:lnTo>
                    <a:pt x="126" y="541"/>
                  </a:lnTo>
                  <a:lnTo>
                    <a:pt x="127" y="547"/>
                  </a:lnTo>
                  <a:lnTo>
                    <a:pt x="130" y="554"/>
                  </a:lnTo>
                  <a:lnTo>
                    <a:pt x="132" y="559"/>
                  </a:lnTo>
                  <a:lnTo>
                    <a:pt x="136" y="563"/>
                  </a:lnTo>
                  <a:lnTo>
                    <a:pt x="140" y="567"/>
                  </a:lnTo>
                  <a:lnTo>
                    <a:pt x="146" y="571"/>
                  </a:lnTo>
                  <a:lnTo>
                    <a:pt x="152" y="572"/>
                  </a:lnTo>
                  <a:lnTo>
                    <a:pt x="158" y="573"/>
                  </a:lnTo>
                  <a:lnTo>
                    <a:pt x="604" y="573"/>
                  </a:lnTo>
                  <a:lnTo>
                    <a:pt x="604" y="573"/>
                  </a:lnTo>
                  <a:lnTo>
                    <a:pt x="610" y="572"/>
                  </a:lnTo>
                  <a:lnTo>
                    <a:pt x="616" y="571"/>
                  </a:lnTo>
                  <a:lnTo>
                    <a:pt x="621" y="567"/>
                  </a:lnTo>
                  <a:lnTo>
                    <a:pt x="626" y="563"/>
                  </a:lnTo>
                  <a:lnTo>
                    <a:pt x="630" y="559"/>
                  </a:lnTo>
                  <a:lnTo>
                    <a:pt x="633" y="554"/>
                  </a:lnTo>
                  <a:lnTo>
                    <a:pt x="635" y="547"/>
                  </a:lnTo>
                  <a:lnTo>
                    <a:pt x="636" y="541"/>
                  </a:lnTo>
                  <a:lnTo>
                    <a:pt x="636" y="541"/>
                  </a:lnTo>
                  <a:lnTo>
                    <a:pt x="635" y="534"/>
                  </a:lnTo>
                  <a:lnTo>
                    <a:pt x="633" y="529"/>
                  </a:lnTo>
                  <a:lnTo>
                    <a:pt x="630" y="523"/>
                  </a:lnTo>
                  <a:lnTo>
                    <a:pt x="626" y="518"/>
                  </a:lnTo>
                  <a:lnTo>
                    <a:pt x="621" y="515"/>
                  </a:lnTo>
                  <a:lnTo>
                    <a:pt x="616" y="512"/>
                  </a:lnTo>
                  <a:lnTo>
                    <a:pt x="610" y="510"/>
                  </a:lnTo>
                  <a:lnTo>
                    <a:pt x="604" y="510"/>
                  </a:lnTo>
                  <a:lnTo>
                    <a:pt x="604" y="510"/>
                  </a:lnTo>
                  <a:close/>
                  <a:moveTo>
                    <a:pt x="604" y="636"/>
                  </a:moveTo>
                  <a:lnTo>
                    <a:pt x="158" y="636"/>
                  </a:lnTo>
                  <a:lnTo>
                    <a:pt x="158" y="636"/>
                  </a:lnTo>
                  <a:lnTo>
                    <a:pt x="152" y="637"/>
                  </a:lnTo>
                  <a:lnTo>
                    <a:pt x="146" y="639"/>
                  </a:lnTo>
                  <a:lnTo>
                    <a:pt x="140" y="642"/>
                  </a:lnTo>
                  <a:lnTo>
                    <a:pt x="136" y="646"/>
                  </a:lnTo>
                  <a:lnTo>
                    <a:pt x="132" y="650"/>
                  </a:lnTo>
                  <a:lnTo>
                    <a:pt x="130" y="655"/>
                  </a:lnTo>
                  <a:lnTo>
                    <a:pt x="127" y="662"/>
                  </a:lnTo>
                  <a:lnTo>
                    <a:pt x="126" y="668"/>
                  </a:lnTo>
                  <a:lnTo>
                    <a:pt x="126" y="668"/>
                  </a:lnTo>
                  <a:lnTo>
                    <a:pt x="127" y="675"/>
                  </a:lnTo>
                  <a:lnTo>
                    <a:pt x="130" y="681"/>
                  </a:lnTo>
                  <a:lnTo>
                    <a:pt x="132" y="687"/>
                  </a:lnTo>
                  <a:lnTo>
                    <a:pt x="136" y="691"/>
                  </a:lnTo>
                  <a:lnTo>
                    <a:pt x="140" y="695"/>
                  </a:lnTo>
                  <a:lnTo>
                    <a:pt x="146" y="697"/>
                  </a:lnTo>
                  <a:lnTo>
                    <a:pt x="152" y="699"/>
                  </a:lnTo>
                  <a:lnTo>
                    <a:pt x="158" y="701"/>
                  </a:lnTo>
                  <a:lnTo>
                    <a:pt x="604" y="701"/>
                  </a:lnTo>
                  <a:lnTo>
                    <a:pt x="604" y="701"/>
                  </a:lnTo>
                  <a:lnTo>
                    <a:pt x="610" y="699"/>
                  </a:lnTo>
                  <a:lnTo>
                    <a:pt x="616" y="697"/>
                  </a:lnTo>
                  <a:lnTo>
                    <a:pt x="621" y="695"/>
                  </a:lnTo>
                  <a:lnTo>
                    <a:pt x="626" y="691"/>
                  </a:lnTo>
                  <a:lnTo>
                    <a:pt x="630" y="687"/>
                  </a:lnTo>
                  <a:lnTo>
                    <a:pt x="633" y="681"/>
                  </a:lnTo>
                  <a:lnTo>
                    <a:pt x="635" y="675"/>
                  </a:lnTo>
                  <a:lnTo>
                    <a:pt x="636" y="668"/>
                  </a:lnTo>
                  <a:lnTo>
                    <a:pt x="636" y="668"/>
                  </a:lnTo>
                  <a:lnTo>
                    <a:pt x="635" y="662"/>
                  </a:lnTo>
                  <a:lnTo>
                    <a:pt x="633" y="655"/>
                  </a:lnTo>
                  <a:lnTo>
                    <a:pt x="630" y="650"/>
                  </a:lnTo>
                  <a:lnTo>
                    <a:pt x="626" y="646"/>
                  </a:lnTo>
                  <a:lnTo>
                    <a:pt x="621" y="642"/>
                  </a:lnTo>
                  <a:lnTo>
                    <a:pt x="616" y="639"/>
                  </a:lnTo>
                  <a:lnTo>
                    <a:pt x="610" y="637"/>
                  </a:lnTo>
                  <a:lnTo>
                    <a:pt x="604" y="636"/>
                  </a:lnTo>
                  <a:lnTo>
                    <a:pt x="604" y="636"/>
                  </a:lnTo>
                  <a:close/>
                  <a:moveTo>
                    <a:pt x="604" y="764"/>
                  </a:moveTo>
                  <a:lnTo>
                    <a:pt x="158" y="764"/>
                  </a:lnTo>
                  <a:lnTo>
                    <a:pt x="158" y="764"/>
                  </a:lnTo>
                  <a:lnTo>
                    <a:pt x="152" y="765"/>
                  </a:lnTo>
                  <a:lnTo>
                    <a:pt x="146" y="766"/>
                  </a:lnTo>
                  <a:lnTo>
                    <a:pt x="140" y="769"/>
                  </a:lnTo>
                  <a:lnTo>
                    <a:pt x="136" y="773"/>
                  </a:lnTo>
                  <a:lnTo>
                    <a:pt x="132" y="778"/>
                  </a:lnTo>
                  <a:lnTo>
                    <a:pt x="130" y="783"/>
                  </a:lnTo>
                  <a:lnTo>
                    <a:pt x="127" y="790"/>
                  </a:lnTo>
                  <a:lnTo>
                    <a:pt x="126" y="796"/>
                  </a:lnTo>
                  <a:lnTo>
                    <a:pt x="126" y="796"/>
                  </a:lnTo>
                  <a:lnTo>
                    <a:pt x="127" y="802"/>
                  </a:lnTo>
                  <a:lnTo>
                    <a:pt x="130" y="808"/>
                  </a:lnTo>
                  <a:lnTo>
                    <a:pt x="132" y="813"/>
                  </a:lnTo>
                  <a:lnTo>
                    <a:pt x="136" y="819"/>
                  </a:lnTo>
                  <a:lnTo>
                    <a:pt x="140" y="822"/>
                  </a:lnTo>
                  <a:lnTo>
                    <a:pt x="146" y="825"/>
                  </a:lnTo>
                  <a:lnTo>
                    <a:pt x="152" y="827"/>
                  </a:lnTo>
                  <a:lnTo>
                    <a:pt x="158" y="827"/>
                  </a:lnTo>
                  <a:lnTo>
                    <a:pt x="604" y="827"/>
                  </a:lnTo>
                  <a:lnTo>
                    <a:pt x="604" y="827"/>
                  </a:lnTo>
                  <a:lnTo>
                    <a:pt x="610" y="827"/>
                  </a:lnTo>
                  <a:lnTo>
                    <a:pt x="616" y="825"/>
                  </a:lnTo>
                  <a:lnTo>
                    <a:pt x="621" y="822"/>
                  </a:lnTo>
                  <a:lnTo>
                    <a:pt x="626" y="819"/>
                  </a:lnTo>
                  <a:lnTo>
                    <a:pt x="630" y="813"/>
                  </a:lnTo>
                  <a:lnTo>
                    <a:pt x="633" y="808"/>
                  </a:lnTo>
                  <a:lnTo>
                    <a:pt x="635" y="802"/>
                  </a:lnTo>
                  <a:lnTo>
                    <a:pt x="636" y="796"/>
                  </a:lnTo>
                  <a:lnTo>
                    <a:pt x="636" y="796"/>
                  </a:lnTo>
                  <a:lnTo>
                    <a:pt x="635" y="790"/>
                  </a:lnTo>
                  <a:lnTo>
                    <a:pt x="633" y="783"/>
                  </a:lnTo>
                  <a:lnTo>
                    <a:pt x="630" y="778"/>
                  </a:lnTo>
                  <a:lnTo>
                    <a:pt x="626" y="773"/>
                  </a:lnTo>
                  <a:lnTo>
                    <a:pt x="621" y="769"/>
                  </a:lnTo>
                  <a:lnTo>
                    <a:pt x="616" y="766"/>
                  </a:lnTo>
                  <a:lnTo>
                    <a:pt x="610" y="765"/>
                  </a:lnTo>
                  <a:lnTo>
                    <a:pt x="604" y="764"/>
                  </a:lnTo>
                  <a:lnTo>
                    <a:pt x="604" y="7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600">
                <a:solidFill>
                  <a:schemeClr val="bg1"/>
                </a:solidFill>
              </a:endParaRPr>
            </a:p>
          </p:txBody>
        </p:sp>
        <p:sp>
          <p:nvSpPr>
            <p:cNvPr id="111" name="Freeform 67">
              <a:extLst>
                <a:ext uri="{FF2B5EF4-FFF2-40B4-BE49-F238E27FC236}">
                  <a16:creationId xmlns:a16="http://schemas.microsoft.com/office/drawing/2014/main" id="{900D7B27-512B-2091-1A8D-8623EDC4CF12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566118" y="2065968"/>
              <a:ext cx="103031" cy="103031"/>
            </a:xfrm>
            <a:custGeom>
              <a:avLst/>
              <a:gdLst>
                <a:gd name="T0" fmla="*/ 470 w 1018"/>
                <a:gd name="T1" fmla="*/ 381 h 1018"/>
                <a:gd name="T2" fmla="*/ 461 w 1018"/>
                <a:gd name="T3" fmla="*/ 366 h 1018"/>
                <a:gd name="T4" fmla="*/ 598 w 1018"/>
                <a:gd name="T5" fmla="*/ 217 h 1018"/>
                <a:gd name="T6" fmla="*/ 631 w 1018"/>
                <a:gd name="T7" fmla="*/ 164 h 1018"/>
                <a:gd name="T8" fmla="*/ 636 w 1018"/>
                <a:gd name="T9" fmla="*/ 115 h 1018"/>
                <a:gd name="T10" fmla="*/ 615 w 1018"/>
                <a:gd name="T11" fmla="*/ 57 h 1018"/>
                <a:gd name="T12" fmla="*/ 579 w 1018"/>
                <a:gd name="T13" fmla="*/ 21 h 1018"/>
                <a:gd name="T14" fmla="*/ 521 w 1018"/>
                <a:gd name="T15" fmla="*/ 0 h 1018"/>
                <a:gd name="T16" fmla="*/ 472 w 1018"/>
                <a:gd name="T17" fmla="*/ 5 h 1018"/>
                <a:gd name="T18" fmla="*/ 419 w 1018"/>
                <a:gd name="T19" fmla="*/ 36 h 1018"/>
                <a:gd name="T20" fmla="*/ 19 w 1018"/>
                <a:gd name="T21" fmla="*/ 435 h 1018"/>
                <a:gd name="T22" fmla="*/ 0 w 1018"/>
                <a:gd name="T23" fmla="*/ 510 h 1018"/>
                <a:gd name="T24" fmla="*/ 13 w 1018"/>
                <a:gd name="T25" fmla="*/ 571 h 1018"/>
                <a:gd name="T26" fmla="*/ 47 w 1018"/>
                <a:gd name="T27" fmla="*/ 622 h 1018"/>
                <a:gd name="T28" fmla="*/ 439 w 1018"/>
                <a:gd name="T29" fmla="*/ 997 h 1018"/>
                <a:gd name="T30" fmla="*/ 497 w 1018"/>
                <a:gd name="T31" fmla="*/ 1018 h 1018"/>
                <a:gd name="T32" fmla="*/ 546 w 1018"/>
                <a:gd name="T33" fmla="*/ 1013 h 1018"/>
                <a:gd name="T34" fmla="*/ 598 w 1018"/>
                <a:gd name="T35" fmla="*/ 981 h 1018"/>
                <a:gd name="T36" fmla="*/ 626 w 1018"/>
                <a:gd name="T37" fmla="*/ 940 h 1018"/>
                <a:gd name="T38" fmla="*/ 636 w 1018"/>
                <a:gd name="T39" fmla="*/ 892 h 1018"/>
                <a:gd name="T40" fmla="*/ 621 w 1018"/>
                <a:gd name="T41" fmla="*/ 832 h 1018"/>
                <a:gd name="T42" fmla="*/ 467 w 1018"/>
                <a:gd name="T43" fmla="*/ 663 h 1018"/>
                <a:gd name="T44" fmla="*/ 462 w 1018"/>
                <a:gd name="T45" fmla="*/ 646 h 1018"/>
                <a:gd name="T46" fmla="*/ 477 w 1018"/>
                <a:gd name="T47" fmla="*/ 636 h 1018"/>
                <a:gd name="T48" fmla="*/ 928 w 1018"/>
                <a:gd name="T49" fmla="*/ 630 h 1018"/>
                <a:gd name="T50" fmla="*/ 980 w 1018"/>
                <a:gd name="T51" fmla="*/ 599 h 1018"/>
                <a:gd name="T52" fmla="*/ 1012 w 1018"/>
                <a:gd name="T53" fmla="*/ 546 h 1018"/>
                <a:gd name="T54" fmla="*/ 1018 w 1018"/>
                <a:gd name="T55" fmla="*/ 507 h 1018"/>
                <a:gd name="T56" fmla="*/ 1002 w 1018"/>
                <a:gd name="T57" fmla="*/ 447 h 1018"/>
                <a:gd name="T58" fmla="*/ 961 w 1018"/>
                <a:gd name="T59" fmla="*/ 403 h 1018"/>
                <a:gd name="T60" fmla="*/ 903 w 1018"/>
                <a:gd name="T61" fmla="*/ 383 h 1018"/>
                <a:gd name="T62" fmla="*/ 477 w 1018"/>
                <a:gd name="T63" fmla="*/ 572 h 1018"/>
                <a:gd name="T64" fmla="*/ 440 w 1018"/>
                <a:gd name="T65" fmla="*/ 582 h 1018"/>
                <a:gd name="T66" fmla="*/ 416 w 1018"/>
                <a:gd name="T67" fmla="*/ 602 h 1018"/>
                <a:gd name="T68" fmla="*/ 399 w 1018"/>
                <a:gd name="T69" fmla="*/ 636 h 1018"/>
                <a:gd name="T70" fmla="*/ 399 w 1018"/>
                <a:gd name="T71" fmla="*/ 667 h 1018"/>
                <a:gd name="T72" fmla="*/ 415 w 1018"/>
                <a:gd name="T73" fmla="*/ 702 h 1018"/>
                <a:gd name="T74" fmla="*/ 567 w 1018"/>
                <a:gd name="T75" fmla="*/ 867 h 1018"/>
                <a:gd name="T76" fmla="*/ 567 w 1018"/>
                <a:gd name="T77" fmla="*/ 915 h 1018"/>
                <a:gd name="T78" fmla="*/ 544 w 1018"/>
                <a:gd name="T79" fmla="*/ 944 h 1018"/>
                <a:gd name="T80" fmla="*/ 485 w 1018"/>
                <a:gd name="T81" fmla="*/ 950 h 1018"/>
                <a:gd name="T82" fmla="*/ 91 w 1018"/>
                <a:gd name="T83" fmla="*/ 576 h 1018"/>
                <a:gd name="T84" fmla="*/ 74 w 1018"/>
                <a:gd name="T85" fmla="*/ 551 h 1018"/>
                <a:gd name="T86" fmla="*/ 64 w 1018"/>
                <a:gd name="T87" fmla="*/ 510 h 1018"/>
                <a:gd name="T88" fmla="*/ 71 w 1018"/>
                <a:gd name="T89" fmla="*/ 473 h 1018"/>
                <a:gd name="T90" fmla="*/ 464 w 1018"/>
                <a:gd name="T91" fmla="*/ 82 h 1018"/>
                <a:gd name="T92" fmla="*/ 497 w 1018"/>
                <a:gd name="T93" fmla="*/ 65 h 1018"/>
                <a:gd name="T94" fmla="*/ 549 w 1018"/>
                <a:gd name="T95" fmla="*/ 77 h 1018"/>
                <a:gd name="T96" fmla="*/ 572 w 1018"/>
                <a:gd name="T97" fmla="*/ 115 h 1018"/>
                <a:gd name="T98" fmla="*/ 562 w 1018"/>
                <a:gd name="T99" fmla="*/ 162 h 1018"/>
                <a:gd name="T100" fmla="*/ 411 w 1018"/>
                <a:gd name="T101" fmla="*/ 322 h 1018"/>
                <a:gd name="T102" fmla="*/ 398 w 1018"/>
                <a:gd name="T103" fmla="*/ 358 h 1018"/>
                <a:gd name="T104" fmla="*/ 401 w 1018"/>
                <a:gd name="T105" fmla="*/ 389 h 1018"/>
                <a:gd name="T106" fmla="*/ 420 w 1018"/>
                <a:gd name="T107" fmla="*/ 423 h 1018"/>
                <a:gd name="T108" fmla="*/ 447 w 1018"/>
                <a:gd name="T109" fmla="*/ 440 h 1018"/>
                <a:gd name="T110" fmla="*/ 890 w 1018"/>
                <a:gd name="T111" fmla="*/ 446 h 1018"/>
                <a:gd name="T112" fmla="*/ 926 w 1018"/>
                <a:gd name="T113" fmla="*/ 457 h 1018"/>
                <a:gd name="T114" fmla="*/ 954 w 1018"/>
                <a:gd name="T115" fmla="*/ 502 h 1018"/>
                <a:gd name="T116" fmla="*/ 949 w 1018"/>
                <a:gd name="T117" fmla="*/ 533 h 1018"/>
                <a:gd name="T118" fmla="*/ 903 w 1018"/>
                <a:gd name="T119" fmla="*/ 571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8" h="1018">
                  <a:moveTo>
                    <a:pt x="890" y="382"/>
                  </a:moveTo>
                  <a:lnTo>
                    <a:pt x="477" y="382"/>
                  </a:lnTo>
                  <a:lnTo>
                    <a:pt x="477" y="382"/>
                  </a:lnTo>
                  <a:lnTo>
                    <a:pt x="473" y="382"/>
                  </a:lnTo>
                  <a:lnTo>
                    <a:pt x="470" y="381"/>
                  </a:lnTo>
                  <a:lnTo>
                    <a:pt x="465" y="378"/>
                  </a:lnTo>
                  <a:lnTo>
                    <a:pt x="465" y="378"/>
                  </a:lnTo>
                  <a:lnTo>
                    <a:pt x="462" y="372"/>
                  </a:lnTo>
                  <a:lnTo>
                    <a:pt x="461" y="366"/>
                  </a:lnTo>
                  <a:lnTo>
                    <a:pt x="461" y="366"/>
                  </a:lnTo>
                  <a:lnTo>
                    <a:pt x="462" y="363"/>
                  </a:lnTo>
                  <a:lnTo>
                    <a:pt x="463" y="359"/>
                  </a:lnTo>
                  <a:lnTo>
                    <a:pt x="467" y="355"/>
                  </a:lnTo>
                  <a:lnTo>
                    <a:pt x="598" y="217"/>
                  </a:lnTo>
                  <a:lnTo>
                    <a:pt x="598" y="217"/>
                  </a:lnTo>
                  <a:lnTo>
                    <a:pt x="607" y="207"/>
                  </a:lnTo>
                  <a:lnTo>
                    <a:pt x="615" y="197"/>
                  </a:lnTo>
                  <a:lnTo>
                    <a:pt x="621" y="187"/>
                  </a:lnTo>
                  <a:lnTo>
                    <a:pt x="626" y="176"/>
                  </a:lnTo>
                  <a:lnTo>
                    <a:pt x="631" y="164"/>
                  </a:lnTo>
                  <a:lnTo>
                    <a:pt x="634" y="152"/>
                  </a:lnTo>
                  <a:lnTo>
                    <a:pt x="636" y="139"/>
                  </a:lnTo>
                  <a:lnTo>
                    <a:pt x="636" y="127"/>
                  </a:lnTo>
                  <a:lnTo>
                    <a:pt x="636" y="127"/>
                  </a:lnTo>
                  <a:lnTo>
                    <a:pt x="636" y="115"/>
                  </a:lnTo>
                  <a:lnTo>
                    <a:pt x="634" y="102"/>
                  </a:lnTo>
                  <a:lnTo>
                    <a:pt x="631" y="90"/>
                  </a:lnTo>
                  <a:lnTo>
                    <a:pt x="626" y="78"/>
                  </a:lnTo>
                  <a:lnTo>
                    <a:pt x="621" y="67"/>
                  </a:lnTo>
                  <a:lnTo>
                    <a:pt x="615" y="57"/>
                  </a:lnTo>
                  <a:lnTo>
                    <a:pt x="607" y="46"/>
                  </a:lnTo>
                  <a:lnTo>
                    <a:pt x="598" y="36"/>
                  </a:lnTo>
                  <a:lnTo>
                    <a:pt x="598" y="36"/>
                  </a:lnTo>
                  <a:lnTo>
                    <a:pt x="590" y="29"/>
                  </a:lnTo>
                  <a:lnTo>
                    <a:pt x="579" y="21"/>
                  </a:lnTo>
                  <a:lnTo>
                    <a:pt x="568" y="15"/>
                  </a:lnTo>
                  <a:lnTo>
                    <a:pt x="558" y="10"/>
                  </a:lnTo>
                  <a:lnTo>
                    <a:pt x="546" y="5"/>
                  </a:lnTo>
                  <a:lnTo>
                    <a:pt x="534" y="2"/>
                  </a:lnTo>
                  <a:lnTo>
                    <a:pt x="521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497" y="0"/>
                  </a:lnTo>
                  <a:lnTo>
                    <a:pt x="484" y="2"/>
                  </a:lnTo>
                  <a:lnTo>
                    <a:pt x="472" y="5"/>
                  </a:lnTo>
                  <a:lnTo>
                    <a:pt x="460" y="10"/>
                  </a:lnTo>
                  <a:lnTo>
                    <a:pt x="449" y="15"/>
                  </a:lnTo>
                  <a:lnTo>
                    <a:pt x="439" y="20"/>
                  </a:lnTo>
                  <a:lnTo>
                    <a:pt x="429" y="28"/>
                  </a:lnTo>
                  <a:lnTo>
                    <a:pt x="419" y="36"/>
                  </a:lnTo>
                  <a:lnTo>
                    <a:pt x="47" y="397"/>
                  </a:lnTo>
                  <a:lnTo>
                    <a:pt x="47" y="397"/>
                  </a:lnTo>
                  <a:lnTo>
                    <a:pt x="36" y="409"/>
                  </a:lnTo>
                  <a:lnTo>
                    <a:pt x="27" y="422"/>
                  </a:lnTo>
                  <a:lnTo>
                    <a:pt x="19" y="435"/>
                  </a:lnTo>
                  <a:lnTo>
                    <a:pt x="13" y="448"/>
                  </a:lnTo>
                  <a:lnTo>
                    <a:pt x="7" y="463"/>
                  </a:lnTo>
                  <a:lnTo>
                    <a:pt x="3" y="479"/>
                  </a:lnTo>
                  <a:lnTo>
                    <a:pt x="1" y="4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1" y="526"/>
                  </a:lnTo>
                  <a:lnTo>
                    <a:pt x="3" y="541"/>
                  </a:lnTo>
                  <a:lnTo>
                    <a:pt x="7" y="556"/>
                  </a:lnTo>
                  <a:lnTo>
                    <a:pt x="13" y="571"/>
                  </a:lnTo>
                  <a:lnTo>
                    <a:pt x="19" y="585"/>
                  </a:lnTo>
                  <a:lnTo>
                    <a:pt x="27" y="598"/>
                  </a:lnTo>
                  <a:lnTo>
                    <a:pt x="36" y="610"/>
                  </a:lnTo>
                  <a:lnTo>
                    <a:pt x="47" y="622"/>
                  </a:lnTo>
                  <a:lnTo>
                    <a:pt x="47" y="622"/>
                  </a:lnTo>
                  <a:lnTo>
                    <a:pt x="52" y="627"/>
                  </a:lnTo>
                  <a:lnTo>
                    <a:pt x="419" y="981"/>
                  </a:lnTo>
                  <a:lnTo>
                    <a:pt x="419" y="981"/>
                  </a:lnTo>
                  <a:lnTo>
                    <a:pt x="429" y="989"/>
                  </a:lnTo>
                  <a:lnTo>
                    <a:pt x="439" y="997"/>
                  </a:lnTo>
                  <a:lnTo>
                    <a:pt x="449" y="1003"/>
                  </a:lnTo>
                  <a:lnTo>
                    <a:pt x="460" y="1009"/>
                  </a:lnTo>
                  <a:lnTo>
                    <a:pt x="472" y="1013"/>
                  </a:lnTo>
                  <a:lnTo>
                    <a:pt x="484" y="1016"/>
                  </a:lnTo>
                  <a:lnTo>
                    <a:pt x="497" y="1018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21" y="1018"/>
                  </a:lnTo>
                  <a:lnTo>
                    <a:pt x="534" y="1016"/>
                  </a:lnTo>
                  <a:lnTo>
                    <a:pt x="546" y="1013"/>
                  </a:lnTo>
                  <a:lnTo>
                    <a:pt x="558" y="1009"/>
                  </a:lnTo>
                  <a:lnTo>
                    <a:pt x="568" y="1003"/>
                  </a:lnTo>
                  <a:lnTo>
                    <a:pt x="579" y="997"/>
                  </a:lnTo>
                  <a:lnTo>
                    <a:pt x="590" y="989"/>
                  </a:lnTo>
                  <a:lnTo>
                    <a:pt x="598" y="981"/>
                  </a:lnTo>
                  <a:lnTo>
                    <a:pt x="598" y="981"/>
                  </a:lnTo>
                  <a:lnTo>
                    <a:pt x="607" y="972"/>
                  </a:lnTo>
                  <a:lnTo>
                    <a:pt x="615" y="961"/>
                  </a:lnTo>
                  <a:lnTo>
                    <a:pt x="621" y="951"/>
                  </a:lnTo>
                  <a:lnTo>
                    <a:pt x="626" y="940"/>
                  </a:lnTo>
                  <a:lnTo>
                    <a:pt x="631" y="928"/>
                  </a:lnTo>
                  <a:lnTo>
                    <a:pt x="634" y="916"/>
                  </a:lnTo>
                  <a:lnTo>
                    <a:pt x="636" y="903"/>
                  </a:lnTo>
                  <a:lnTo>
                    <a:pt x="636" y="892"/>
                  </a:lnTo>
                  <a:lnTo>
                    <a:pt x="636" y="892"/>
                  </a:lnTo>
                  <a:lnTo>
                    <a:pt x="636" y="879"/>
                  </a:lnTo>
                  <a:lnTo>
                    <a:pt x="634" y="866"/>
                  </a:lnTo>
                  <a:lnTo>
                    <a:pt x="631" y="854"/>
                  </a:lnTo>
                  <a:lnTo>
                    <a:pt x="626" y="842"/>
                  </a:lnTo>
                  <a:lnTo>
                    <a:pt x="621" y="832"/>
                  </a:lnTo>
                  <a:lnTo>
                    <a:pt x="615" y="821"/>
                  </a:lnTo>
                  <a:lnTo>
                    <a:pt x="608" y="811"/>
                  </a:lnTo>
                  <a:lnTo>
                    <a:pt x="600" y="801"/>
                  </a:lnTo>
                  <a:lnTo>
                    <a:pt x="467" y="663"/>
                  </a:lnTo>
                  <a:lnTo>
                    <a:pt x="467" y="663"/>
                  </a:lnTo>
                  <a:lnTo>
                    <a:pt x="463" y="659"/>
                  </a:lnTo>
                  <a:lnTo>
                    <a:pt x="462" y="656"/>
                  </a:lnTo>
                  <a:lnTo>
                    <a:pt x="461" y="651"/>
                  </a:lnTo>
                  <a:lnTo>
                    <a:pt x="461" y="651"/>
                  </a:lnTo>
                  <a:lnTo>
                    <a:pt x="462" y="646"/>
                  </a:lnTo>
                  <a:lnTo>
                    <a:pt x="467" y="641"/>
                  </a:lnTo>
                  <a:lnTo>
                    <a:pt x="467" y="641"/>
                  </a:lnTo>
                  <a:lnTo>
                    <a:pt x="470" y="637"/>
                  </a:lnTo>
                  <a:lnTo>
                    <a:pt x="473" y="636"/>
                  </a:lnTo>
                  <a:lnTo>
                    <a:pt x="477" y="636"/>
                  </a:lnTo>
                  <a:lnTo>
                    <a:pt x="890" y="636"/>
                  </a:lnTo>
                  <a:lnTo>
                    <a:pt x="890" y="636"/>
                  </a:lnTo>
                  <a:lnTo>
                    <a:pt x="903" y="635"/>
                  </a:lnTo>
                  <a:lnTo>
                    <a:pt x="916" y="633"/>
                  </a:lnTo>
                  <a:lnTo>
                    <a:pt x="928" y="630"/>
                  </a:lnTo>
                  <a:lnTo>
                    <a:pt x="940" y="626"/>
                  </a:lnTo>
                  <a:lnTo>
                    <a:pt x="951" y="620"/>
                  </a:lnTo>
                  <a:lnTo>
                    <a:pt x="961" y="614"/>
                  </a:lnTo>
                  <a:lnTo>
                    <a:pt x="972" y="607"/>
                  </a:lnTo>
                  <a:lnTo>
                    <a:pt x="980" y="599"/>
                  </a:lnTo>
                  <a:lnTo>
                    <a:pt x="989" y="590"/>
                  </a:lnTo>
                  <a:lnTo>
                    <a:pt x="995" y="579"/>
                  </a:lnTo>
                  <a:lnTo>
                    <a:pt x="1002" y="570"/>
                  </a:lnTo>
                  <a:lnTo>
                    <a:pt x="1007" y="558"/>
                  </a:lnTo>
                  <a:lnTo>
                    <a:pt x="1012" y="546"/>
                  </a:lnTo>
                  <a:lnTo>
                    <a:pt x="1015" y="534"/>
                  </a:lnTo>
                  <a:lnTo>
                    <a:pt x="1017" y="521"/>
                  </a:lnTo>
                  <a:lnTo>
                    <a:pt x="1018" y="509"/>
                  </a:lnTo>
                  <a:lnTo>
                    <a:pt x="1018" y="507"/>
                  </a:lnTo>
                  <a:lnTo>
                    <a:pt x="1018" y="507"/>
                  </a:lnTo>
                  <a:lnTo>
                    <a:pt x="1017" y="495"/>
                  </a:lnTo>
                  <a:lnTo>
                    <a:pt x="1015" y="483"/>
                  </a:lnTo>
                  <a:lnTo>
                    <a:pt x="1012" y="470"/>
                  </a:lnTo>
                  <a:lnTo>
                    <a:pt x="1007" y="459"/>
                  </a:lnTo>
                  <a:lnTo>
                    <a:pt x="1002" y="447"/>
                  </a:lnTo>
                  <a:lnTo>
                    <a:pt x="995" y="438"/>
                  </a:lnTo>
                  <a:lnTo>
                    <a:pt x="988" y="428"/>
                  </a:lnTo>
                  <a:lnTo>
                    <a:pt x="980" y="420"/>
                  </a:lnTo>
                  <a:lnTo>
                    <a:pt x="971" y="411"/>
                  </a:lnTo>
                  <a:lnTo>
                    <a:pt x="961" y="403"/>
                  </a:lnTo>
                  <a:lnTo>
                    <a:pt x="950" y="397"/>
                  </a:lnTo>
                  <a:lnTo>
                    <a:pt x="940" y="392"/>
                  </a:lnTo>
                  <a:lnTo>
                    <a:pt x="928" y="388"/>
                  </a:lnTo>
                  <a:lnTo>
                    <a:pt x="916" y="385"/>
                  </a:lnTo>
                  <a:lnTo>
                    <a:pt x="903" y="383"/>
                  </a:lnTo>
                  <a:lnTo>
                    <a:pt x="890" y="382"/>
                  </a:lnTo>
                  <a:lnTo>
                    <a:pt x="890" y="382"/>
                  </a:lnTo>
                  <a:close/>
                  <a:moveTo>
                    <a:pt x="890" y="572"/>
                  </a:moveTo>
                  <a:lnTo>
                    <a:pt x="477" y="572"/>
                  </a:lnTo>
                  <a:lnTo>
                    <a:pt x="477" y="572"/>
                  </a:lnTo>
                  <a:lnTo>
                    <a:pt x="470" y="573"/>
                  </a:lnTo>
                  <a:lnTo>
                    <a:pt x="461" y="574"/>
                  </a:lnTo>
                  <a:lnTo>
                    <a:pt x="454" y="576"/>
                  </a:lnTo>
                  <a:lnTo>
                    <a:pt x="447" y="578"/>
                  </a:lnTo>
                  <a:lnTo>
                    <a:pt x="440" y="582"/>
                  </a:lnTo>
                  <a:lnTo>
                    <a:pt x="433" y="586"/>
                  </a:lnTo>
                  <a:lnTo>
                    <a:pt x="427" y="590"/>
                  </a:lnTo>
                  <a:lnTo>
                    <a:pt x="421" y="595"/>
                  </a:lnTo>
                  <a:lnTo>
                    <a:pt x="421" y="595"/>
                  </a:lnTo>
                  <a:lnTo>
                    <a:pt x="416" y="602"/>
                  </a:lnTo>
                  <a:lnTo>
                    <a:pt x="411" y="607"/>
                  </a:lnTo>
                  <a:lnTo>
                    <a:pt x="408" y="615"/>
                  </a:lnTo>
                  <a:lnTo>
                    <a:pt x="403" y="621"/>
                  </a:lnTo>
                  <a:lnTo>
                    <a:pt x="401" y="629"/>
                  </a:lnTo>
                  <a:lnTo>
                    <a:pt x="399" y="636"/>
                  </a:lnTo>
                  <a:lnTo>
                    <a:pt x="398" y="644"/>
                  </a:lnTo>
                  <a:lnTo>
                    <a:pt x="398" y="651"/>
                  </a:lnTo>
                  <a:lnTo>
                    <a:pt x="398" y="651"/>
                  </a:lnTo>
                  <a:lnTo>
                    <a:pt x="398" y="660"/>
                  </a:lnTo>
                  <a:lnTo>
                    <a:pt x="399" y="667"/>
                  </a:lnTo>
                  <a:lnTo>
                    <a:pt x="401" y="675"/>
                  </a:lnTo>
                  <a:lnTo>
                    <a:pt x="403" y="682"/>
                  </a:lnTo>
                  <a:lnTo>
                    <a:pt x="406" y="689"/>
                  </a:lnTo>
                  <a:lnTo>
                    <a:pt x="411" y="695"/>
                  </a:lnTo>
                  <a:lnTo>
                    <a:pt x="415" y="702"/>
                  </a:lnTo>
                  <a:lnTo>
                    <a:pt x="420" y="707"/>
                  </a:lnTo>
                  <a:lnTo>
                    <a:pt x="554" y="847"/>
                  </a:lnTo>
                  <a:lnTo>
                    <a:pt x="554" y="847"/>
                  </a:lnTo>
                  <a:lnTo>
                    <a:pt x="562" y="856"/>
                  </a:lnTo>
                  <a:lnTo>
                    <a:pt x="567" y="867"/>
                  </a:lnTo>
                  <a:lnTo>
                    <a:pt x="572" y="879"/>
                  </a:lnTo>
                  <a:lnTo>
                    <a:pt x="573" y="892"/>
                  </a:lnTo>
                  <a:lnTo>
                    <a:pt x="573" y="892"/>
                  </a:lnTo>
                  <a:lnTo>
                    <a:pt x="572" y="903"/>
                  </a:lnTo>
                  <a:lnTo>
                    <a:pt x="567" y="915"/>
                  </a:lnTo>
                  <a:lnTo>
                    <a:pt x="562" y="926"/>
                  </a:lnTo>
                  <a:lnTo>
                    <a:pt x="554" y="936"/>
                  </a:lnTo>
                  <a:lnTo>
                    <a:pt x="554" y="936"/>
                  </a:lnTo>
                  <a:lnTo>
                    <a:pt x="549" y="940"/>
                  </a:lnTo>
                  <a:lnTo>
                    <a:pt x="544" y="944"/>
                  </a:lnTo>
                  <a:lnTo>
                    <a:pt x="533" y="950"/>
                  </a:lnTo>
                  <a:lnTo>
                    <a:pt x="521" y="953"/>
                  </a:lnTo>
                  <a:lnTo>
                    <a:pt x="509" y="954"/>
                  </a:lnTo>
                  <a:lnTo>
                    <a:pt x="497" y="953"/>
                  </a:lnTo>
                  <a:lnTo>
                    <a:pt x="485" y="950"/>
                  </a:lnTo>
                  <a:lnTo>
                    <a:pt x="474" y="944"/>
                  </a:lnTo>
                  <a:lnTo>
                    <a:pt x="469" y="940"/>
                  </a:lnTo>
                  <a:lnTo>
                    <a:pt x="463" y="936"/>
                  </a:lnTo>
                  <a:lnTo>
                    <a:pt x="91" y="576"/>
                  </a:lnTo>
                  <a:lnTo>
                    <a:pt x="91" y="576"/>
                  </a:lnTo>
                  <a:lnTo>
                    <a:pt x="88" y="573"/>
                  </a:lnTo>
                  <a:lnTo>
                    <a:pt x="88" y="573"/>
                  </a:lnTo>
                  <a:lnTo>
                    <a:pt x="82" y="565"/>
                  </a:lnTo>
                  <a:lnTo>
                    <a:pt x="77" y="559"/>
                  </a:lnTo>
                  <a:lnTo>
                    <a:pt x="74" y="551"/>
                  </a:lnTo>
                  <a:lnTo>
                    <a:pt x="70" y="543"/>
                  </a:lnTo>
                  <a:lnTo>
                    <a:pt x="67" y="535"/>
                  </a:lnTo>
                  <a:lnTo>
                    <a:pt x="65" y="527"/>
                  </a:lnTo>
                  <a:lnTo>
                    <a:pt x="64" y="518"/>
                  </a:lnTo>
                  <a:lnTo>
                    <a:pt x="64" y="510"/>
                  </a:lnTo>
                  <a:lnTo>
                    <a:pt x="64" y="510"/>
                  </a:lnTo>
                  <a:lnTo>
                    <a:pt x="64" y="500"/>
                  </a:lnTo>
                  <a:lnTo>
                    <a:pt x="65" y="490"/>
                  </a:lnTo>
                  <a:lnTo>
                    <a:pt x="67" y="482"/>
                  </a:lnTo>
                  <a:lnTo>
                    <a:pt x="71" y="473"/>
                  </a:lnTo>
                  <a:lnTo>
                    <a:pt x="75" y="465"/>
                  </a:lnTo>
                  <a:lnTo>
                    <a:pt x="79" y="457"/>
                  </a:lnTo>
                  <a:lnTo>
                    <a:pt x="86" y="450"/>
                  </a:lnTo>
                  <a:lnTo>
                    <a:pt x="91" y="442"/>
                  </a:lnTo>
                  <a:lnTo>
                    <a:pt x="464" y="82"/>
                  </a:lnTo>
                  <a:lnTo>
                    <a:pt x="464" y="82"/>
                  </a:lnTo>
                  <a:lnTo>
                    <a:pt x="469" y="77"/>
                  </a:lnTo>
                  <a:lnTo>
                    <a:pt x="474" y="74"/>
                  </a:lnTo>
                  <a:lnTo>
                    <a:pt x="485" y="69"/>
                  </a:lnTo>
                  <a:lnTo>
                    <a:pt x="497" y="65"/>
                  </a:lnTo>
                  <a:lnTo>
                    <a:pt x="509" y="64"/>
                  </a:lnTo>
                  <a:lnTo>
                    <a:pt x="521" y="65"/>
                  </a:lnTo>
                  <a:lnTo>
                    <a:pt x="533" y="69"/>
                  </a:lnTo>
                  <a:lnTo>
                    <a:pt x="544" y="74"/>
                  </a:lnTo>
                  <a:lnTo>
                    <a:pt x="549" y="77"/>
                  </a:lnTo>
                  <a:lnTo>
                    <a:pt x="554" y="82"/>
                  </a:lnTo>
                  <a:lnTo>
                    <a:pt x="554" y="82"/>
                  </a:lnTo>
                  <a:lnTo>
                    <a:pt x="562" y="91"/>
                  </a:lnTo>
                  <a:lnTo>
                    <a:pt x="567" y="103"/>
                  </a:lnTo>
                  <a:lnTo>
                    <a:pt x="572" y="115"/>
                  </a:lnTo>
                  <a:lnTo>
                    <a:pt x="573" y="127"/>
                  </a:lnTo>
                  <a:lnTo>
                    <a:pt x="573" y="127"/>
                  </a:lnTo>
                  <a:lnTo>
                    <a:pt x="572" y="139"/>
                  </a:lnTo>
                  <a:lnTo>
                    <a:pt x="567" y="151"/>
                  </a:lnTo>
                  <a:lnTo>
                    <a:pt x="562" y="162"/>
                  </a:lnTo>
                  <a:lnTo>
                    <a:pt x="553" y="173"/>
                  </a:lnTo>
                  <a:lnTo>
                    <a:pt x="421" y="310"/>
                  </a:lnTo>
                  <a:lnTo>
                    <a:pt x="421" y="310"/>
                  </a:lnTo>
                  <a:lnTo>
                    <a:pt x="416" y="315"/>
                  </a:lnTo>
                  <a:lnTo>
                    <a:pt x="411" y="322"/>
                  </a:lnTo>
                  <a:lnTo>
                    <a:pt x="408" y="329"/>
                  </a:lnTo>
                  <a:lnTo>
                    <a:pt x="403" y="336"/>
                  </a:lnTo>
                  <a:lnTo>
                    <a:pt x="401" y="343"/>
                  </a:lnTo>
                  <a:lnTo>
                    <a:pt x="399" y="351"/>
                  </a:lnTo>
                  <a:lnTo>
                    <a:pt x="398" y="358"/>
                  </a:lnTo>
                  <a:lnTo>
                    <a:pt x="398" y="366"/>
                  </a:lnTo>
                  <a:lnTo>
                    <a:pt x="398" y="366"/>
                  </a:lnTo>
                  <a:lnTo>
                    <a:pt x="398" y="374"/>
                  </a:lnTo>
                  <a:lnTo>
                    <a:pt x="399" y="382"/>
                  </a:lnTo>
                  <a:lnTo>
                    <a:pt x="401" y="389"/>
                  </a:lnTo>
                  <a:lnTo>
                    <a:pt x="403" y="397"/>
                  </a:lnTo>
                  <a:lnTo>
                    <a:pt x="408" y="403"/>
                  </a:lnTo>
                  <a:lnTo>
                    <a:pt x="411" y="410"/>
                  </a:lnTo>
                  <a:lnTo>
                    <a:pt x="416" y="416"/>
                  </a:lnTo>
                  <a:lnTo>
                    <a:pt x="420" y="423"/>
                  </a:lnTo>
                  <a:lnTo>
                    <a:pt x="420" y="423"/>
                  </a:lnTo>
                  <a:lnTo>
                    <a:pt x="427" y="428"/>
                  </a:lnTo>
                  <a:lnTo>
                    <a:pt x="433" y="432"/>
                  </a:lnTo>
                  <a:lnTo>
                    <a:pt x="440" y="437"/>
                  </a:lnTo>
                  <a:lnTo>
                    <a:pt x="447" y="440"/>
                  </a:lnTo>
                  <a:lnTo>
                    <a:pt x="454" y="442"/>
                  </a:lnTo>
                  <a:lnTo>
                    <a:pt x="461" y="444"/>
                  </a:lnTo>
                  <a:lnTo>
                    <a:pt x="470" y="445"/>
                  </a:lnTo>
                  <a:lnTo>
                    <a:pt x="477" y="446"/>
                  </a:lnTo>
                  <a:lnTo>
                    <a:pt x="890" y="446"/>
                  </a:lnTo>
                  <a:lnTo>
                    <a:pt x="890" y="446"/>
                  </a:lnTo>
                  <a:lnTo>
                    <a:pt x="897" y="446"/>
                  </a:lnTo>
                  <a:lnTo>
                    <a:pt x="903" y="447"/>
                  </a:lnTo>
                  <a:lnTo>
                    <a:pt x="915" y="451"/>
                  </a:lnTo>
                  <a:lnTo>
                    <a:pt x="926" y="457"/>
                  </a:lnTo>
                  <a:lnTo>
                    <a:pt x="935" y="465"/>
                  </a:lnTo>
                  <a:lnTo>
                    <a:pt x="943" y="474"/>
                  </a:lnTo>
                  <a:lnTo>
                    <a:pt x="949" y="484"/>
                  </a:lnTo>
                  <a:lnTo>
                    <a:pt x="953" y="497"/>
                  </a:lnTo>
                  <a:lnTo>
                    <a:pt x="954" y="502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15"/>
                  </a:lnTo>
                  <a:lnTo>
                    <a:pt x="953" y="521"/>
                  </a:lnTo>
                  <a:lnTo>
                    <a:pt x="949" y="533"/>
                  </a:lnTo>
                  <a:lnTo>
                    <a:pt x="943" y="544"/>
                  </a:lnTo>
                  <a:lnTo>
                    <a:pt x="935" y="554"/>
                  </a:lnTo>
                  <a:lnTo>
                    <a:pt x="926" y="561"/>
                  </a:lnTo>
                  <a:lnTo>
                    <a:pt x="915" y="568"/>
                  </a:lnTo>
                  <a:lnTo>
                    <a:pt x="903" y="571"/>
                  </a:lnTo>
                  <a:lnTo>
                    <a:pt x="897" y="572"/>
                  </a:lnTo>
                  <a:lnTo>
                    <a:pt x="890" y="572"/>
                  </a:lnTo>
                  <a:lnTo>
                    <a:pt x="890" y="5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Freeform 5">
            <a:extLst>
              <a:ext uri="{FF2B5EF4-FFF2-40B4-BE49-F238E27FC236}">
                <a16:creationId xmlns:a16="http://schemas.microsoft.com/office/drawing/2014/main" id="{7FA8C23E-4F69-9864-7465-5334F7369482}"/>
              </a:ext>
            </a:extLst>
          </p:cNvPr>
          <p:cNvSpPr/>
          <p:nvPr/>
        </p:nvSpPr>
        <p:spPr bwMode="auto">
          <a:xfrm rot="16200000">
            <a:off x="1760318" y="4954614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1" name="Freeform 5">
            <a:extLst>
              <a:ext uri="{FF2B5EF4-FFF2-40B4-BE49-F238E27FC236}">
                <a16:creationId xmlns:a16="http://schemas.microsoft.com/office/drawing/2014/main" id="{DD23FC62-9412-800D-572F-2470E823EF44}"/>
              </a:ext>
            </a:extLst>
          </p:cNvPr>
          <p:cNvSpPr/>
          <p:nvPr/>
        </p:nvSpPr>
        <p:spPr bwMode="auto">
          <a:xfrm rot="16200000">
            <a:off x="4945939" y="4935686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3" name="Freeform 5">
            <a:extLst>
              <a:ext uri="{FF2B5EF4-FFF2-40B4-BE49-F238E27FC236}">
                <a16:creationId xmlns:a16="http://schemas.microsoft.com/office/drawing/2014/main" id="{DA80560D-63FD-D231-F49D-15667E4FA5AE}"/>
              </a:ext>
            </a:extLst>
          </p:cNvPr>
          <p:cNvSpPr/>
          <p:nvPr/>
        </p:nvSpPr>
        <p:spPr bwMode="auto">
          <a:xfrm rot="16200000">
            <a:off x="8154783" y="4916758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6" name="Freeform 5">
            <a:extLst>
              <a:ext uri="{FF2B5EF4-FFF2-40B4-BE49-F238E27FC236}">
                <a16:creationId xmlns:a16="http://schemas.microsoft.com/office/drawing/2014/main" id="{BB674398-5282-B5E6-6D98-11F5E5F77F42}"/>
              </a:ext>
            </a:extLst>
          </p:cNvPr>
          <p:cNvSpPr/>
          <p:nvPr/>
        </p:nvSpPr>
        <p:spPr bwMode="auto">
          <a:xfrm rot="16200000">
            <a:off x="11363629" y="4918096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CF4752F7-D95F-CAF5-5E91-BCA45928F8A8}"/>
              </a:ext>
            </a:extLst>
          </p:cNvPr>
          <p:cNvSpPr/>
          <p:nvPr/>
        </p:nvSpPr>
        <p:spPr bwMode="auto">
          <a:xfrm rot="16200000">
            <a:off x="14572472" y="4916758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90" name="Freeform 5">
            <a:extLst>
              <a:ext uri="{FF2B5EF4-FFF2-40B4-BE49-F238E27FC236}">
                <a16:creationId xmlns:a16="http://schemas.microsoft.com/office/drawing/2014/main" id="{52CC866F-F518-0B96-A179-736E9A6228E0}"/>
              </a:ext>
            </a:extLst>
          </p:cNvPr>
          <p:cNvSpPr/>
          <p:nvPr/>
        </p:nvSpPr>
        <p:spPr bwMode="auto">
          <a:xfrm rot="16200000">
            <a:off x="17788477" y="4916758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91" name="Freeform 5">
            <a:extLst>
              <a:ext uri="{FF2B5EF4-FFF2-40B4-BE49-F238E27FC236}">
                <a16:creationId xmlns:a16="http://schemas.microsoft.com/office/drawing/2014/main" id="{E221A5D2-BB85-DB61-D3A5-6D00A25F5360}"/>
              </a:ext>
            </a:extLst>
          </p:cNvPr>
          <p:cNvSpPr/>
          <p:nvPr/>
        </p:nvSpPr>
        <p:spPr bwMode="auto">
          <a:xfrm rot="16200000">
            <a:off x="20957286" y="4916758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92" name="TextBox 42">
            <a:extLst>
              <a:ext uri="{FF2B5EF4-FFF2-40B4-BE49-F238E27FC236}">
                <a16:creationId xmlns:a16="http://schemas.microsoft.com/office/drawing/2014/main" id="{8FC1B093-6EDC-DED3-A4FA-C88969BC3C1C}"/>
              </a:ext>
            </a:extLst>
          </p:cNvPr>
          <p:cNvSpPr txBox="1"/>
          <p:nvPr/>
        </p:nvSpPr>
        <p:spPr>
          <a:xfrm>
            <a:off x="3802511" y="10368614"/>
            <a:ext cx="4242169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Публикация потребности</a:t>
            </a:r>
            <a:endParaRPr lang="zh-CN" altLang="en-US" sz="2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93" name="TextBox 42">
            <a:extLst>
              <a:ext uri="{FF2B5EF4-FFF2-40B4-BE49-F238E27FC236}">
                <a16:creationId xmlns:a16="http://schemas.microsoft.com/office/drawing/2014/main" id="{BD3B64E6-6328-89E9-DD4B-B2FD4B503E46}"/>
              </a:ext>
            </a:extLst>
          </p:cNvPr>
          <p:cNvSpPr txBox="1"/>
          <p:nvPr/>
        </p:nvSpPr>
        <p:spPr>
          <a:xfrm>
            <a:off x="10774424" y="10141654"/>
            <a:ext cx="2974443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Выбор предложения заказчиком </a:t>
            </a:r>
            <a:endParaRPr lang="zh-CN" altLang="en-US" sz="2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94" name="TextBox 42">
            <a:extLst>
              <a:ext uri="{FF2B5EF4-FFF2-40B4-BE49-F238E27FC236}">
                <a16:creationId xmlns:a16="http://schemas.microsoft.com/office/drawing/2014/main" id="{C6F6DCBB-1F38-4CCD-DE65-67F515E49577}"/>
              </a:ext>
            </a:extLst>
          </p:cNvPr>
          <p:cNvSpPr txBox="1"/>
          <p:nvPr/>
        </p:nvSpPr>
        <p:spPr>
          <a:xfrm>
            <a:off x="16915878" y="10148033"/>
            <a:ext cx="3626530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Направление проекта контракта заказчику</a:t>
            </a:r>
            <a:endParaRPr lang="zh-CN" altLang="en-US" sz="2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95" name="ïsḻïḑè">
            <a:extLst>
              <a:ext uri="{FF2B5EF4-FFF2-40B4-BE49-F238E27FC236}">
                <a16:creationId xmlns:a16="http://schemas.microsoft.com/office/drawing/2014/main" id="{DA888D7B-1409-393E-B2CA-BF3FEFA65FCA}"/>
              </a:ext>
            </a:extLst>
          </p:cNvPr>
          <p:cNvSpPr/>
          <p:nvPr/>
        </p:nvSpPr>
        <p:spPr>
          <a:xfrm>
            <a:off x="5796819" y="9914601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sp>
        <p:nvSpPr>
          <p:cNvPr id="96" name="ïsḻïḑè">
            <a:extLst>
              <a:ext uri="{FF2B5EF4-FFF2-40B4-BE49-F238E27FC236}">
                <a16:creationId xmlns:a16="http://schemas.microsoft.com/office/drawing/2014/main" id="{531F07B5-C7C4-2277-8FD8-3723A60A6743}"/>
              </a:ext>
            </a:extLst>
          </p:cNvPr>
          <p:cNvSpPr/>
          <p:nvPr/>
        </p:nvSpPr>
        <p:spPr>
          <a:xfrm>
            <a:off x="12214035" y="9914601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sp>
        <p:nvSpPr>
          <p:cNvPr id="97" name="ïsḻïḑè">
            <a:extLst>
              <a:ext uri="{FF2B5EF4-FFF2-40B4-BE49-F238E27FC236}">
                <a16:creationId xmlns:a16="http://schemas.microsoft.com/office/drawing/2014/main" id="{938F9D41-FA7E-C269-603E-A7C19E461856}"/>
              </a:ext>
            </a:extLst>
          </p:cNvPr>
          <p:cNvSpPr/>
          <p:nvPr/>
        </p:nvSpPr>
        <p:spPr>
          <a:xfrm>
            <a:off x="18631251" y="9906604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4E3F0C83-C52B-AAAD-CF31-9076653E2106}"/>
              </a:ext>
            </a:extLst>
          </p:cNvPr>
          <p:cNvGrpSpPr/>
          <p:nvPr/>
        </p:nvGrpSpPr>
        <p:grpSpPr>
          <a:xfrm>
            <a:off x="2312757" y="5407066"/>
            <a:ext cx="918597" cy="784169"/>
            <a:chOff x="1006981" y="5687220"/>
            <a:chExt cx="418779" cy="357495"/>
          </a:xfrm>
          <a:solidFill>
            <a:schemeClr val="bg1"/>
          </a:solidFill>
        </p:grpSpPr>
        <p:grpSp>
          <p:nvGrpSpPr>
            <p:cNvPr id="102" name="Group 30">
              <a:extLst>
                <a:ext uri="{FF2B5EF4-FFF2-40B4-BE49-F238E27FC236}">
                  <a16:creationId xmlns:a16="http://schemas.microsoft.com/office/drawing/2014/main" id="{FA535EB8-42A2-0296-2FA7-47FA5BE9433E}"/>
                </a:ext>
              </a:extLst>
            </p:cNvPr>
            <p:cNvGrpSpPr/>
            <p:nvPr/>
          </p:nvGrpSpPr>
          <p:grpSpPr>
            <a:xfrm>
              <a:off x="1006981" y="5687220"/>
              <a:ext cx="418779" cy="357495"/>
              <a:chOff x="3440113" y="1050925"/>
              <a:chExt cx="390525" cy="333376"/>
            </a:xfrm>
            <a:grpFill/>
          </p:grpSpPr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D2880443-B4E9-004C-3E07-5172624A0048}"/>
                  </a:ext>
                </a:extLst>
              </p:cNvPr>
              <p:cNvSpPr/>
              <p:nvPr/>
            </p:nvSpPr>
            <p:spPr bwMode="auto">
              <a:xfrm>
                <a:off x="3563938" y="1244600"/>
                <a:ext cx="69850" cy="71438"/>
              </a:xfrm>
              <a:custGeom>
                <a:avLst/>
                <a:gdLst>
                  <a:gd name="T0" fmla="*/ 44 w 44"/>
                  <a:gd name="T1" fmla="*/ 25 h 45"/>
                  <a:gd name="T2" fmla="*/ 19 w 44"/>
                  <a:gd name="T3" fmla="*/ 0 h 45"/>
                  <a:gd name="T4" fmla="*/ 19 w 44"/>
                  <a:gd name="T5" fmla="*/ 0 h 45"/>
                  <a:gd name="T6" fmla="*/ 0 w 44"/>
                  <a:gd name="T7" fmla="*/ 45 h 45"/>
                  <a:gd name="T8" fmla="*/ 44 w 44"/>
                  <a:gd name="T9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5">
                    <a:moveTo>
                      <a:pt x="44" y="25"/>
                    </a:moveTo>
                    <a:lnTo>
                      <a:pt x="19" y="0"/>
                    </a:lnTo>
                    <a:lnTo>
                      <a:pt x="19" y="0"/>
                    </a:lnTo>
                    <a:lnTo>
                      <a:pt x="0" y="45"/>
                    </a:lnTo>
                    <a:lnTo>
                      <a:pt x="44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5" name="Rectangle 9">
                <a:extLst>
                  <a:ext uri="{FF2B5EF4-FFF2-40B4-BE49-F238E27FC236}">
                    <a16:creationId xmlns:a16="http://schemas.microsoft.com/office/drawing/2014/main" id="{A2E72061-8939-1E13-D475-59E5BB328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3788" y="1284288"/>
                <a:ext cx="1588" cy="1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D3328D06-ADC2-A518-4F53-95B093ED979C}"/>
                  </a:ext>
                </a:extLst>
              </p:cNvPr>
              <p:cNvSpPr/>
              <p:nvPr/>
            </p:nvSpPr>
            <p:spPr bwMode="auto">
              <a:xfrm>
                <a:off x="3605213" y="1074738"/>
                <a:ext cx="176213" cy="176213"/>
              </a:xfrm>
              <a:custGeom>
                <a:avLst/>
                <a:gdLst>
                  <a:gd name="T0" fmla="*/ 101 w 111"/>
                  <a:gd name="T1" fmla="*/ 0 h 111"/>
                  <a:gd name="T2" fmla="*/ 0 w 111"/>
                  <a:gd name="T3" fmla="*/ 101 h 111"/>
                  <a:gd name="T4" fmla="*/ 10 w 111"/>
                  <a:gd name="T5" fmla="*/ 111 h 111"/>
                  <a:gd name="T6" fmla="*/ 111 w 111"/>
                  <a:gd name="T7" fmla="*/ 10 h 111"/>
                  <a:gd name="T8" fmla="*/ 101 w 111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1">
                    <a:moveTo>
                      <a:pt x="101" y="0"/>
                    </a:moveTo>
                    <a:lnTo>
                      <a:pt x="0" y="101"/>
                    </a:lnTo>
                    <a:lnTo>
                      <a:pt x="10" y="111"/>
                    </a:lnTo>
                    <a:lnTo>
                      <a:pt x="111" y="1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131CDC8C-546A-E2C8-B328-0ED1EB0AC403}"/>
                  </a:ext>
                </a:extLst>
              </p:cNvPr>
              <p:cNvSpPr/>
              <p:nvPr/>
            </p:nvSpPr>
            <p:spPr bwMode="auto">
              <a:xfrm>
                <a:off x="3629025" y="1098550"/>
                <a:ext cx="177800" cy="177800"/>
              </a:xfrm>
              <a:custGeom>
                <a:avLst/>
                <a:gdLst>
                  <a:gd name="T0" fmla="*/ 0 w 112"/>
                  <a:gd name="T1" fmla="*/ 102 h 112"/>
                  <a:gd name="T2" fmla="*/ 10 w 112"/>
                  <a:gd name="T3" fmla="*/ 112 h 112"/>
                  <a:gd name="T4" fmla="*/ 112 w 112"/>
                  <a:gd name="T5" fmla="*/ 12 h 112"/>
                  <a:gd name="T6" fmla="*/ 102 w 112"/>
                  <a:gd name="T7" fmla="*/ 0 h 112"/>
                  <a:gd name="T8" fmla="*/ 0 w 112"/>
                  <a:gd name="T9" fmla="*/ 10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12">
                    <a:moveTo>
                      <a:pt x="0" y="102"/>
                    </a:moveTo>
                    <a:lnTo>
                      <a:pt x="10" y="112"/>
                    </a:lnTo>
                    <a:lnTo>
                      <a:pt x="112" y="12"/>
                    </a:lnTo>
                    <a:lnTo>
                      <a:pt x="102" y="0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8" name="Freeform 12">
                <a:extLst>
                  <a:ext uri="{FF2B5EF4-FFF2-40B4-BE49-F238E27FC236}">
                    <a16:creationId xmlns:a16="http://schemas.microsoft.com/office/drawing/2014/main" id="{709A9CE2-7B2E-CCE0-D67C-73787F1E3FEA}"/>
                  </a:ext>
                </a:extLst>
              </p:cNvPr>
              <p:cNvSpPr/>
              <p:nvPr/>
            </p:nvSpPr>
            <p:spPr bwMode="auto">
              <a:xfrm>
                <a:off x="3775075" y="1050925"/>
                <a:ext cx="55563" cy="52388"/>
              </a:xfrm>
              <a:custGeom>
                <a:avLst/>
                <a:gdLst>
                  <a:gd name="T0" fmla="*/ 14 w 21"/>
                  <a:gd name="T1" fmla="*/ 6 h 20"/>
                  <a:gd name="T2" fmla="*/ 0 w 21"/>
                  <a:gd name="T3" fmla="*/ 6 h 20"/>
                  <a:gd name="T4" fmla="*/ 15 w 21"/>
                  <a:gd name="T5" fmla="*/ 20 h 20"/>
                  <a:gd name="T6" fmla="*/ 14 w 21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4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9" name="Freeform 13">
                <a:extLst>
                  <a:ext uri="{FF2B5EF4-FFF2-40B4-BE49-F238E27FC236}">
                    <a16:creationId xmlns:a16="http://schemas.microsoft.com/office/drawing/2014/main" id="{A5513D8F-66E0-A51E-8888-7210A83FAD8A}"/>
                  </a:ext>
                </a:extLst>
              </p:cNvPr>
              <p:cNvSpPr/>
              <p:nvPr/>
            </p:nvSpPr>
            <p:spPr bwMode="auto">
              <a:xfrm>
                <a:off x="3440113" y="1058863"/>
                <a:ext cx="327025" cy="325438"/>
              </a:xfrm>
              <a:custGeom>
                <a:avLst/>
                <a:gdLst>
                  <a:gd name="T0" fmla="*/ 182 w 206"/>
                  <a:gd name="T1" fmla="*/ 180 h 205"/>
                  <a:gd name="T2" fmla="*/ 25 w 206"/>
                  <a:gd name="T3" fmla="*/ 180 h 205"/>
                  <a:gd name="T4" fmla="*/ 25 w 206"/>
                  <a:gd name="T5" fmla="*/ 25 h 205"/>
                  <a:gd name="T6" fmla="*/ 172 w 206"/>
                  <a:gd name="T7" fmla="*/ 25 h 205"/>
                  <a:gd name="T8" fmla="*/ 198 w 206"/>
                  <a:gd name="T9" fmla="*/ 0 h 205"/>
                  <a:gd name="T10" fmla="*/ 0 w 206"/>
                  <a:gd name="T11" fmla="*/ 0 h 205"/>
                  <a:gd name="T12" fmla="*/ 0 w 206"/>
                  <a:gd name="T13" fmla="*/ 205 h 205"/>
                  <a:gd name="T14" fmla="*/ 206 w 206"/>
                  <a:gd name="T15" fmla="*/ 205 h 205"/>
                  <a:gd name="T16" fmla="*/ 206 w 206"/>
                  <a:gd name="T17" fmla="*/ 76 h 205"/>
                  <a:gd name="T18" fmla="*/ 182 w 206"/>
                  <a:gd name="T19" fmla="*/ 101 h 205"/>
                  <a:gd name="T20" fmla="*/ 182 w 206"/>
                  <a:gd name="T21" fmla="*/ 18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6" h="205">
                    <a:moveTo>
                      <a:pt x="182" y="180"/>
                    </a:moveTo>
                    <a:lnTo>
                      <a:pt x="25" y="180"/>
                    </a:lnTo>
                    <a:lnTo>
                      <a:pt x="25" y="25"/>
                    </a:lnTo>
                    <a:lnTo>
                      <a:pt x="172" y="25"/>
                    </a:lnTo>
                    <a:lnTo>
                      <a:pt x="198" y="0"/>
                    </a:lnTo>
                    <a:lnTo>
                      <a:pt x="0" y="0"/>
                    </a:lnTo>
                    <a:lnTo>
                      <a:pt x="0" y="205"/>
                    </a:lnTo>
                    <a:lnTo>
                      <a:pt x="206" y="205"/>
                    </a:lnTo>
                    <a:lnTo>
                      <a:pt x="206" y="76"/>
                    </a:lnTo>
                    <a:lnTo>
                      <a:pt x="182" y="101"/>
                    </a:lnTo>
                    <a:lnTo>
                      <a:pt x="182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16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D84B783-745B-384E-31B5-FF5A8EDA930F}"/>
                </a:ext>
              </a:extLst>
            </p:cNvPr>
            <p:cNvSpPr txBox="1"/>
            <p:nvPr/>
          </p:nvSpPr>
          <p:spPr>
            <a:xfrm>
              <a:off x="1025516" y="5712755"/>
              <a:ext cx="311292" cy="266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99" name="Freeform 983">
            <a:extLst>
              <a:ext uri="{FF2B5EF4-FFF2-40B4-BE49-F238E27FC236}">
                <a16:creationId xmlns:a16="http://schemas.microsoft.com/office/drawing/2014/main" id="{33ED000D-5EAE-F723-D569-676D875BE853}"/>
              </a:ext>
            </a:extLst>
          </p:cNvPr>
          <p:cNvSpPr>
            <a:spLocks noEditPoints="1"/>
          </p:cNvSpPr>
          <p:nvPr/>
        </p:nvSpPr>
        <p:spPr bwMode="auto">
          <a:xfrm>
            <a:off x="8727050" y="5379207"/>
            <a:ext cx="822294" cy="843379"/>
          </a:xfrm>
          <a:custGeom>
            <a:avLst/>
            <a:gdLst>
              <a:gd name="T0" fmla="*/ 116 w 232"/>
              <a:gd name="T1" fmla="*/ 88 h 239"/>
              <a:gd name="T2" fmla="*/ 84 w 232"/>
              <a:gd name="T3" fmla="*/ 119 h 239"/>
              <a:gd name="T4" fmla="*/ 116 w 232"/>
              <a:gd name="T5" fmla="*/ 151 h 239"/>
              <a:gd name="T6" fmla="*/ 148 w 232"/>
              <a:gd name="T7" fmla="*/ 119 h 239"/>
              <a:gd name="T8" fmla="*/ 116 w 232"/>
              <a:gd name="T9" fmla="*/ 88 h 239"/>
              <a:gd name="T10" fmla="*/ 49 w 232"/>
              <a:gd name="T11" fmla="*/ 197 h 239"/>
              <a:gd name="T12" fmla="*/ 44 w 232"/>
              <a:gd name="T13" fmla="*/ 191 h 239"/>
              <a:gd name="T14" fmla="*/ 14 w 232"/>
              <a:gd name="T15" fmla="*/ 119 h 239"/>
              <a:gd name="T16" fmla="*/ 93 w 232"/>
              <a:gd name="T17" fmla="*/ 20 h 239"/>
              <a:gd name="T18" fmla="*/ 90 w 232"/>
              <a:gd name="T19" fmla="*/ 7 h 239"/>
              <a:gd name="T20" fmla="*/ 0 w 232"/>
              <a:gd name="T21" fmla="*/ 119 h 239"/>
              <a:gd name="T22" fmla="*/ 34 w 232"/>
              <a:gd name="T23" fmla="*/ 201 h 239"/>
              <a:gd name="T24" fmla="*/ 44 w 232"/>
              <a:gd name="T25" fmla="*/ 210 h 239"/>
              <a:gd name="T26" fmla="*/ 34 w 232"/>
              <a:gd name="T27" fmla="*/ 239 h 239"/>
              <a:gd name="T28" fmla="*/ 116 w 232"/>
              <a:gd name="T29" fmla="*/ 228 h 239"/>
              <a:gd name="T30" fmla="*/ 60 w 232"/>
              <a:gd name="T31" fmla="*/ 167 h 239"/>
              <a:gd name="T32" fmla="*/ 49 w 232"/>
              <a:gd name="T33" fmla="*/ 197 h 239"/>
              <a:gd name="T34" fmla="*/ 188 w 232"/>
              <a:gd name="T35" fmla="*/ 29 h 239"/>
              <a:gd name="T36" fmla="*/ 198 w 232"/>
              <a:gd name="T37" fmla="*/ 0 h 239"/>
              <a:gd name="T38" fmla="*/ 116 w 232"/>
              <a:gd name="T39" fmla="*/ 10 h 239"/>
              <a:gd name="T40" fmla="*/ 172 w 232"/>
              <a:gd name="T41" fmla="*/ 72 h 239"/>
              <a:gd name="T42" fmla="*/ 183 w 232"/>
              <a:gd name="T43" fmla="*/ 42 h 239"/>
              <a:gd name="T44" fmla="*/ 218 w 232"/>
              <a:gd name="T45" fmla="*/ 119 h 239"/>
              <a:gd name="T46" fmla="*/ 188 w 232"/>
              <a:gd name="T47" fmla="*/ 191 h 239"/>
              <a:gd name="T48" fmla="*/ 139 w 232"/>
              <a:gd name="T49" fmla="*/ 219 h 239"/>
              <a:gd name="T50" fmla="*/ 142 w 232"/>
              <a:gd name="T51" fmla="*/ 232 h 239"/>
              <a:gd name="T52" fmla="*/ 198 w 232"/>
              <a:gd name="T53" fmla="*/ 201 h 239"/>
              <a:gd name="T54" fmla="*/ 232 w 232"/>
              <a:gd name="T55" fmla="*/ 119 h 239"/>
              <a:gd name="T56" fmla="*/ 188 w 232"/>
              <a:gd name="T57" fmla="*/ 2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2" h="239">
                <a:moveTo>
                  <a:pt x="116" y="88"/>
                </a:moveTo>
                <a:cubicBezTo>
                  <a:pt x="98" y="88"/>
                  <a:pt x="84" y="102"/>
                  <a:pt x="84" y="119"/>
                </a:cubicBezTo>
                <a:cubicBezTo>
                  <a:pt x="84" y="137"/>
                  <a:pt x="98" y="151"/>
                  <a:pt x="116" y="151"/>
                </a:cubicBezTo>
                <a:cubicBezTo>
                  <a:pt x="134" y="151"/>
                  <a:pt x="148" y="137"/>
                  <a:pt x="148" y="119"/>
                </a:cubicBezTo>
                <a:cubicBezTo>
                  <a:pt x="148" y="102"/>
                  <a:pt x="134" y="88"/>
                  <a:pt x="116" y="88"/>
                </a:cubicBezTo>
                <a:close/>
                <a:moveTo>
                  <a:pt x="49" y="197"/>
                </a:moveTo>
                <a:cubicBezTo>
                  <a:pt x="47" y="195"/>
                  <a:pt x="46" y="193"/>
                  <a:pt x="44" y="191"/>
                </a:cubicBezTo>
                <a:cubicBezTo>
                  <a:pt x="25" y="172"/>
                  <a:pt x="14" y="147"/>
                  <a:pt x="14" y="119"/>
                </a:cubicBezTo>
                <a:cubicBezTo>
                  <a:pt x="14" y="71"/>
                  <a:pt x="48" y="30"/>
                  <a:pt x="93" y="20"/>
                </a:cubicBezTo>
                <a:cubicBezTo>
                  <a:pt x="90" y="7"/>
                  <a:pt x="90" y="7"/>
                  <a:pt x="90" y="7"/>
                </a:cubicBezTo>
                <a:cubicBezTo>
                  <a:pt x="39" y="19"/>
                  <a:pt x="0" y="65"/>
                  <a:pt x="0" y="119"/>
                </a:cubicBezTo>
                <a:cubicBezTo>
                  <a:pt x="0" y="150"/>
                  <a:pt x="12" y="179"/>
                  <a:pt x="34" y="201"/>
                </a:cubicBezTo>
                <a:cubicBezTo>
                  <a:pt x="37" y="204"/>
                  <a:pt x="41" y="207"/>
                  <a:pt x="44" y="210"/>
                </a:cubicBezTo>
                <a:cubicBezTo>
                  <a:pt x="34" y="239"/>
                  <a:pt x="34" y="239"/>
                  <a:pt x="34" y="239"/>
                </a:cubicBezTo>
                <a:cubicBezTo>
                  <a:pt x="116" y="228"/>
                  <a:pt x="116" y="228"/>
                  <a:pt x="116" y="228"/>
                </a:cubicBezTo>
                <a:cubicBezTo>
                  <a:pt x="60" y="167"/>
                  <a:pt x="60" y="167"/>
                  <a:pt x="60" y="167"/>
                </a:cubicBezTo>
                <a:lnTo>
                  <a:pt x="49" y="197"/>
                </a:lnTo>
                <a:close/>
                <a:moveTo>
                  <a:pt x="188" y="29"/>
                </a:moveTo>
                <a:cubicBezTo>
                  <a:pt x="198" y="0"/>
                  <a:pt x="198" y="0"/>
                  <a:pt x="198" y="0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204" y="61"/>
                  <a:pt x="218" y="89"/>
                  <a:pt x="218" y="119"/>
                </a:cubicBezTo>
                <a:cubicBezTo>
                  <a:pt x="218" y="147"/>
                  <a:pt x="207" y="172"/>
                  <a:pt x="188" y="191"/>
                </a:cubicBezTo>
                <a:cubicBezTo>
                  <a:pt x="174" y="205"/>
                  <a:pt x="157" y="214"/>
                  <a:pt x="139" y="219"/>
                </a:cubicBezTo>
                <a:cubicBezTo>
                  <a:pt x="142" y="232"/>
                  <a:pt x="142" y="232"/>
                  <a:pt x="142" y="232"/>
                </a:cubicBezTo>
                <a:cubicBezTo>
                  <a:pt x="163" y="227"/>
                  <a:pt x="182" y="217"/>
                  <a:pt x="198" y="201"/>
                </a:cubicBezTo>
                <a:cubicBezTo>
                  <a:pt x="220" y="179"/>
                  <a:pt x="232" y="150"/>
                  <a:pt x="232" y="119"/>
                </a:cubicBezTo>
                <a:cubicBezTo>
                  <a:pt x="232" y="83"/>
                  <a:pt x="214" y="50"/>
                  <a:pt x="188" y="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100" name="Freeform 15">
            <a:extLst>
              <a:ext uri="{FF2B5EF4-FFF2-40B4-BE49-F238E27FC236}">
                <a16:creationId xmlns:a16="http://schemas.microsoft.com/office/drawing/2014/main" id="{1AFA1881-1540-8DF2-188B-335E16C0AAF9}"/>
              </a:ext>
            </a:extLst>
          </p:cNvPr>
          <p:cNvSpPr>
            <a:spLocks noEditPoints="1"/>
          </p:cNvSpPr>
          <p:nvPr/>
        </p:nvSpPr>
        <p:spPr bwMode="black">
          <a:xfrm>
            <a:off x="5479996" y="5425731"/>
            <a:ext cx="925022" cy="784449"/>
          </a:xfrm>
          <a:custGeom>
            <a:avLst/>
            <a:gdLst/>
            <a:ahLst/>
            <a:cxnLst>
              <a:cxn ang="0">
                <a:pos x="494" y="0"/>
              </a:cxn>
              <a:cxn ang="0">
                <a:pos x="17" y="0"/>
              </a:cxn>
              <a:cxn ang="0">
                <a:pos x="0" y="16"/>
              </a:cxn>
              <a:cxn ang="0">
                <a:pos x="0" y="361"/>
              </a:cxn>
              <a:cxn ang="0">
                <a:pos x="17" y="377"/>
              </a:cxn>
              <a:cxn ang="0">
                <a:pos x="174" y="377"/>
              </a:cxn>
              <a:cxn ang="0">
                <a:pos x="174" y="402"/>
              </a:cxn>
              <a:cxn ang="0">
                <a:pos x="139" y="435"/>
              </a:cxn>
              <a:cxn ang="0">
                <a:pos x="380" y="435"/>
              </a:cxn>
              <a:cxn ang="0">
                <a:pos x="346" y="402"/>
              </a:cxn>
              <a:cxn ang="0">
                <a:pos x="346" y="377"/>
              </a:cxn>
              <a:cxn ang="0">
                <a:pos x="494" y="377"/>
              </a:cxn>
              <a:cxn ang="0">
                <a:pos x="510" y="361"/>
              </a:cxn>
              <a:cxn ang="0">
                <a:pos x="510" y="16"/>
              </a:cxn>
              <a:cxn ang="0">
                <a:pos x="494" y="0"/>
              </a:cxn>
              <a:cxn ang="0">
                <a:pos x="481" y="335"/>
              </a:cxn>
              <a:cxn ang="0">
                <a:pos x="467" y="349"/>
              </a:cxn>
              <a:cxn ang="0">
                <a:pos x="44" y="349"/>
              </a:cxn>
              <a:cxn ang="0">
                <a:pos x="30" y="335"/>
              </a:cxn>
              <a:cxn ang="0">
                <a:pos x="30" y="42"/>
              </a:cxn>
              <a:cxn ang="0">
                <a:pos x="44" y="28"/>
              </a:cxn>
              <a:cxn ang="0">
                <a:pos x="467" y="28"/>
              </a:cxn>
              <a:cxn ang="0">
                <a:pos x="481" y="42"/>
              </a:cxn>
              <a:cxn ang="0">
                <a:pos x="481" y="335"/>
              </a:cxn>
            </a:cxnLst>
            <a:rect l="0" t="0" r="r" b="b"/>
            <a:pathLst>
              <a:path w="510" h="435">
                <a:moveTo>
                  <a:pt x="494" y="0"/>
                </a:move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7"/>
                  <a:pt x="0" y="16"/>
                </a:cubicBezTo>
                <a:cubicBezTo>
                  <a:pt x="0" y="361"/>
                  <a:pt x="0" y="361"/>
                  <a:pt x="0" y="361"/>
                </a:cubicBezTo>
                <a:cubicBezTo>
                  <a:pt x="0" y="370"/>
                  <a:pt x="8" y="377"/>
                  <a:pt x="17" y="377"/>
                </a:cubicBezTo>
                <a:cubicBezTo>
                  <a:pt x="174" y="377"/>
                  <a:pt x="174" y="377"/>
                  <a:pt x="174" y="377"/>
                </a:cubicBezTo>
                <a:cubicBezTo>
                  <a:pt x="174" y="402"/>
                  <a:pt x="174" y="402"/>
                  <a:pt x="174" y="402"/>
                </a:cubicBezTo>
                <a:cubicBezTo>
                  <a:pt x="139" y="435"/>
                  <a:pt x="139" y="435"/>
                  <a:pt x="139" y="435"/>
                </a:cubicBezTo>
                <a:cubicBezTo>
                  <a:pt x="380" y="435"/>
                  <a:pt x="380" y="435"/>
                  <a:pt x="380" y="435"/>
                </a:cubicBezTo>
                <a:cubicBezTo>
                  <a:pt x="346" y="402"/>
                  <a:pt x="346" y="402"/>
                  <a:pt x="346" y="402"/>
                </a:cubicBezTo>
                <a:cubicBezTo>
                  <a:pt x="346" y="377"/>
                  <a:pt x="346" y="377"/>
                  <a:pt x="346" y="377"/>
                </a:cubicBezTo>
                <a:cubicBezTo>
                  <a:pt x="494" y="377"/>
                  <a:pt x="494" y="377"/>
                  <a:pt x="494" y="377"/>
                </a:cubicBezTo>
                <a:cubicBezTo>
                  <a:pt x="503" y="377"/>
                  <a:pt x="510" y="370"/>
                  <a:pt x="510" y="361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10" y="7"/>
                  <a:pt x="503" y="0"/>
                  <a:pt x="494" y="0"/>
                </a:cubicBezTo>
                <a:close/>
                <a:moveTo>
                  <a:pt x="481" y="335"/>
                </a:moveTo>
                <a:cubicBezTo>
                  <a:pt x="481" y="343"/>
                  <a:pt x="475" y="349"/>
                  <a:pt x="467" y="349"/>
                </a:cubicBezTo>
                <a:cubicBezTo>
                  <a:pt x="44" y="349"/>
                  <a:pt x="44" y="349"/>
                  <a:pt x="44" y="349"/>
                </a:cubicBezTo>
                <a:cubicBezTo>
                  <a:pt x="36" y="349"/>
                  <a:pt x="30" y="343"/>
                  <a:pt x="30" y="335"/>
                </a:cubicBezTo>
                <a:cubicBezTo>
                  <a:pt x="30" y="42"/>
                  <a:pt x="30" y="42"/>
                  <a:pt x="30" y="42"/>
                </a:cubicBezTo>
                <a:cubicBezTo>
                  <a:pt x="30" y="34"/>
                  <a:pt x="36" y="28"/>
                  <a:pt x="44" y="28"/>
                </a:cubicBezTo>
                <a:cubicBezTo>
                  <a:pt x="467" y="28"/>
                  <a:pt x="467" y="28"/>
                  <a:pt x="467" y="28"/>
                </a:cubicBezTo>
                <a:cubicBezTo>
                  <a:pt x="475" y="28"/>
                  <a:pt x="481" y="34"/>
                  <a:pt x="481" y="42"/>
                </a:cubicBezTo>
                <a:lnTo>
                  <a:pt x="481" y="3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600" dirty="0">
              <a:solidFill>
                <a:schemeClr val="bg1"/>
              </a:solidFill>
            </a:endParaRPr>
          </a:p>
        </p:txBody>
      </p:sp>
      <p:sp>
        <p:nvSpPr>
          <p:cNvPr id="101" name="Freeform 54">
            <a:extLst>
              <a:ext uri="{FF2B5EF4-FFF2-40B4-BE49-F238E27FC236}">
                <a16:creationId xmlns:a16="http://schemas.microsoft.com/office/drawing/2014/main" id="{A0B1C36E-50FD-11AA-B430-5FFD173C07C2}"/>
              </a:ext>
            </a:extLst>
          </p:cNvPr>
          <p:cNvSpPr>
            <a:spLocks noEditPoints="1"/>
          </p:cNvSpPr>
          <p:nvPr/>
        </p:nvSpPr>
        <p:spPr bwMode="auto">
          <a:xfrm>
            <a:off x="12047937" y="5526231"/>
            <a:ext cx="586149" cy="602899"/>
          </a:xfrm>
          <a:custGeom>
            <a:avLst/>
            <a:gdLst>
              <a:gd name="T0" fmla="*/ 3 w 52"/>
              <a:gd name="T1" fmla="*/ 1 h 53"/>
              <a:gd name="T2" fmla="*/ 50 w 52"/>
              <a:gd name="T3" fmla="*/ 16 h 53"/>
              <a:gd name="T4" fmla="*/ 52 w 52"/>
              <a:gd name="T5" fmla="*/ 20 h 53"/>
              <a:gd name="T6" fmla="*/ 51 w 52"/>
              <a:gd name="T7" fmla="*/ 21 h 53"/>
              <a:gd name="T8" fmla="*/ 51 w 52"/>
              <a:gd name="T9" fmla="*/ 21 h 53"/>
              <a:gd name="T10" fmla="*/ 37 w 52"/>
              <a:gd name="T11" fmla="*/ 28 h 53"/>
              <a:gd name="T12" fmla="*/ 50 w 52"/>
              <a:gd name="T13" fmla="*/ 42 h 53"/>
              <a:gd name="T14" fmla="*/ 50 w 52"/>
              <a:gd name="T15" fmla="*/ 45 h 53"/>
              <a:gd name="T16" fmla="*/ 45 w 52"/>
              <a:gd name="T17" fmla="*/ 51 h 53"/>
              <a:gd name="T18" fmla="*/ 41 w 52"/>
              <a:gd name="T19" fmla="*/ 51 h 53"/>
              <a:gd name="T20" fmla="*/ 41 w 52"/>
              <a:gd name="T21" fmla="*/ 51 h 53"/>
              <a:gd name="T22" fmla="*/ 28 w 52"/>
              <a:gd name="T23" fmla="*/ 38 h 53"/>
              <a:gd name="T24" fmla="*/ 20 w 52"/>
              <a:gd name="T25" fmla="*/ 51 h 53"/>
              <a:gd name="T26" fmla="*/ 17 w 52"/>
              <a:gd name="T27" fmla="*/ 53 h 53"/>
              <a:gd name="T28" fmla="*/ 16 w 52"/>
              <a:gd name="T29" fmla="*/ 51 h 53"/>
              <a:gd name="T30" fmla="*/ 0 w 52"/>
              <a:gd name="T31" fmla="*/ 4 h 53"/>
              <a:gd name="T32" fmla="*/ 2 w 52"/>
              <a:gd name="T33" fmla="*/ 1 h 53"/>
              <a:gd name="T34" fmla="*/ 3 w 52"/>
              <a:gd name="T35" fmla="*/ 1 h 53"/>
              <a:gd name="T36" fmla="*/ 43 w 52"/>
              <a:gd name="T37" fmla="*/ 19 h 53"/>
              <a:gd name="T38" fmla="*/ 43 w 52"/>
              <a:gd name="T39" fmla="*/ 19 h 53"/>
              <a:gd name="T40" fmla="*/ 7 w 52"/>
              <a:gd name="T41" fmla="*/ 7 h 53"/>
              <a:gd name="T42" fmla="*/ 19 w 52"/>
              <a:gd name="T43" fmla="*/ 43 h 53"/>
              <a:gd name="T44" fmla="*/ 25 w 52"/>
              <a:gd name="T45" fmla="*/ 32 h 53"/>
              <a:gd name="T46" fmla="*/ 25 w 52"/>
              <a:gd name="T47" fmla="*/ 31 h 53"/>
              <a:gd name="T48" fmla="*/ 29 w 52"/>
              <a:gd name="T49" fmla="*/ 31 h 53"/>
              <a:gd name="T50" fmla="*/ 43 w 52"/>
              <a:gd name="T51" fmla="*/ 45 h 53"/>
              <a:gd name="T52" fmla="*/ 45 w 52"/>
              <a:gd name="T53" fmla="*/ 43 h 53"/>
              <a:gd name="T54" fmla="*/ 31 w 52"/>
              <a:gd name="T55" fmla="*/ 30 h 53"/>
              <a:gd name="T56" fmla="*/ 30 w 52"/>
              <a:gd name="T57" fmla="*/ 29 h 53"/>
              <a:gd name="T58" fmla="*/ 31 w 52"/>
              <a:gd name="T59" fmla="*/ 25 h 53"/>
              <a:gd name="T60" fmla="*/ 43 w 52"/>
              <a:gd name="T61" fmla="*/ 19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2" h="53">
                <a:moveTo>
                  <a:pt x="3" y="1"/>
                </a:moveTo>
                <a:cubicBezTo>
                  <a:pt x="50" y="16"/>
                  <a:pt x="50" y="16"/>
                  <a:pt x="50" y="16"/>
                </a:cubicBezTo>
                <a:cubicBezTo>
                  <a:pt x="52" y="17"/>
                  <a:pt x="52" y="18"/>
                  <a:pt x="52" y="20"/>
                </a:cubicBezTo>
                <a:cubicBezTo>
                  <a:pt x="52" y="20"/>
                  <a:pt x="51" y="21"/>
                  <a:pt x="51" y="21"/>
                </a:cubicBezTo>
                <a:cubicBezTo>
                  <a:pt x="51" y="21"/>
                  <a:pt x="51" y="21"/>
                  <a:pt x="51" y="21"/>
                </a:cubicBezTo>
                <a:cubicBezTo>
                  <a:pt x="37" y="28"/>
                  <a:pt x="37" y="28"/>
                  <a:pt x="37" y="28"/>
                </a:cubicBezTo>
                <a:cubicBezTo>
                  <a:pt x="50" y="42"/>
                  <a:pt x="50" y="42"/>
                  <a:pt x="50" y="42"/>
                </a:cubicBezTo>
                <a:cubicBezTo>
                  <a:pt x="51" y="43"/>
                  <a:pt x="51" y="44"/>
                  <a:pt x="50" y="45"/>
                </a:cubicBezTo>
                <a:cubicBezTo>
                  <a:pt x="45" y="51"/>
                  <a:pt x="45" y="51"/>
                  <a:pt x="45" y="51"/>
                </a:cubicBezTo>
                <a:cubicBezTo>
                  <a:pt x="44" y="52"/>
                  <a:pt x="42" y="52"/>
                  <a:pt x="41" y="51"/>
                </a:cubicBezTo>
                <a:cubicBezTo>
                  <a:pt x="41" y="51"/>
                  <a:pt x="41" y="51"/>
                  <a:pt x="41" y="51"/>
                </a:cubicBezTo>
                <a:cubicBezTo>
                  <a:pt x="28" y="38"/>
                  <a:pt x="28" y="38"/>
                  <a:pt x="28" y="38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3"/>
                  <a:pt x="18" y="53"/>
                  <a:pt x="17" y="53"/>
                </a:cubicBezTo>
                <a:cubicBezTo>
                  <a:pt x="16" y="52"/>
                  <a:pt x="16" y="52"/>
                  <a:pt x="16" y="51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1"/>
                  <a:pt x="2" y="1"/>
                </a:cubicBezTo>
                <a:cubicBezTo>
                  <a:pt x="2" y="0"/>
                  <a:pt x="3" y="0"/>
                  <a:pt x="3" y="1"/>
                </a:cubicBezTo>
                <a:close/>
                <a:moveTo>
                  <a:pt x="43" y="19"/>
                </a:moveTo>
                <a:cubicBezTo>
                  <a:pt x="43" y="19"/>
                  <a:pt x="43" y="19"/>
                  <a:pt x="43" y="19"/>
                </a:cubicBezTo>
                <a:cubicBezTo>
                  <a:pt x="7" y="7"/>
                  <a:pt x="7" y="7"/>
                  <a:pt x="7" y="7"/>
                </a:cubicBezTo>
                <a:cubicBezTo>
                  <a:pt x="19" y="43"/>
                  <a:pt x="19" y="43"/>
                  <a:pt x="19" y="43"/>
                </a:cubicBezTo>
                <a:cubicBezTo>
                  <a:pt x="25" y="32"/>
                  <a:pt x="25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6" y="30"/>
                  <a:pt x="28" y="30"/>
                  <a:pt x="29" y="31"/>
                </a:cubicBezTo>
                <a:cubicBezTo>
                  <a:pt x="43" y="45"/>
                  <a:pt x="43" y="45"/>
                  <a:pt x="43" y="45"/>
                </a:cubicBezTo>
                <a:cubicBezTo>
                  <a:pt x="45" y="43"/>
                  <a:pt x="45" y="43"/>
                  <a:pt x="45" y="43"/>
                </a:cubicBezTo>
                <a:cubicBezTo>
                  <a:pt x="31" y="30"/>
                  <a:pt x="31" y="30"/>
                  <a:pt x="31" y="30"/>
                </a:cubicBezTo>
                <a:cubicBezTo>
                  <a:pt x="31" y="29"/>
                  <a:pt x="30" y="29"/>
                  <a:pt x="30" y="29"/>
                </a:cubicBezTo>
                <a:cubicBezTo>
                  <a:pt x="30" y="28"/>
                  <a:pt x="30" y="26"/>
                  <a:pt x="31" y="25"/>
                </a:cubicBezTo>
                <a:cubicBezTo>
                  <a:pt x="43" y="19"/>
                  <a:pt x="43" y="19"/>
                  <a:pt x="43" y="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600">
              <a:solidFill>
                <a:schemeClr val="bg1"/>
              </a:solidFill>
            </a:endParaRP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6ADF08D0-D7A7-9A07-4E7A-B14485E0B40D}"/>
              </a:ext>
            </a:extLst>
          </p:cNvPr>
          <p:cNvSpPr/>
          <p:nvPr/>
        </p:nvSpPr>
        <p:spPr>
          <a:xfrm>
            <a:off x="771899" y="1991849"/>
            <a:ext cx="230864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44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Закупка по потребности </a:t>
            </a:r>
            <a:br>
              <a:rPr lang="ru-RU" sz="44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</a:br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процедура сбора коммерческих предложений участников с целью заключения контракта (договора) с любым из них.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96A31E-D90C-8012-2364-51D24BE0BF2C}"/>
              </a:ext>
            </a:extLst>
          </p:cNvPr>
          <p:cNvSpPr txBox="1"/>
          <p:nvPr/>
        </p:nvSpPr>
        <p:spPr>
          <a:xfrm>
            <a:off x="1953697" y="12151367"/>
            <a:ext cx="3842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7 % </a:t>
            </a:r>
            <a:r>
              <a:rPr lang="ru-RU" sz="1800" dirty="0">
                <a:solidFill>
                  <a:schemeClr val="bg1"/>
                </a:solidFill>
                <a:latin typeface="TT Moscow Economy" panose="020B0103030101020204" pitchFamily="34" charset="0"/>
              </a:rPr>
              <a:t>-</a:t>
            </a:r>
            <a:r>
              <a:rPr lang="ru-RU" sz="3600" b="1" dirty="0">
                <a:solidFill>
                  <a:schemeClr val="bg1"/>
                </a:solidFill>
                <a:latin typeface="TT Moscow Economy" panose="020B0103030101020204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T Moscow Economy" panose="020B0103030101020204" pitchFamily="34" charset="0"/>
              </a:rPr>
              <a:t>среднее снижение потребностей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D0E8123-B8EC-8EE8-E4DF-CA2DC6E5C884}"/>
              </a:ext>
            </a:extLst>
          </p:cNvPr>
          <p:cNvSpPr txBox="1"/>
          <p:nvPr/>
        </p:nvSpPr>
        <p:spPr>
          <a:xfrm>
            <a:off x="8064044" y="12169814"/>
            <a:ext cx="3773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3 - </a:t>
            </a:r>
            <a:r>
              <a:rPr lang="ru-RU" sz="1800" dirty="0">
                <a:solidFill>
                  <a:schemeClr val="bg1"/>
                </a:solidFill>
                <a:latin typeface="TT Moscow Economy" panose="020B0103030101020204" pitchFamily="34" charset="0"/>
              </a:rPr>
              <a:t>среднее количество поданных предложений</a:t>
            </a:r>
          </a:p>
        </p:txBody>
      </p:sp>
      <p:sp>
        <p:nvSpPr>
          <p:cNvPr id="127" name="TextBox 42">
            <a:extLst>
              <a:ext uri="{FF2B5EF4-FFF2-40B4-BE49-F238E27FC236}">
                <a16:creationId xmlns:a16="http://schemas.microsoft.com/office/drawing/2014/main" id="{9DC08E6B-5150-3AF4-21BF-9F3C6808CDF5}"/>
              </a:ext>
            </a:extLst>
          </p:cNvPr>
          <p:cNvSpPr txBox="1"/>
          <p:nvPr/>
        </p:nvSpPr>
        <p:spPr>
          <a:xfrm>
            <a:off x="14312111" y="12299908"/>
            <a:ext cx="3480828" cy="601586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algn="just"/>
            <a:r>
              <a:rPr lang="ru-RU" altLang="zh-CN" sz="1800" dirty="0">
                <a:solidFill>
                  <a:schemeClr val="bg1"/>
                </a:solidFill>
                <a:latin typeface="TT Moscow Economy" panose="020B0103030101020204" pitchFamily="34" charset="0"/>
              </a:rPr>
              <a:t>Автоматическое оповещение поставщиков</a:t>
            </a:r>
            <a:endParaRPr lang="zh-CN" altLang="en-US" sz="1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128" name="TextBox 42">
            <a:extLst>
              <a:ext uri="{FF2B5EF4-FFF2-40B4-BE49-F238E27FC236}">
                <a16:creationId xmlns:a16="http://schemas.microsoft.com/office/drawing/2014/main" id="{31F36910-F34A-BF42-6DE4-33CD1D6D56DC}"/>
              </a:ext>
            </a:extLst>
          </p:cNvPr>
          <p:cNvSpPr txBox="1"/>
          <p:nvPr/>
        </p:nvSpPr>
        <p:spPr>
          <a:xfrm>
            <a:off x="20287625" y="12312239"/>
            <a:ext cx="3250511" cy="601586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altLang="zh-CN" sz="1800" dirty="0">
                <a:latin typeface="TT Moscow Economy" panose="020B0103030101020204" pitchFamily="34" charset="0"/>
              </a:rPr>
              <a:t>Есть возможность удалить поданное предложение</a:t>
            </a:r>
            <a:endParaRPr lang="zh-CN" altLang="en-US" sz="1800" dirty="0">
              <a:latin typeface="TT Moscow Economy" panose="020B0103030101020204" pitchFamily="34" charset="0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CCD7AF95-171F-7B72-799D-99A9E525B5B5}"/>
              </a:ext>
            </a:extLst>
          </p:cNvPr>
          <p:cNvSpPr/>
          <p:nvPr/>
        </p:nvSpPr>
        <p:spPr>
          <a:xfrm>
            <a:off x="771899" y="12151367"/>
            <a:ext cx="900000" cy="900000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0" name="Прямоугольник: скругленные углы 129">
            <a:extLst>
              <a:ext uri="{FF2B5EF4-FFF2-40B4-BE49-F238E27FC236}">
                <a16:creationId xmlns:a16="http://schemas.microsoft.com/office/drawing/2014/main" id="{6D692E44-F8EA-97DC-3B0B-8DBE905E1E31}"/>
              </a:ext>
            </a:extLst>
          </p:cNvPr>
          <p:cNvSpPr/>
          <p:nvPr/>
        </p:nvSpPr>
        <p:spPr>
          <a:xfrm>
            <a:off x="6820119" y="12174697"/>
            <a:ext cx="900000" cy="900000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37DE2BF4-823B-13D8-F392-97CBCDEC3277}"/>
              </a:ext>
            </a:extLst>
          </p:cNvPr>
          <p:cNvSpPr/>
          <p:nvPr/>
        </p:nvSpPr>
        <p:spPr>
          <a:xfrm>
            <a:off x="13052876" y="12174697"/>
            <a:ext cx="900000" cy="900000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850F4C29-35E6-682B-054B-AA131ACC7DA6}"/>
              </a:ext>
            </a:extLst>
          </p:cNvPr>
          <p:cNvSpPr/>
          <p:nvPr/>
        </p:nvSpPr>
        <p:spPr>
          <a:xfrm>
            <a:off x="18948653" y="12174697"/>
            <a:ext cx="900000" cy="900000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3" name="Freeform 60">
            <a:extLst>
              <a:ext uri="{FF2B5EF4-FFF2-40B4-BE49-F238E27FC236}">
                <a16:creationId xmlns:a16="http://schemas.microsoft.com/office/drawing/2014/main" id="{1C6DF793-FD0D-60A7-80CF-E23C772B8404}"/>
              </a:ext>
            </a:extLst>
          </p:cNvPr>
          <p:cNvSpPr>
            <a:spLocks noEditPoints="1"/>
          </p:cNvSpPr>
          <p:nvPr/>
        </p:nvSpPr>
        <p:spPr bwMode="auto">
          <a:xfrm>
            <a:off x="903173" y="12293189"/>
            <a:ext cx="662837" cy="625818"/>
          </a:xfrm>
          <a:custGeom>
            <a:avLst/>
            <a:gdLst>
              <a:gd name="T0" fmla="*/ 86 w 205"/>
              <a:gd name="T1" fmla="*/ 179 h 194"/>
              <a:gd name="T2" fmla="*/ 80 w 205"/>
              <a:gd name="T3" fmla="*/ 174 h 194"/>
              <a:gd name="T4" fmla="*/ 86 w 205"/>
              <a:gd name="T5" fmla="*/ 168 h 194"/>
              <a:gd name="T6" fmla="*/ 121 w 205"/>
              <a:gd name="T7" fmla="*/ 168 h 194"/>
              <a:gd name="T8" fmla="*/ 127 w 205"/>
              <a:gd name="T9" fmla="*/ 174 h 194"/>
              <a:gd name="T10" fmla="*/ 121 w 205"/>
              <a:gd name="T11" fmla="*/ 179 h 194"/>
              <a:gd name="T12" fmla="*/ 86 w 205"/>
              <a:gd name="T13" fmla="*/ 179 h 194"/>
              <a:gd name="T14" fmla="*/ 137 w 205"/>
              <a:gd name="T15" fmla="*/ 182 h 194"/>
              <a:gd name="T16" fmla="*/ 69 w 205"/>
              <a:gd name="T17" fmla="*/ 182 h 194"/>
              <a:gd name="T18" fmla="*/ 63 w 205"/>
              <a:gd name="T19" fmla="*/ 188 h 194"/>
              <a:gd name="T20" fmla="*/ 69 w 205"/>
              <a:gd name="T21" fmla="*/ 194 h 194"/>
              <a:gd name="T22" fmla="*/ 137 w 205"/>
              <a:gd name="T23" fmla="*/ 194 h 194"/>
              <a:gd name="T24" fmla="*/ 143 w 205"/>
              <a:gd name="T25" fmla="*/ 188 h 194"/>
              <a:gd name="T26" fmla="*/ 137 w 205"/>
              <a:gd name="T27" fmla="*/ 182 h 194"/>
              <a:gd name="T28" fmla="*/ 205 w 205"/>
              <a:gd name="T29" fmla="*/ 125 h 194"/>
              <a:gd name="T30" fmla="*/ 169 w 205"/>
              <a:gd name="T31" fmla="*/ 153 h 194"/>
              <a:gd name="T32" fmla="*/ 134 w 205"/>
              <a:gd name="T33" fmla="*/ 125 h 194"/>
              <a:gd name="T34" fmla="*/ 137 w 205"/>
              <a:gd name="T35" fmla="*/ 125 h 194"/>
              <a:gd name="T36" fmla="*/ 165 w 205"/>
              <a:gd name="T37" fmla="*/ 48 h 194"/>
              <a:gd name="T38" fmla="*/ 165 w 205"/>
              <a:gd name="T39" fmla="*/ 47 h 194"/>
              <a:gd name="T40" fmla="*/ 161 w 205"/>
              <a:gd name="T41" fmla="*/ 42 h 194"/>
              <a:gd name="T42" fmla="*/ 109 w 205"/>
              <a:gd name="T43" fmla="*/ 32 h 194"/>
              <a:gd name="T44" fmla="*/ 109 w 205"/>
              <a:gd name="T45" fmla="*/ 164 h 194"/>
              <a:gd name="T46" fmla="*/ 97 w 205"/>
              <a:gd name="T47" fmla="*/ 164 h 194"/>
              <a:gd name="T48" fmla="*/ 97 w 205"/>
              <a:gd name="T49" fmla="*/ 32 h 194"/>
              <a:gd name="T50" fmla="*/ 45 w 205"/>
              <a:gd name="T51" fmla="*/ 42 h 194"/>
              <a:gd name="T52" fmla="*/ 42 w 205"/>
              <a:gd name="T53" fmla="*/ 47 h 194"/>
              <a:gd name="T54" fmla="*/ 40 w 205"/>
              <a:gd name="T55" fmla="*/ 48 h 194"/>
              <a:gd name="T56" fmla="*/ 67 w 205"/>
              <a:gd name="T57" fmla="*/ 125 h 194"/>
              <a:gd name="T58" fmla="*/ 71 w 205"/>
              <a:gd name="T59" fmla="*/ 125 h 194"/>
              <a:gd name="T60" fmla="*/ 35 w 205"/>
              <a:gd name="T61" fmla="*/ 153 h 194"/>
              <a:gd name="T62" fmla="*/ 0 w 205"/>
              <a:gd name="T63" fmla="*/ 125 h 194"/>
              <a:gd name="T64" fmla="*/ 3 w 205"/>
              <a:gd name="T65" fmla="*/ 125 h 194"/>
              <a:gd name="T66" fmla="*/ 32 w 205"/>
              <a:gd name="T67" fmla="*/ 47 h 194"/>
              <a:gd name="T68" fmla="*/ 29 w 205"/>
              <a:gd name="T69" fmla="*/ 45 h 194"/>
              <a:gd name="T70" fmla="*/ 32 w 205"/>
              <a:gd name="T71" fmla="*/ 33 h 194"/>
              <a:gd name="T72" fmla="*/ 40 w 205"/>
              <a:gd name="T73" fmla="*/ 32 h 194"/>
              <a:gd name="T74" fmla="*/ 97 w 205"/>
              <a:gd name="T75" fmla="*/ 20 h 194"/>
              <a:gd name="T76" fmla="*/ 97 w 205"/>
              <a:gd name="T77" fmla="*/ 15 h 194"/>
              <a:gd name="T78" fmla="*/ 94 w 205"/>
              <a:gd name="T79" fmla="*/ 9 h 194"/>
              <a:gd name="T80" fmla="*/ 103 w 205"/>
              <a:gd name="T81" fmla="*/ 0 h 194"/>
              <a:gd name="T82" fmla="*/ 112 w 205"/>
              <a:gd name="T83" fmla="*/ 9 h 194"/>
              <a:gd name="T84" fmla="*/ 109 w 205"/>
              <a:gd name="T85" fmla="*/ 15 h 194"/>
              <a:gd name="T86" fmla="*/ 109 w 205"/>
              <a:gd name="T87" fmla="*/ 20 h 194"/>
              <a:gd name="T88" fmla="*/ 167 w 205"/>
              <a:gd name="T89" fmla="*/ 32 h 194"/>
              <a:gd name="T90" fmla="*/ 175 w 205"/>
              <a:gd name="T91" fmla="*/ 33 h 194"/>
              <a:gd name="T92" fmla="*/ 177 w 205"/>
              <a:gd name="T93" fmla="*/ 45 h 194"/>
              <a:gd name="T94" fmla="*/ 174 w 205"/>
              <a:gd name="T95" fmla="*/ 48 h 194"/>
              <a:gd name="T96" fmla="*/ 201 w 205"/>
              <a:gd name="T97" fmla="*/ 125 h 194"/>
              <a:gd name="T98" fmla="*/ 205 w 205"/>
              <a:gd name="T99" fmla="*/ 125 h 194"/>
              <a:gd name="T100" fmla="*/ 35 w 205"/>
              <a:gd name="T101" fmla="*/ 57 h 194"/>
              <a:gd name="T102" fmla="*/ 12 w 205"/>
              <a:gd name="T103" fmla="*/ 125 h 194"/>
              <a:gd name="T104" fmla="*/ 58 w 205"/>
              <a:gd name="T105" fmla="*/ 125 h 194"/>
              <a:gd name="T106" fmla="*/ 58 w 205"/>
              <a:gd name="T107" fmla="*/ 125 h 194"/>
              <a:gd name="T108" fmla="*/ 35 w 205"/>
              <a:gd name="T109" fmla="*/ 57 h 194"/>
              <a:gd name="T110" fmla="*/ 192 w 205"/>
              <a:gd name="T111" fmla="*/ 125 h 194"/>
              <a:gd name="T112" fmla="*/ 169 w 205"/>
              <a:gd name="T113" fmla="*/ 57 h 194"/>
              <a:gd name="T114" fmla="*/ 146 w 205"/>
              <a:gd name="T115" fmla="*/ 125 h 194"/>
              <a:gd name="T116" fmla="*/ 192 w 205"/>
              <a:gd name="T117" fmla="*/ 125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5" h="194">
                <a:moveTo>
                  <a:pt x="86" y="179"/>
                </a:moveTo>
                <a:cubicBezTo>
                  <a:pt x="82" y="179"/>
                  <a:pt x="80" y="177"/>
                  <a:pt x="80" y="174"/>
                </a:cubicBezTo>
                <a:cubicBezTo>
                  <a:pt x="80" y="170"/>
                  <a:pt x="82" y="168"/>
                  <a:pt x="86" y="168"/>
                </a:cubicBezTo>
                <a:cubicBezTo>
                  <a:pt x="121" y="168"/>
                  <a:pt x="121" y="168"/>
                  <a:pt x="121" y="168"/>
                </a:cubicBezTo>
                <a:cubicBezTo>
                  <a:pt x="124" y="168"/>
                  <a:pt x="127" y="170"/>
                  <a:pt x="127" y="174"/>
                </a:cubicBezTo>
                <a:cubicBezTo>
                  <a:pt x="127" y="177"/>
                  <a:pt x="124" y="179"/>
                  <a:pt x="121" y="179"/>
                </a:cubicBezTo>
                <a:lnTo>
                  <a:pt x="86" y="179"/>
                </a:lnTo>
                <a:close/>
                <a:moveTo>
                  <a:pt x="137" y="182"/>
                </a:moveTo>
                <a:cubicBezTo>
                  <a:pt x="69" y="182"/>
                  <a:pt x="69" y="182"/>
                  <a:pt x="69" y="182"/>
                </a:cubicBezTo>
                <a:cubicBezTo>
                  <a:pt x="66" y="182"/>
                  <a:pt x="63" y="185"/>
                  <a:pt x="63" y="188"/>
                </a:cubicBezTo>
                <a:cubicBezTo>
                  <a:pt x="63" y="191"/>
                  <a:pt x="66" y="194"/>
                  <a:pt x="69" y="194"/>
                </a:cubicBezTo>
                <a:cubicBezTo>
                  <a:pt x="137" y="194"/>
                  <a:pt x="137" y="194"/>
                  <a:pt x="137" y="194"/>
                </a:cubicBezTo>
                <a:cubicBezTo>
                  <a:pt x="141" y="194"/>
                  <a:pt x="143" y="191"/>
                  <a:pt x="143" y="188"/>
                </a:cubicBezTo>
                <a:cubicBezTo>
                  <a:pt x="143" y="185"/>
                  <a:pt x="141" y="182"/>
                  <a:pt x="137" y="182"/>
                </a:cubicBezTo>
                <a:close/>
                <a:moveTo>
                  <a:pt x="205" y="125"/>
                </a:moveTo>
                <a:cubicBezTo>
                  <a:pt x="205" y="140"/>
                  <a:pt x="189" y="153"/>
                  <a:pt x="169" y="153"/>
                </a:cubicBezTo>
                <a:cubicBezTo>
                  <a:pt x="150" y="153"/>
                  <a:pt x="134" y="140"/>
                  <a:pt x="134" y="125"/>
                </a:cubicBezTo>
                <a:cubicBezTo>
                  <a:pt x="137" y="125"/>
                  <a:pt x="137" y="125"/>
                  <a:pt x="137" y="125"/>
                </a:cubicBezTo>
                <a:cubicBezTo>
                  <a:pt x="165" y="48"/>
                  <a:pt x="165" y="48"/>
                  <a:pt x="165" y="48"/>
                </a:cubicBezTo>
                <a:cubicBezTo>
                  <a:pt x="165" y="48"/>
                  <a:pt x="165" y="47"/>
                  <a:pt x="165" y="47"/>
                </a:cubicBezTo>
                <a:cubicBezTo>
                  <a:pt x="163" y="46"/>
                  <a:pt x="162" y="44"/>
                  <a:pt x="161" y="42"/>
                </a:cubicBezTo>
                <a:cubicBezTo>
                  <a:pt x="148" y="36"/>
                  <a:pt x="129" y="33"/>
                  <a:pt x="109" y="32"/>
                </a:cubicBezTo>
                <a:cubicBezTo>
                  <a:pt x="109" y="164"/>
                  <a:pt x="109" y="164"/>
                  <a:pt x="109" y="16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7" y="32"/>
                  <a:pt x="97" y="32"/>
                  <a:pt x="97" y="32"/>
                </a:cubicBezTo>
                <a:cubicBezTo>
                  <a:pt x="77" y="33"/>
                  <a:pt x="58" y="36"/>
                  <a:pt x="45" y="42"/>
                </a:cubicBezTo>
                <a:cubicBezTo>
                  <a:pt x="45" y="44"/>
                  <a:pt x="44" y="46"/>
                  <a:pt x="42" y="47"/>
                </a:cubicBezTo>
                <a:cubicBezTo>
                  <a:pt x="41" y="48"/>
                  <a:pt x="40" y="48"/>
                  <a:pt x="40" y="48"/>
                </a:cubicBezTo>
                <a:cubicBezTo>
                  <a:pt x="67" y="125"/>
                  <a:pt x="67" y="125"/>
                  <a:pt x="67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1" y="140"/>
                  <a:pt x="55" y="153"/>
                  <a:pt x="35" y="153"/>
                </a:cubicBezTo>
                <a:cubicBezTo>
                  <a:pt x="16" y="153"/>
                  <a:pt x="0" y="140"/>
                  <a:pt x="0" y="125"/>
                </a:cubicBezTo>
                <a:cubicBezTo>
                  <a:pt x="3" y="125"/>
                  <a:pt x="3" y="125"/>
                  <a:pt x="3" y="125"/>
                </a:cubicBezTo>
                <a:cubicBezTo>
                  <a:pt x="32" y="47"/>
                  <a:pt x="32" y="47"/>
                  <a:pt x="32" y="47"/>
                </a:cubicBezTo>
                <a:cubicBezTo>
                  <a:pt x="31" y="47"/>
                  <a:pt x="30" y="46"/>
                  <a:pt x="29" y="45"/>
                </a:cubicBezTo>
                <a:cubicBezTo>
                  <a:pt x="27" y="41"/>
                  <a:pt x="28" y="35"/>
                  <a:pt x="32" y="33"/>
                </a:cubicBezTo>
                <a:cubicBezTo>
                  <a:pt x="34" y="31"/>
                  <a:pt x="37" y="31"/>
                  <a:pt x="40" y="32"/>
                </a:cubicBezTo>
                <a:cubicBezTo>
                  <a:pt x="54" y="25"/>
                  <a:pt x="75" y="21"/>
                  <a:pt x="97" y="20"/>
                </a:cubicBezTo>
                <a:cubicBezTo>
                  <a:pt x="97" y="15"/>
                  <a:pt x="97" y="15"/>
                  <a:pt x="97" y="15"/>
                </a:cubicBezTo>
                <a:cubicBezTo>
                  <a:pt x="95" y="14"/>
                  <a:pt x="94" y="11"/>
                  <a:pt x="94" y="9"/>
                </a:cubicBezTo>
                <a:cubicBezTo>
                  <a:pt x="94" y="4"/>
                  <a:pt x="98" y="0"/>
                  <a:pt x="103" y="0"/>
                </a:cubicBezTo>
                <a:cubicBezTo>
                  <a:pt x="108" y="0"/>
                  <a:pt x="112" y="4"/>
                  <a:pt x="112" y="9"/>
                </a:cubicBezTo>
                <a:cubicBezTo>
                  <a:pt x="112" y="11"/>
                  <a:pt x="111" y="14"/>
                  <a:pt x="109" y="15"/>
                </a:cubicBezTo>
                <a:cubicBezTo>
                  <a:pt x="109" y="20"/>
                  <a:pt x="109" y="20"/>
                  <a:pt x="109" y="20"/>
                </a:cubicBezTo>
                <a:cubicBezTo>
                  <a:pt x="131" y="21"/>
                  <a:pt x="152" y="25"/>
                  <a:pt x="167" y="32"/>
                </a:cubicBezTo>
                <a:cubicBezTo>
                  <a:pt x="169" y="31"/>
                  <a:pt x="172" y="31"/>
                  <a:pt x="175" y="33"/>
                </a:cubicBezTo>
                <a:cubicBezTo>
                  <a:pt x="179" y="35"/>
                  <a:pt x="180" y="41"/>
                  <a:pt x="177" y="45"/>
                </a:cubicBezTo>
                <a:cubicBezTo>
                  <a:pt x="176" y="46"/>
                  <a:pt x="175" y="47"/>
                  <a:pt x="174" y="48"/>
                </a:cubicBezTo>
                <a:cubicBezTo>
                  <a:pt x="201" y="125"/>
                  <a:pt x="201" y="125"/>
                  <a:pt x="201" y="125"/>
                </a:cubicBezTo>
                <a:lnTo>
                  <a:pt x="205" y="125"/>
                </a:lnTo>
                <a:close/>
                <a:moveTo>
                  <a:pt x="35" y="57"/>
                </a:moveTo>
                <a:cubicBezTo>
                  <a:pt x="12" y="125"/>
                  <a:pt x="12" y="125"/>
                  <a:pt x="12" y="125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8" y="125"/>
                  <a:pt x="58" y="125"/>
                  <a:pt x="58" y="125"/>
                </a:cubicBezTo>
                <a:lnTo>
                  <a:pt x="35" y="57"/>
                </a:lnTo>
                <a:close/>
                <a:moveTo>
                  <a:pt x="192" y="125"/>
                </a:moveTo>
                <a:cubicBezTo>
                  <a:pt x="169" y="57"/>
                  <a:pt x="169" y="57"/>
                  <a:pt x="169" y="57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92" y="125"/>
                  <a:pt x="192" y="125"/>
                  <a:pt x="192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7" name="任意多边形: 形状 127">
            <a:extLst>
              <a:ext uri="{FF2B5EF4-FFF2-40B4-BE49-F238E27FC236}">
                <a16:creationId xmlns:a16="http://schemas.microsoft.com/office/drawing/2014/main" id="{F7EA9015-3369-D1F0-27FC-F062DC41E06C}"/>
              </a:ext>
            </a:extLst>
          </p:cNvPr>
          <p:cNvSpPr>
            <a:spLocks noChangeAspect="1"/>
          </p:cNvSpPr>
          <p:nvPr/>
        </p:nvSpPr>
        <p:spPr bwMode="auto">
          <a:xfrm>
            <a:off x="7007728" y="12281753"/>
            <a:ext cx="557899" cy="637896"/>
          </a:xfrm>
          <a:custGeom>
            <a:avLst/>
            <a:gdLst>
              <a:gd name="T0" fmla="*/ 48 w 112"/>
              <a:gd name="T1" fmla="*/ 99 h 128"/>
              <a:gd name="T2" fmla="*/ 22 w 112"/>
              <a:gd name="T3" fmla="*/ 70 h 128"/>
              <a:gd name="T4" fmla="*/ 30 w 112"/>
              <a:gd name="T5" fmla="*/ 62 h 128"/>
              <a:gd name="T6" fmla="*/ 48 w 112"/>
              <a:gd name="T7" fmla="*/ 77 h 128"/>
              <a:gd name="T8" fmla="*/ 82 w 112"/>
              <a:gd name="T9" fmla="*/ 46 h 128"/>
              <a:gd name="T10" fmla="*/ 90 w 112"/>
              <a:gd name="T11" fmla="*/ 54 h 128"/>
              <a:gd name="T12" fmla="*/ 48 w 112"/>
              <a:gd name="T13" fmla="*/ 99 h 128"/>
              <a:gd name="T14" fmla="*/ 96 w 112"/>
              <a:gd name="T15" fmla="*/ 16 h 128"/>
              <a:gd name="T16" fmla="*/ 96 w 112"/>
              <a:gd name="T17" fmla="*/ 16 h 128"/>
              <a:gd name="T18" fmla="*/ 96 w 112"/>
              <a:gd name="T19" fmla="*/ 112 h 128"/>
              <a:gd name="T20" fmla="*/ 96 w 112"/>
              <a:gd name="T21" fmla="*/ 112 h 128"/>
              <a:gd name="T22" fmla="*/ 16 w 112"/>
              <a:gd name="T23" fmla="*/ 112 h 128"/>
              <a:gd name="T24" fmla="*/ 16 w 112"/>
              <a:gd name="T25" fmla="*/ 112 h 128"/>
              <a:gd name="T26" fmla="*/ 16 w 112"/>
              <a:gd name="T27" fmla="*/ 16 h 128"/>
              <a:gd name="T28" fmla="*/ 16 w 112"/>
              <a:gd name="T29" fmla="*/ 16 h 128"/>
              <a:gd name="T30" fmla="*/ 0 w 112"/>
              <a:gd name="T31" fmla="*/ 16 h 128"/>
              <a:gd name="T32" fmla="*/ 0 w 112"/>
              <a:gd name="T33" fmla="*/ 112 h 128"/>
              <a:gd name="T34" fmla="*/ 16 w 112"/>
              <a:gd name="T35" fmla="*/ 128 h 128"/>
              <a:gd name="T36" fmla="*/ 96 w 112"/>
              <a:gd name="T37" fmla="*/ 128 h 128"/>
              <a:gd name="T38" fmla="*/ 112 w 112"/>
              <a:gd name="T39" fmla="*/ 112 h 128"/>
              <a:gd name="T40" fmla="*/ 112 w 112"/>
              <a:gd name="T41" fmla="*/ 16 h 128"/>
              <a:gd name="T42" fmla="*/ 96 w 112"/>
              <a:gd name="T43" fmla="*/ 16 h 128"/>
              <a:gd name="T44" fmla="*/ 72 w 112"/>
              <a:gd name="T45" fmla="*/ 16 h 128"/>
              <a:gd name="T46" fmla="*/ 72 w 112"/>
              <a:gd name="T47" fmla="*/ 8 h 128"/>
              <a:gd name="T48" fmla="*/ 64 w 112"/>
              <a:gd name="T49" fmla="*/ 0 h 128"/>
              <a:gd name="T50" fmla="*/ 48 w 112"/>
              <a:gd name="T51" fmla="*/ 0 h 128"/>
              <a:gd name="T52" fmla="*/ 40 w 112"/>
              <a:gd name="T53" fmla="*/ 8 h 128"/>
              <a:gd name="T54" fmla="*/ 40 w 112"/>
              <a:gd name="T55" fmla="*/ 16 h 128"/>
              <a:gd name="T56" fmla="*/ 24 w 112"/>
              <a:gd name="T57" fmla="*/ 16 h 128"/>
              <a:gd name="T58" fmla="*/ 24 w 112"/>
              <a:gd name="T59" fmla="*/ 32 h 128"/>
              <a:gd name="T60" fmla="*/ 88 w 112"/>
              <a:gd name="T61" fmla="*/ 32 h 128"/>
              <a:gd name="T62" fmla="*/ 88 w 112"/>
              <a:gd name="T63" fmla="*/ 16 h 128"/>
              <a:gd name="T64" fmla="*/ 72 w 112"/>
              <a:gd name="T65" fmla="*/ 16 h 128"/>
              <a:gd name="T66" fmla="*/ 64 w 112"/>
              <a:gd name="T67" fmla="*/ 16 h 128"/>
              <a:gd name="T68" fmla="*/ 48 w 112"/>
              <a:gd name="T69" fmla="*/ 16 h 128"/>
              <a:gd name="T70" fmla="*/ 48 w 112"/>
              <a:gd name="T71" fmla="*/ 8 h 128"/>
              <a:gd name="T72" fmla="*/ 64 w 112"/>
              <a:gd name="T73" fmla="*/ 8 h 128"/>
              <a:gd name="T74" fmla="*/ 64 w 112"/>
              <a:gd name="T75" fmla="*/ 1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28">
                <a:moveTo>
                  <a:pt x="48" y="99"/>
                </a:moveTo>
                <a:cubicBezTo>
                  <a:pt x="22" y="70"/>
                  <a:pt x="22" y="70"/>
                  <a:pt x="22" y="70"/>
                </a:cubicBezTo>
                <a:cubicBezTo>
                  <a:pt x="30" y="62"/>
                  <a:pt x="30" y="62"/>
                  <a:pt x="30" y="62"/>
                </a:cubicBezTo>
                <a:cubicBezTo>
                  <a:pt x="48" y="77"/>
                  <a:pt x="48" y="77"/>
                  <a:pt x="48" y="77"/>
                </a:cubicBezTo>
                <a:cubicBezTo>
                  <a:pt x="82" y="46"/>
                  <a:pt x="82" y="46"/>
                  <a:pt x="82" y="46"/>
                </a:cubicBezTo>
                <a:cubicBezTo>
                  <a:pt x="90" y="54"/>
                  <a:pt x="90" y="54"/>
                  <a:pt x="90" y="54"/>
                </a:cubicBezTo>
                <a:lnTo>
                  <a:pt x="48" y="99"/>
                </a:lnTo>
                <a:close/>
                <a:moveTo>
                  <a:pt x="96" y="16"/>
                </a:moveTo>
                <a:cubicBezTo>
                  <a:pt x="96" y="16"/>
                  <a:pt x="96" y="16"/>
                  <a:pt x="96" y="16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105" y="128"/>
                  <a:pt x="112" y="121"/>
                  <a:pt x="112" y="112"/>
                </a:cubicBezTo>
                <a:cubicBezTo>
                  <a:pt x="112" y="16"/>
                  <a:pt x="112" y="16"/>
                  <a:pt x="112" y="16"/>
                </a:cubicBezTo>
                <a:lnTo>
                  <a:pt x="96" y="16"/>
                </a:lnTo>
                <a:close/>
                <a:moveTo>
                  <a:pt x="72" y="16"/>
                </a:moveTo>
                <a:cubicBezTo>
                  <a:pt x="72" y="8"/>
                  <a:pt x="72" y="8"/>
                  <a:pt x="72" y="8"/>
                </a:cubicBezTo>
                <a:cubicBezTo>
                  <a:pt x="72" y="4"/>
                  <a:pt x="68" y="0"/>
                  <a:pt x="64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0" y="4"/>
                  <a:pt x="40" y="8"/>
                </a:cubicBezTo>
                <a:cubicBezTo>
                  <a:pt x="40" y="16"/>
                  <a:pt x="40" y="16"/>
                  <a:pt x="40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32"/>
                  <a:pt x="24" y="32"/>
                  <a:pt x="24" y="32"/>
                </a:cubicBezTo>
                <a:cubicBezTo>
                  <a:pt x="88" y="32"/>
                  <a:pt x="88" y="32"/>
                  <a:pt x="88" y="32"/>
                </a:cubicBezTo>
                <a:cubicBezTo>
                  <a:pt x="88" y="16"/>
                  <a:pt x="88" y="16"/>
                  <a:pt x="88" y="16"/>
                </a:cubicBezTo>
                <a:lnTo>
                  <a:pt x="72" y="16"/>
                </a:lnTo>
                <a:close/>
                <a:moveTo>
                  <a:pt x="64" y="16"/>
                </a:moveTo>
                <a:cubicBezTo>
                  <a:pt x="48" y="16"/>
                  <a:pt x="48" y="16"/>
                  <a:pt x="48" y="16"/>
                </a:cubicBezTo>
                <a:cubicBezTo>
                  <a:pt x="48" y="8"/>
                  <a:pt x="48" y="8"/>
                  <a:pt x="48" y="8"/>
                </a:cubicBezTo>
                <a:cubicBezTo>
                  <a:pt x="64" y="8"/>
                  <a:pt x="64" y="8"/>
                  <a:pt x="64" y="8"/>
                </a:cubicBezTo>
                <a:lnTo>
                  <a:pt x="64" y="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141" name="statistics-on-laptop_82095">
            <a:extLst>
              <a:ext uri="{FF2B5EF4-FFF2-40B4-BE49-F238E27FC236}">
                <a16:creationId xmlns:a16="http://schemas.microsoft.com/office/drawing/2014/main" id="{15F8AB41-6B1C-BB13-3C06-AEF4137C20E1}"/>
              </a:ext>
            </a:extLst>
          </p:cNvPr>
          <p:cNvSpPr>
            <a:spLocks noChangeAspect="1"/>
          </p:cNvSpPr>
          <p:nvPr/>
        </p:nvSpPr>
        <p:spPr bwMode="auto">
          <a:xfrm>
            <a:off x="13188751" y="12399955"/>
            <a:ext cx="622134" cy="449483"/>
          </a:xfrm>
          <a:custGeom>
            <a:avLst/>
            <a:gdLst>
              <a:gd name="connsiteX0" fmla="*/ 15875 w 331788"/>
              <a:gd name="connsiteY0" fmla="*/ 19464 h 239713"/>
              <a:gd name="connsiteX1" fmla="*/ 15875 w 331788"/>
              <a:gd name="connsiteY1" fmla="*/ 206376 h 239713"/>
              <a:gd name="connsiteX2" fmla="*/ 107950 w 331788"/>
              <a:gd name="connsiteY2" fmla="*/ 112713 h 239713"/>
              <a:gd name="connsiteX3" fmla="*/ 119063 w 331788"/>
              <a:gd name="connsiteY3" fmla="*/ 125413 h 239713"/>
              <a:gd name="connsiteX4" fmla="*/ 17463 w 331788"/>
              <a:gd name="connsiteY4" fmla="*/ 223838 h 239713"/>
              <a:gd name="connsiteX5" fmla="*/ 312738 w 331788"/>
              <a:gd name="connsiteY5" fmla="*/ 223838 h 239713"/>
              <a:gd name="connsiteX6" fmla="*/ 212725 w 331788"/>
              <a:gd name="connsiteY6" fmla="*/ 125413 h 239713"/>
              <a:gd name="connsiteX7" fmla="*/ 220844 w 331788"/>
              <a:gd name="connsiteY7" fmla="*/ 114588 h 239713"/>
              <a:gd name="connsiteX8" fmla="*/ 222484 w 331788"/>
              <a:gd name="connsiteY8" fmla="*/ 112947 h 239713"/>
              <a:gd name="connsiteX9" fmla="*/ 315913 w 331788"/>
              <a:gd name="connsiteY9" fmla="*/ 206376 h 239713"/>
              <a:gd name="connsiteX10" fmla="*/ 315913 w 331788"/>
              <a:gd name="connsiteY10" fmla="*/ 19464 h 239713"/>
              <a:gd name="connsiteX11" fmla="*/ 254806 w 331788"/>
              <a:gd name="connsiteY11" fmla="*/ 80606 h 239713"/>
              <a:gd name="connsiteX12" fmla="*/ 222484 w 331788"/>
              <a:gd name="connsiteY12" fmla="*/ 112947 h 239713"/>
              <a:gd name="connsiteX13" fmla="*/ 222250 w 331788"/>
              <a:gd name="connsiteY13" fmla="*/ 112713 h 239713"/>
              <a:gd name="connsiteX14" fmla="*/ 220844 w 331788"/>
              <a:gd name="connsiteY14" fmla="*/ 114588 h 239713"/>
              <a:gd name="connsiteX15" fmla="*/ 218878 w 331788"/>
              <a:gd name="connsiteY15" fmla="*/ 116556 h 239713"/>
              <a:gd name="connsiteX16" fmla="*/ 171067 w 331788"/>
              <a:gd name="connsiteY16" fmla="*/ 164394 h 239713"/>
              <a:gd name="connsiteX17" fmla="*/ 160721 w 331788"/>
              <a:gd name="connsiteY17" fmla="*/ 164394 h 239713"/>
              <a:gd name="connsiteX18" fmla="*/ 15875 w 331788"/>
              <a:gd name="connsiteY18" fmla="*/ 19464 h 239713"/>
              <a:gd name="connsiteX19" fmla="*/ 30101 w 331788"/>
              <a:gd name="connsiteY19" fmla="*/ 14288 h 239713"/>
              <a:gd name="connsiteX20" fmla="*/ 165894 w 331788"/>
              <a:gd name="connsiteY20" fmla="*/ 148866 h 239713"/>
              <a:gd name="connsiteX21" fmla="*/ 301687 w 331788"/>
              <a:gd name="connsiteY21" fmla="*/ 14288 h 239713"/>
              <a:gd name="connsiteX22" fmla="*/ 7776 w 331788"/>
              <a:gd name="connsiteY22" fmla="*/ 0 h 239713"/>
              <a:gd name="connsiteX23" fmla="*/ 324012 w 331788"/>
              <a:gd name="connsiteY23" fmla="*/ 0 h 239713"/>
              <a:gd name="connsiteX24" fmla="*/ 331788 w 331788"/>
              <a:gd name="connsiteY24" fmla="*/ 7733 h 239713"/>
              <a:gd name="connsiteX25" fmla="*/ 331788 w 331788"/>
              <a:gd name="connsiteY25" fmla="*/ 231980 h 239713"/>
              <a:gd name="connsiteX26" fmla="*/ 324012 w 331788"/>
              <a:gd name="connsiteY26" fmla="*/ 239713 h 239713"/>
              <a:gd name="connsiteX27" fmla="*/ 7776 w 331788"/>
              <a:gd name="connsiteY27" fmla="*/ 239713 h 239713"/>
              <a:gd name="connsiteX28" fmla="*/ 0 w 331788"/>
              <a:gd name="connsiteY28" fmla="*/ 231980 h 239713"/>
              <a:gd name="connsiteX29" fmla="*/ 0 w 331788"/>
              <a:gd name="connsiteY29" fmla="*/ 7733 h 239713"/>
              <a:gd name="connsiteX30" fmla="*/ 7776 w 331788"/>
              <a:gd name="connsiteY30" fmla="*/ 0 h 23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31788" h="239713">
                <a:moveTo>
                  <a:pt x="15875" y="19464"/>
                </a:moveTo>
                <a:lnTo>
                  <a:pt x="15875" y="206376"/>
                </a:lnTo>
                <a:lnTo>
                  <a:pt x="107950" y="112713"/>
                </a:lnTo>
                <a:lnTo>
                  <a:pt x="119063" y="125413"/>
                </a:lnTo>
                <a:lnTo>
                  <a:pt x="17463" y="223838"/>
                </a:lnTo>
                <a:lnTo>
                  <a:pt x="312738" y="223838"/>
                </a:lnTo>
                <a:lnTo>
                  <a:pt x="212725" y="125413"/>
                </a:lnTo>
                <a:lnTo>
                  <a:pt x="220844" y="114588"/>
                </a:lnTo>
                <a:lnTo>
                  <a:pt x="222484" y="112947"/>
                </a:lnTo>
                <a:lnTo>
                  <a:pt x="315913" y="206376"/>
                </a:lnTo>
                <a:lnTo>
                  <a:pt x="315913" y="19464"/>
                </a:lnTo>
                <a:cubicBezTo>
                  <a:pt x="315913" y="19464"/>
                  <a:pt x="315913" y="19464"/>
                  <a:pt x="254806" y="80606"/>
                </a:cubicBezTo>
                <a:lnTo>
                  <a:pt x="222484" y="112947"/>
                </a:lnTo>
                <a:lnTo>
                  <a:pt x="222250" y="112713"/>
                </a:lnTo>
                <a:lnTo>
                  <a:pt x="220844" y="114588"/>
                </a:lnTo>
                <a:lnTo>
                  <a:pt x="218878" y="116556"/>
                </a:lnTo>
                <a:cubicBezTo>
                  <a:pt x="205015" y="130426"/>
                  <a:pt x="189173" y="146278"/>
                  <a:pt x="171067" y="164394"/>
                </a:cubicBezTo>
                <a:cubicBezTo>
                  <a:pt x="168481" y="168276"/>
                  <a:pt x="163308" y="168276"/>
                  <a:pt x="160721" y="164394"/>
                </a:cubicBezTo>
                <a:cubicBezTo>
                  <a:pt x="160721" y="164394"/>
                  <a:pt x="160721" y="164394"/>
                  <a:pt x="15875" y="19464"/>
                </a:cubicBezTo>
                <a:close/>
                <a:moveTo>
                  <a:pt x="30101" y="14288"/>
                </a:moveTo>
                <a:cubicBezTo>
                  <a:pt x="30101" y="14288"/>
                  <a:pt x="30101" y="14288"/>
                  <a:pt x="165894" y="148866"/>
                </a:cubicBezTo>
                <a:cubicBezTo>
                  <a:pt x="165894" y="148866"/>
                  <a:pt x="165894" y="148866"/>
                  <a:pt x="301687" y="14288"/>
                </a:cubicBezTo>
                <a:close/>
                <a:moveTo>
                  <a:pt x="7776" y="0"/>
                </a:moveTo>
                <a:cubicBezTo>
                  <a:pt x="7776" y="0"/>
                  <a:pt x="7776" y="0"/>
                  <a:pt x="324012" y="0"/>
                </a:cubicBezTo>
                <a:cubicBezTo>
                  <a:pt x="327900" y="0"/>
                  <a:pt x="331788" y="3866"/>
                  <a:pt x="331788" y="7733"/>
                </a:cubicBezTo>
                <a:cubicBezTo>
                  <a:pt x="331788" y="7733"/>
                  <a:pt x="331788" y="7733"/>
                  <a:pt x="331788" y="231980"/>
                </a:cubicBezTo>
                <a:cubicBezTo>
                  <a:pt x="331788" y="235847"/>
                  <a:pt x="327900" y="239713"/>
                  <a:pt x="324012" y="239713"/>
                </a:cubicBezTo>
                <a:cubicBezTo>
                  <a:pt x="324012" y="239713"/>
                  <a:pt x="324012" y="239713"/>
                  <a:pt x="7776" y="239713"/>
                </a:cubicBezTo>
                <a:cubicBezTo>
                  <a:pt x="3888" y="239713"/>
                  <a:pt x="0" y="235847"/>
                  <a:pt x="0" y="231980"/>
                </a:cubicBezTo>
                <a:cubicBezTo>
                  <a:pt x="0" y="231980"/>
                  <a:pt x="0" y="231980"/>
                  <a:pt x="0" y="7733"/>
                </a:cubicBezTo>
                <a:cubicBezTo>
                  <a:pt x="0" y="3866"/>
                  <a:pt x="3888" y="0"/>
                  <a:pt x="77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8AB06814-151D-E0C0-1CBB-B8175C2C8E41}"/>
              </a:ext>
            </a:extLst>
          </p:cNvPr>
          <p:cNvSpPr/>
          <p:nvPr/>
        </p:nvSpPr>
        <p:spPr>
          <a:xfrm>
            <a:off x="13656396" y="12312238"/>
            <a:ext cx="216000" cy="216000"/>
          </a:xfrm>
          <a:prstGeom prst="ellipse">
            <a:avLst/>
          </a:prstGeom>
          <a:solidFill>
            <a:srgbClr val="DB002D"/>
          </a:solidFill>
          <a:ln>
            <a:solidFill>
              <a:srgbClr val="DB0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1</a:t>
            </a:r>
          </a:p>
        </p:txBody>
      </p: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6923C538-F3EA-43D0-7CFC-86D352CFAE7E}"/>
              </a:ext>
            </a:extLst>
          </p:cNvPr>
          <p:cNvGrpSpPr/>
          <p:nvPr/>
        </p:nvGrpSpPr>
        <p:grpSpPr>
          <a:xfrm>
            <a:off x="19105754" y="12399955"/>
            <a:ext cx="602699" cy="511109"/>
            <a:chOff x="164381" y="3313497"/>
            <a:chExt cx="304692" cy="258389"/>
          </a:xfrm>
          <a:solidFill>
            <a:schemeClr val="bg1"/>
          </a:solidFill>
        </p:grpSpPr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id="{B3BC1E92-C5B4-5C2B-0949-9B256108589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64381" y="3313497"/>
              <a:ext cx="304692" cy="258389"/>
            </a:xfrm>
            <a:custGeom>
              <a:avLst/>
              <a:gdLst/>
              <a:ahLst/>
              <a:cxnLst>
                <a:cxn ang="0">
                  <a:pos x="494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361"/>
                </a:cxn>
                <a:cxn ang="0">
                  <a:pos x="17" y="377"/>
                </a:cxn>
                <a:cxn ang="0">
                  <a:pos x="174" y="377"/>
                </a:cxn>
                <a:cxn ang="0">
                  <a:pos x="174" y="402"/>
                </a:cxn>
                <a:cxn ang="0">
                  <a:pos x="139" y="435"/>
                </a:cxn>
                <a:cxn ang="0">
                  <a:pos x="380" y="435"/>
                </a:cxn>
                <a:cxn ang="0">
                  <a:pos x="346" y="402"/>
                </a:cxn>
                <a:cxn ang="0">
                  <a:pos x="346" y="377"/>
                </a:cxn>
                <a:cxn ang="0">
                  <a:pos x="494" y="377"/>
                </a:cxn>
                <a:cxn ang="0">
                  <a:pos x="510" y="361"/>
                </a:cxn>
                <a:cxn ang="0">
                  <a:pos x="510" y="16"/>
                </a:cxn>
                <a:cxn ang="0">
                  <a:pos x="494" y="0"/>
                </a:cxn>
                <a:cxn ang="0">
                  <a:pos x="481" y="335"/>
                </a:cxn>
                <a:cxn ang="0">
                  <a:pos x="467" y="349"/>
                </a:cxn>
                <a:cxn ang="0">
                  <a:pos x="44" y="349"/>
                </a:cxn>
                <a:cxn ang="0">
                  <a:pos x="30" y="335"/>
                </a:cxn>
                <a:cxn ang="0">
                  <a:pos x="30" y="42"/>
                </a:cxn>
                <a:cxn ang="0">
                  <a:pos x="44" y="28"/>
                </a:cxn>
                <a:cxn ang="0">
                  <a:pos x="467" y="28"/>
                </a:cxn>
                <a:cxn ang="0">
                  <a:pos x="481" y="42"/>
                </a:cxn>
                <a:cxn ang="0">
                  <a:pos x="481" y="335"/>
                </a:cxn>
              </a:cxnLst>
              <a:rect l="0" t="0" r="r" b="b"/>
              <a:pathLst>
                <a:path w="510" h="435">
                  <a:moveTo>
                    <a:pt x="49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70"/>
                    <a:pt x="8" y="377"/>
                    <a:pt x="17" y="377"/>
                  </a:cubicBezTo>
                  <a:cubicBezTo>
                    <a:pt x="174" y="377"/>
                    <a:pt x="174" y="377"/>
                    <a:pt x="174" y="377"/>
                  </a:cubicBezTo>
                  <a:cubicBezTo>
                    <a:pt x="174" y="402"/>
                    <a:pt x="174" y="402"/>
                    <a:pt x="174" y="402"/>
                  </a:cubicBezTo>
                  <a:cubicBezTo>
                    <a:pt x="139" y="435"/>
                    <a:pt x="139" y="435"/>
                    <a:pt x="139" y="435"/>
                  </a:cubicBezTo>
                  <a:cubicBezTo>
                    <a:pt x="380" y="435"/>
                    <a:pt x="380" y="435"/>
                    <a:pt x="380" y="435"/>
                  </a:cubicBezTo>
                  <a:cubicBezTo>
                    <a:pt x="346" y="402"/>
                    <a:pt x="346" y="402"/>
                    <a:pt x="346" y="402"/>
                  </a:cubicBezTo>
                  <a:cubicBezTo>
                    <a:pt x="346" y="377"/>
                    <a:pt x="346" y="377"/>
                    <a:pt x="346" y="377"/>
                  </a:cubicBezTo>
                  <a:cubicBezTo>
                    <a:pt x="494" y="377"/>
                    <a:pt x="494" y="377"/>
                    <a:pt x="494" y="377"/>
                  </a:cubicBezTo>
                  <a:cubicBezTo>
                    <a:pt x="503" y="377"/>
                    <a:pt x="510" y="370"/>
                    <a:pt x="510" y="361"/>
                  </a:cubicBezTo>
                  <a:cubicBezTo>
                    <a:pt x="510" y="16"/>
                    <a:pt x="510" y="16"/>
                    <a:pt x="510" y="16"/>
                  </a:cubicBezTo>
                  <a:cubicBezTo>
                    <a:pt x="510" y="7"/>
                    <a:pt x="503" y="0"/>
                    <a:pt x="494" y="0"/>
                  </a:cubicBezTo>
                  <a:close/>
                  <a:moveTo>
                    <a:pt x="481" y="335"/>
                  </a:moveTo>
                  <a:cubicBezTo>
                    <a:pt x="481" y="343"/>
                    <a:pt x="475" y="349"/>
                    <a:pt x="467" y="349"/>
                  </a:cubicBezTo>
                  <a:cubicBezTo>
                    <a:pt x="44" y="349"/>
                    <a:pt x="44" y="349"/>
                    <a:pt x="44" y="349"/>
                  </a:cubicBezTo>
                  <a:cubicBezTo>
                    <a:pt x="36" y="349"/>
                    <a:pt x="30" y="343"/>
                    <a:pt x="30" y="335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34"/>
                    <a:pt x="36" y="28"/>
                    <a:pt x="44" y="28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75" y="28"/>
                    <a:pt x="481" y="34"/>
                    <a:pt x="481" y="42"/>
                  </a:cubicBezTo>
                  <a:lnTo>
                    <a:pt x="481" y="3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45" name="Freeform 118">
              <a:extLst>
                <a:ext uri="{FF2B5EF4-FFF2-40B4-BE49-F238E27FC236}">
                  <a16:creationId xmlns:a16="http://schemas.microsoft.com/office/drawing/2014/main" id="{8417D68E-9647-0C82-B670-C235FBD09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574" y="3362380"/>
              <a:ext cx="121762" cy="120474"/>
            </a:xfrm>
            <a:custGeom>
              <a:avLst/>
              <a:gdLst>
                <a:gd name="T0" fmla="*/ 12 w 80"/>
                <a:gd name="T1" fmla="*/ 11 h 79"/>
                <a:gd name="T2" fmla="*/ 25 w 80"/>
                <a:gd name="T3" fmla="*/ 2 h 79"/>
                <a:gd name="T4" fmla="*/ 40 w 80"/>
                <a:gd name="T5" fmla="*/ 0 h 79"/>
                <a:gd name="T6" fmla="*/ 55 w 80"/>
                <a:gd name="T7" fmla="*/ 2 h 79"/>
                <a:gd name="T8" fmla="*/ 68 w 80"/>
                <a:gd name="T9" fmla="*/ 11 h 79"/>
                <a:gd name="T10" fmla="*/ 77 w 80"/>
                <a:gd name="T11" fmla="*/ 24 h 79"/>
                <a:gd name="T12" fmla="*/ 80 w 80"/>
                <a:gd name="T13" fmla="*/ 39 h 79"/>
                <a:gd name="T14" fmla="*/ 77 w 80"/>
                <a:gd name="T15" fmla="*/ 55 h 79"/>
                <a:gd name="T16" fmla="*/ 68 w 80"/>
                <a:gd name="T17" fmla="*/ 68 h 79"/>
                <a:gd name="T18" fmla="*/ 55 w 80"/>
                <a:gd name="T19" fmla="*/ 77 h 79"/>
                <a:gd name="T20" fmla="*/ 40 w 80"/>
                <a:gd name="T21" fmla="*/ 79 h 79"/>
                <a:gd name="T22" fmla="*/ 25 w 80"/>
                <a:gd name="T23" fmla="*/ 77 h 79"/>
                <a:gd name="T24" fmla="*/ 12 w 80"/>
                <a:gd name="T25" fmla="*/ 68 h 79"/>
                <a:gd name="T26" fmla="*/ 3 w 80"/>
                <a:gd name="T27" fmla="*/ 55 h 79"/>
                <a:gd name="T28" fmla="*/ 0 w 80"/>
                <a:gd name="T29" fmla="*/ 39 h 79"/>
                <a:gd name="T30" fmla="*/ 3 w 80"/>
                <a:gd name="T31" fmla="*/ 24 h 79"/>
                <a:gd name="T32" fmla="*/ 12 w 80"/>
                <a:gd name="T33" fmla="*/ 11 h 79"/>
                <a:gd name="T34" fmla="*/ 66 w 80"/>
                <a:gd name="T35" fmla="*/ 66 h 79"/>
                <a:gd name="T36" fmla="*/ 74 w 80"/>
                <a:gd name="T37" fmla="*/ 53 h 79"/>
                <a:gd name="T38" fmla="*/ 77 w 80"/>
                <a:gd name="T39" fmla="*/ 39 h 79"/>
                <a:gd name="T40" fmla="*/ 74 w 80"/>
                <a:gd name="T41" fmla="*/ 26 h 79"/>
                <a:gd name="T42" fmla="*/ 66 w 80"/>
                <a:gd name="T43" fmla="*/ 13 h 79"/>
                <a:gd name="T44" fmla="*/ 54 w 80"/>
                <a:gd name="T45" fmla="*/ 5 h 79"/>
                <a:gd name="T46" fmla="*/ 40 w 80"/>
                <a:gd name="T47" fmla="*/ 3 h 79"/>
                <a:gd name="T48" fmla="*/ 26 w 80"/>
                <a:gd name="T49" fmla="*/ 5 h 79"/>
                <a:gd name="T50" fmla="*/ 14 w 80"/>
                <a:gd name="T51" fmla="*/ 13 h 79"/>
                <a:gd name="T52" fmla="*/ 6 w 80"/>
                <a:gd name="T53" fmla="*/ 26 h 79"/>
                <a:gd name="T54" fmla="*/ 3 w 80"/>
                <a:gd name="T55" fmla="*/ 39 h 79"/>
                <a:gd name="T56" fmla="*/ 6 w 80"/>
                <a:gd name="T57" fmla="*/ 53 h 79"/>
                <a:gd name="T58" fmla="*/ 14 w 80"/>
                <a:gd name="T59" fmla="*/ 66 h 79"/>
                <a:gd name="T60" fmla="*/ 26 w 80"/>
                <a:gd name="T61" fmla="*/ 74 h 79"/>
                <a:gd name="T62" fmla="*/ 40 w 80"/>
                <a:gd name="T63" fmla="*/ 76 h 79"/>
                <a:gd name="T64" fmla="*/ 54 w 80"/>
                <a:gd name="T65" fmla="*/ 74 h 79"/>
                <a:gd name="T66" fmla="*/ 66 w 80"/>
                <a:gd name="T67" fmla="*/ 66 h 79"/>
                <a:gd name="T68" fmla="*/ 40 w 80"/>
                <a:gd name="T69" fmla="*/ 37 h 79"/>
                <a:gd name="T70" fmla="*/ 56 w 80"/>
                <a:gd name="T71" fmla="*/ 21 h 79"/>
                <a:gd name="T72" fmla="*/ 58 w 80"/>
                <a:gd name="T73" fmla="*/ 24 h 79"/>
                <a:gd name="T74" fmla="*/ 42 w 80"/>
                <a:gd name="T75" fmla="*/ 39 h 79"/>
                <a:gd name="T76" fmla="*/ 58 w 80"/>
                <a:gd name="T77" fmla="*/ 55 h 79"/>
                <a:gd name="T78" fmla="*/ 56 w 80"/>
                <a:gd name="T79" fmla="*/ 57 h 79"/>
                <a:gd name="T80" fmla="*/ 40 w 80"/>
                <a:gd name="T81" fmla="*/ 42 h 79"/>
                <a:gd name="T82" fmla="*/ 24 w 80"/>
                <a:gd name="T83" fmla="*/ 57 h 79"/>
                <a:gd name="T84" fmla="*/ 22 w 80"/>
                <a:gd name="T85" fmla="*/ 55 h 79"/>
                <a:gd name="T86" fmla="*/ 38 w 80"/>
                <a:gd name="T87" fmla="*/ 39 h 79"/>
                <a:gd name="T88" fmla="*/ 22 w 80"/>
                <a:gd name="T89" fmla="*/ 24 h 79"/>
                <a:gd name="T90" fmla="*/ 24 w 80"/>
                <a:gd name="T91" fmla="*/ 21 h 79"/>
                <a:gd name="T92" fmla="*/ 40 w 80"/>
                <a:gd name="T93" fmla="*/ 3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0" h="79">
                  <a:moveTo>
                    <a:pt x="12" y="11"/>
                  </a:moveTo>
                  <a:cubicBezTo>
                    <a:pt x="15" y="7"/>
                    <a:pt x="20" y="4"/>
                    <a:pt x="25" y="2"/>
                  </a:cubicBezTo>
                  <a:cubicBezTo>
                    <a:pt x="30" y="1"/>
                    <a:pt x="35" y="0"/>
                    <a:pt x="40" y="0"/>
                  </a:cubicBezTo>
                  <a:cubicBezTo>
                    <a:pt x="45" y="0"/>
                    <a:pt x="50" y="1"/>
                    <a:pt x="55" y="2"/>
                  </a:cubicBezTo>
                  <a:cubicBezTo>
                    <a:pt x="60" y="4"/>
                    <a:pt x="64" y="7"/>
                    <a:pt x="68" y="11"/>
                  </a:cubicBezTo>
                  <a:cubicBezTo>
                    <a:pt x="72" y="15"/>
                    <a:pt x="75" y="19"/>
                    <a:pt x="77" y="24"/>
                  </a:cubicBezTo>
                  <a:cubicBezTo>
                    <a:pt x="79" y="29"/>
                    <a:pt x="80" y="34"/>
                    <a:pt x="80" y="39"/>
                  </a:cubicBezTo>
                  <a:cubicBezTo>
                    <a:pt x="80" y="45"/>
                    <a:pt x="79" y="50"/>
                    <a:pt x="77" y="55"/>
                  </a:cubicBezTo>
                  <a:cubicBezTo>
                    <a:pt x="75" y="60"/>
                    <a:pt x="72" y="64"/>
                    <a:pt x="68" y="68"/>
                  </a:cubicBezTo>
                  <a:cubicBezTo>
                    <a:pt x="64" y="72"/>
                    <a:pt x="60" y="75"/>
                    <a:pt x="55" y="77"/>
                  </a:cubicBezTo>
                  <a:cubicBezTo>
                    <a:pt x="50" y="78"/>
                    <a:pt x="45" y="79"/>
                    <a:pt x="40" y="79"/>
                  </a:cubicBezTo>
                  <a:cubicBezTo>
                    <a:pt x="35" y="79"/>
                    <a:pt x="30" y="78"/>
                    <a:pt x="25" y="77"/>
                  </a:cubicBezTo>
                  <a:cubicBezTo>
                    <a:pt x="20" y="75"/>
                    <a:pt x="15" y="72"/>
                    <a:pt x="12" y="68"/>
                  </a:cubicBezTo>
                  <a:cubicBezTo>
                    <a:pt x="8" y="64"/>
                    <a:pt x="5" y="60"/>
                    <a:pt x="3" y="55"/>
                  </a:cubicBezTo>
                  <a:cubicBezTo>
                    <a:pt x="1" y="50"/>
                    <a:pt x="0" y="45"/>
                    <a:pt x="0" y="39"/>
                  </a:cubicBezTo>
                  <a:cubicBezTo>
                    <a:pt x="0" y="34"/>
                    <a:pt x="1" y="29"/>
                    <a:pt x="3" y="24"/>
                  </a:cubicBezTo>
                  <a:cubicBezTo>
                    <a:pt x="5" y="19"/>
                    <a:pt x="8" y="15"/>
                    <a:pt x="12" y="11"/>
                  </a:cubicBezTo>
                  <a:close/>
                  <a:moveTo>
                    <a:pt x="66" y="66"/>
                  </a:moveTo>
                  <a:cubicBezTo>
                    <a:pt x="69" y="62"/>
                    <a:pt x="72" y="58"/>
                    <a:pt x="74" y="53"/>
                  </a:cubicBezTo>
                  <a:cubicBezTo>
                    <a:pt x="76" y="49"/>
                    <a:pt x="77" y="44"/>
                    <a:pt x="77" y="39"/>
                  </a:cubicBezTo>
                  <a:cubicBezTo>
                    <a:pt x="77" y="35"/>
                    <a:pt x="76" y="30"/>
                    <a:pt x="74" y="26"/>
                  </a:cubicBezTo>
                  <a:cubicBezTo>
                    <a:pt x="72" y="21"/>
                    <a:pt x="69" y="17"/>
                    <a:pt x="66" y="13"/>
                  </a:cubicBezTo>
                  <a:cubicBezTo>
                    <a:pt x="62" y="10"/>
                    <a:pt x="58" y="7"/>
                    <a:pt x="54" y="5"/>
                  </a:cubicBezTo>
                  <a:cubicBezTo>
                    <a:pt x="49" y="4"/>
                    <a:pt x="45" y="3"/>
                    <a:pt x="40" y="3"/>
                  </a:cubicBezTo>
                  <a:cubicBezTo>
                    <a:pt x="35" y="3"/>
                    <a:pt x="30" y="4"/>
                    <a:pt x="26" y="5"/>
                  </a:cubicBezTo>
                  <a:cubicBezTo>
                    <a:pt x="21" y="7"/>
                    <a:pt x="17" y="10"/>
                    <a:pt x="14" y="13"/>
                  </a:cubicBezTo>
                  <a:cubicBezTo>
                    <a:pt x="10" y="17"/>
                    <a:pt x="8" y="21"/>
                    <a:pt x="6" y="26"/>
                  </a:cubicBezTo>
                  <a:cubicBezTo>
                    <a:pt x="4" y="30"/>
                    <a:pt x="3" y="35"/>
                    <a:pt x="3" y="39"/>
                  </a:cubicBezTo>
                  <a:cubicBezTo>
                    <a:pt x="3" y="44"/>
                    <a:pt x="4" y="49"/>
                    <a:pt x="6" y="53"/>
                  </a:cubicBezTo>
                  <a:cubicBezTo>
                    <a:pt x="8" y="58"/>
                    <a:pt x="10" y="62"/>
                    <a:pt x="14" y="66"/>
                  </a:cubicBezTo>
                  <a:cubicBezTo>
                    <a:pt x="17" y="69"/>
                    <a:pt x="21" y="72"/>
                    <a:pt x="26" y="74"/>
                  </a:cubicBezTo>
                  <a:cubicBezTo>
                    <a:pt x="30" y="75"/>
                    <a:pt x="35" y="76"/>
                    <a:pt x="40" y="76"/>
                  </a:cubicBezTo>
                  <a:cubicBezTo>
                    <a:pt x="45" y="76"/>
                    <a:pt x="49" y="75"/>
                    <a:pt x="54" y="74"/>
                  </a:cubicBezTo>
                  <a:cubicBezTo>
                    <a:pt x="58" y="72"/>
                    <a:pt x="62" y="69"/>
                    <a:pt x="66" y="66"/>
                  </a:cubicBezTo>
                  <a:close/>
                  <a:moveTo>
                    <a:pt x="40" y="37"/>
                  </a:moveTo>
                  <a:cubicBezTo>
                    <a:pt x="56" y="21"/>
                    <a:pt x="56" y="21"/>
                    <a:pt x="56" y="21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4" y="21"/>
                    <a:pt x="24" y="21"/>
                    <a:pt x="24" y="21"/>
                  </a:cubicBezTo>
                  <a:lnTo>
                    <a:pt x="40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3752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D98DF6DB-67EB-BA85-2F14-F2608D86DF0D}"/>
              </a:ext>
            </a:extLst>
          </p:cNvPr>
          <p:cNvSpPr/>
          <p:nvPr/>
        </p:nvSpPr>
        <p:spPr>
          <a:xfrm rot="16200000">
            <a:off x="11197727" y="534664"/>
            <a:ext cx="1962909" cy="24409641"/>
          </a:xfrm>
          <a:prstGeom prst="rect">
            <a:avLst/>
          </a:pr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1846"/>
            <a:endParaRPr lang="ru-RU" sz="2669">
              <a:solidFill>
                <a:srgbClr val="F5F5F5"/>
              </a:solidFill>
              <a:latin typeface="TT Norms Regular"/>
            </a:endParaRPr>
          </a:p>
        </p:txBody>
      </p:sp>
      <p:sp>
        <p:nvSpPr>
          <p:cNvPr id="140" name="Номер слайда">
            <a:extLst>
              <a:ext uri="{FF2B5EF4-FFF2-40B4-BE49-F238E27FC236}">
                <a16:creationId xmlns:a16="http://schemas.microsoft.com/office/drawing/2014/main" id="{7C0AB101-C27E-9575-80E1-429AD65E9624}"/>
              </a:ext>
            </a:extLst>
          </p:cNvPr>
          <p:cNvSpPr txBox="1">
            <a:spLocks/>
          </p:cNvSpPr>
          <p:nvPr/>
        </p:nvSpPr>
        <p:spPr>
          <a:xfrm>
            <a:off x="23521882" y="12679345"/>
            <a:ext cx="400108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Gotham-Bold"/>
                <a:ea typeface="Gotham-Bold"/>
                <a:cs typeface="Gotham-Bold"/>
                <a:sym typeface="Gotham-Bold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smtClean="0">
                <a:latin typeface="TT Moscow Economy" panose="020B0103030101020204" pitchFamily="34" charset="0"/>
              </a:rPr>
              <a:pPr/>
              <a:t>9</a:t>
            </a:fld>
            <a:endParaRPr lang="ru-RU" dirty="0">
              <a:latin typeface="TT Moscow Economy" panose="020B0103030101020204" pitchFamily="34" charset="0"/>
            </a:endParaRPr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69BA4FE6-C5AF-4CA9-9A56-F5339DB35704}"/>
              </a:ext>
            </a:extLst>
          </p:cNvPr>
          <p:cNvSpPr txBox="1"/>
          <p:nvPr/>
        </p:nvSpPr>
        <p:spPr>
          <a:xfrm>
            <a:off x="771899" y="859435"/>
            <a:ext cx="2094692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7" tIns="121917" rIns="121917" bIns="121917" anchor="b">
            <a:spAutoFit/>
          </a:bodyPr>
          <a:lstStyle>
            <a:lvl1pPr>
              <a:lnSpc>
                <a:spcPct val="120000"/>
              </a:lnSpc>
              <a:defRPr sz="9200" b="1" spc="-175">
                <a:solidFill>
                  <a:srgbClr val="FFFFFF"/>
                </a:solidFill>
                <a:latin typeface="GothamPro-Bold"/>
                <a:ea typeface="GothamPro-Bold"/>
                <a:cs typeface="GothamPro-Bold"/>
                <a:sym typeface="GothamPro-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TT Moscow Economy" panose="020B0103030101020204" pitchFamily="34" charset="0"/>
                <a:cs typeface="Gotham Pro" panose="02000503040000020004" pitchFamily="50" charset="0"/>
              </a:rPr>
              <a:t>КОТИРОВОЧНАЯ СЕССИЯ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15102B-A28E-A160-81A8-8648B35D6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7327" y="296378"/>
            <a:ext cx="4817073" cy="141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A54ECAD-C8A1-ABE7-5ECF-B72D064B1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94"/>
          <a:stretch/>
        </p:blipFill>
        <p:spPr>
          <a:xfrm>
            <a:off x="20287625" y="495822"/>
            <a:ext cx="3486775" cy="1017154"/>
          </a:xfrm>
          <a:prstGeom prst="rect">
            <a:avLst/>
          </a:prstGeom>
        </p:spPr>
      </p:pic>
      <p:sp>
        <p:nvSpPr>
          <p:cNvPr id="51" name="TextBox 42">
            <a:extLst>
              <a:ext uri="{FF2B5EF4-FFF2-40B4-BE49-F238E27FC236}">
                <a16:creationId xmlns:a16="http://schemas.microsoft.com/office/drawing/2014/main" id="{B92D951B-BD30-8B67-4871-9270F648CF56}"/>
              </a:ext>
            </a:extLst>
          </p:cNvPr>
          <p:cNvSpPr txBox="1"/>
          <p:nvPr/>
        </p:nvSpPr>
        <p:spPr>
          <a:xfrm>
            <a:off x="6882344" y="7939291"/>
            <a:ext cx="4348694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Определение победителя</a:t>
            </a:r>
          </a:p>
        </p:txBody>
      </p:sp>
      <p:sp>
        <p:nvSpPr>
          <p:cNvPr id="52" name="TextBox 42">
            <a:extLst>
              <a:ext uri="{FF2B5EF4-FFF2-40B4-BE49-F238E27FC236}">
                <a16:creationId xmlns:a16="http://schemas.microsoft.com/office/drawing/2014/main" id="{FADF9EA2-AB2B-5168-D60C-A39CEFE3BEFF}"/>
              </a:ext>
            </a:extLst>
          </p:cNvPr>
          <p:cNvSpPr txBox="1"/>
          <p:nvPr/>
        </p:nvSpPr>
        <p:spPr>
          <a:xfrm>
            <a:off x="13785656" y="8127646"/>
            <a:ext cx="3589455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Направление проекта контракта поставщику</a:t>
            </a:r>
            <a:endParaRPr lang="zh-CN" altLang="en-US" sz="2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53" name="TextBox 42">
            <a:extLst>
              <a:ext uri="{FF2B5EF4-FFF2-40B4-BE49-F238E27FC236}">
                <a16:creationId xmlns:a16="http://schemas.microsoft.com/office/drawing/2014/main" id="{2E97CC8F-0614-5593-D7BA-F8D456515D3A}"/>
              </a:ext>
            </a:extLst>
          </p:cNvPr>
          <p:cNvSpPr txBox="1"/>
          <p:nvPr/>
        </p:nvSpPr>
        <p:spPr>
          <a:xfrm>
            <a:off x="20612730" y="8372046"/>
            <a:ext cx="2624255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Подписание контракта</a:t>
            </a:r>
            <a:endParaRPr lang="zh-CN" altLang="en-US" sz="2800" b="1" dirty="0">
              <a:solidFill>
                <a:srgbClr val="FF9F9F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54" name="TextBox 42">
            <a:extLst>
              <a:ext uri="{FF2B5EF4-FFF2-40B4-BE49-F238E27FC236}">
                <a16:creationId xmlns:a16="http://schemas.microsoft.com/office/drawing/2014/main" id="{FD4A858E-A5CC-EB52-0B4A-B27D2D22D6DF}"/>
              </a:ext>
            </a:extLst>
          </p:cNvPr>
          <p:cNvSpPr txBox="1"/>
          <p:nvPr/>
        </p:nvSpPr>
        <p:spPr>
          <a:xfrm>
            <a:off x="1147015" y="8127646"/>
            <a:ext cx="3308424" cy="909363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Объявление сессии заказчиком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8135B9F-DC5A-5B09-8397-CEBF6DB79109}"/>
              </a:ext>
            </a:extLst>
          </p:cNvPr>
          <p:cNvCxnSpPr>
            <a:endCxn id="76" idx="2"/>
          </p:cNvCxnSpPr>
          <p:nvPr/>
        </p:nvCxnSpPr>
        <p:spPr>
          <a:xfrm flipV="1">
            <a:off x="2725420" y="7569999"/>
            <a:ext cx="19072460" cy="3388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13">
            <a:extLst>
              <a:ext uri="{FF2B5EF4-FFF2-40B4-BE49-F238E27FC236}">
                <a16:creationId xmlns:a16="http://schemas.microsoft.com/office/drawing/2014/main" id="{2FC05833-A834-8F41-A089-C8D7FE282494}"/>
              </a:ext>
            </a:extLst>
          </p:cNvPr>
          <p:cNvCxnSpPr/>
          <p:nvPr/>
        </p:nvCxnSpPr>
        <p:spPr>
          <a:xfrm flipV="1">
            <a:off x="2725420" y="6452731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">
            <a:extLst>
              <a:ext uri="{FF2B5EF4-FFF2-40B4-BE49-F238E27FC236}">
                <a16:creationId xmlns:a16="http://schemas.microsoft.com/office/drawing/2014/main" id="{EF97331A-A4F2-4DD1-B197-72B5EC53A582}"/>
              </a:ext>
            </a:extLst>
          </p:cNvPr>
          <p:cNvSpPr/>
          <p:nvPr/>
        </p:nvSpPr>
        <p:spPr bwMode="auto">
          <a:xfrm rot="16200000">
            <a:off x="1995416" y="5128682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 dirty="0">
              <a:solidFill>
                <a:schemeClr val="bg1"/>
              </a:solidFill>
            </a:endParaRPr>
          </a:p>
        </p:txBody>
      </p:sp>
      <p:sp>
        <p:nvSpPr>
          <p:cNvPr id="58" name="ïsḻïḑè">
            <a:extLst>
              <a:ext uri="{FF2B5EF4-FFF2-40B4-BE49-F238E27FC236}">
                <a16:creationId xmlns:a16="http://schemas.microsoft.com/office/drawing/2014/main" id="{A832FB1D-95CD-6420-4E35-D89D7793FA75}"/>
              </a:ext>
            </a:extLst>
          </p:cNvPr>
          <p:cNvSpPr/>
          <p:nvPr/>
        </p:nvSpPr>
        <p:spPr>
          <a:xfrm>
            <a:off x="2598440" y="7454608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59" name="直接连接符 13">
            <a:extLst>
              <a:ext uri="{FF2B5EF4-FFF2-40B4-BE49-F238E27FC236}">
                <a16:creationId xmlns:a16="http://schemas.microsoft.com/office/drawing/2014/main" id="{790A9A01-F1A4-38A3-57B7-A06B601F1190}"/>
              </a:ext>
            </a:extLst>
          </p:cNvPr>
          <p:cNvCxnSpPr/>
          <p:nvPr/>
        </p:nvCxnSpPr>
        <p:spPr>
          <a:xfrm flipV="1">
            <a:off x="5923598" y="6448994"/>
            <a:ext cx="0" cy="361214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">
            <a:extLst>
              <a:ext uri="{FF2B5EF4-FFF2-40B4-BE49-F238E27FC236}">
                <a16:creationId xmlns:a16="http://schemas.microsoft.com/office/drawing/2014/main" id="{5767F669-F298-DBD7-A162-00898F190ED3}"/>
              </a:ext>
            </a:extLst>
          </p:cNvPr>
          <p:cNvSpPr/>
          <p:nvPr/>
        </p:nvSpPr>
        <p:spPr bwMode="auto">
          <a:xfrm rot="16200000">
            <a:off x="5193594" y="5124944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61" name="ïsḻïḑè">
            <a:extLst>
              <a:ext uri="{FF2B5EF4-FFF2-40B4-BE49-F238E27FC236}">
                <a16:creationId xmlns:a16="http://schemas.microsoft.com/office/drawing/2014/main" id="{CCCF4B8C-B8D1-1C08-B91B-8DBF619812B0}"/>
              </a:ext>
            </a:extLst>
          </p:cNvPr>
          <p:cNvSpPr/>
          <p:nvPr/>
        </p:nvSpPr>
        <p:spPr>
          <a:xfrm>
            <a:off x="5796618" y="7450871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62" name="直接连接符 13">
            <a:extLst>
              <a:ext uri="{FF2B5EF4-FFF2-40B4-BE49-F238E27FC236}">
                <a16:creationId xmlns:a16="http://schemas.microsoft.com/office/drawing/2014/main" id="{555EE402-EDDD-E358-B199-C84D71EF57CF}"/>
              </a:ext>
            </a:extLst>
          </p:cNvPr>
          <p:cNvCxnSpPr/>
          <p:nvPr/>
        </p:nvCxnSpPr>
        <p:spPr>
          <a:xfrm flipV="1">
            <a:off x="9121784" y="6425537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5">
            <a:extLst>
              <a:ext uri="{FF2B5EF4-FFF2-40B4-BE49-F238E27FC236}">
                <a16:creationId xmlns:a16="http://schemas.microsoft.com/office/drawing/2014/main" id="{4017AF85-A332-50F1-2828-AD1354D0BFF4}"/>
              </a:ext>
            </a:extLst>
          </p:cNvPr>
          <p:cNvSpPr/>
          <p:nvPr/>
        </p:nvSpPr>
        <p:spPr bwMode="auto">
          <a:xfrm rot="16200000">
            <a:off x="8391779" y="5101487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64" name="ïsḻïḑè">
            <a:extLst>
              <a:ext uri="{FF2B5EF4-FFF2-40B4-BE49-F238E27FC236}">
                <a16:creationId xmlns:a16="http://schemas.microsoft.com/office/drawing/2014/main" id="{13AA5B59-5394-AEFE-0843-69237B472E2B}"/>
              </a:ext>
            </a:extLst>
          </p:cNvPr>
          <p:cNvSpPr/>
          <p:nvPr/>
        </p:nvSpPr>
        <p:spPr>
          <a:xfrm>
            <a:off x="8994803" y="7427412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65" name="直接连接符 13">
            <a:extLst>
              <a:ext uri="{FF2B5EF4-FFF2-40B4-BE49-F238E27FC236}">
                <a16:creationId xmlns:a16="http://schemas.microsoft.com/office/drawing/2014/main" id="{B5658ACF-2058-4F57-1E4F-999892D57428}"/>
              </a:ext>
            </a:extLst>
          </p:cNvPr>
          <p:cNvCxnSpPr/>
          <p:nvPr/>
        </p:nvCxnSpPr>
        <p:spPr>
          <a:xfrm flipV="1">
            <a:off x="12317493" y="6448990"/>
            <a:ext cx="0" cy="361214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5">
            <a:extLst>
              <a:ext uri="{FF2B5EF4-FFF2-40B4-BE49-F238E27FC236}">
                <a16:creationId xmlns:a16="http://schemas.microsoft.com/office/drawing/2014/main" id="{866D7952-C24A-BDEA-CB2E-5A88DCA03469}"/>
              </a:ext>
            </a:extLst>
          </p:cNvPr>
          <p:cNvSpPr/>
          <p:nvPr/>
        </p:nvSpPr>
        <p:spPr bwMode="auto">
          <a:xfrm rot="16200000">
            <a:off x="11587489" y="5124941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67" name="ïsḻïḑè">
            <a:extLst>
              <a:ext uri="{FF2B5EF4-FFF2-40B4-BE49-F238E27FC236}">
                <a16:creationId xmlns:a16="http://schemas.microsoft.com/office/drawing/2014/main" id="{8B947E92-98B3-5B3A-3787-1931667CF39F}"/>
              </a:ext>
            </a:extLst>
          </p:cNvPr>
          <p:cNvSpPr/>
          <p:nvPr/>
        </p:nvSpPr>
        <p:spPr>
          <a:xfrm>
            <a:off x="12190513" y="7450866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68" name="直接连接符 13">
            <a:extLst>
              <a:ext uri="{FF2B5EF4-FFF2-40B4-BE49-F238E27FC236}">
                <a16:creationId xmlns:a16="http://schemas.microsoft.com/office/drawing/2014/main" id="{6798B3BA-AC97-5614-D4E5-B8D31AB2890C}"/>
              </a:ext>
            </a:extLst>
          </p:cNvPr>
          <p:cNvCxnSpPr/>
          <p:nvPr/>
        </p:nvCxnSpPr>
        <p:spPr>
          <a:xfrm flipV="1">
            <a:off x="15523322" y="6448990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5">
            <a:extLst>
              <a:ext uri="{FF2B5EF4-FFF2-40B4-BE49-F238E27FC236}">
                <a16:creationId xmlns:a16="http://schemas.microsoft.com/office/drawing/2014/main" id="{9ED94487-E6B8-F61F-5B54-529D0C9151BD}"/>
              </a:ext>
            </a:extLst>
          </p:cNvPr>
          <p:cNvSpPr/>
          <p:nvPr/>
        </p:nvSpPr>
        <p:spPr bwMode="auto">
          <a:xfrm rot="16200000">
            <a:off x="14793318" y="5124941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70" name="ïsḻïḑè">
            <a:extLst>
              <a:ext uri="{FF2B5EF4-FFF2-40B4-BE49-F238E27FC236}">
                <a16:creationId xmlns:a16="http://schemas.microsoft.com/office/drawing/2014/main" id="{17611075-5EC9-B68D-EB49-7694B613A768}"/>
              </a:ext>
            </a:extLst>
          </p:cNvPr>
          <p:cNvSpPr/>
          <p:nvPr/>
        </p:nvSpPr>
        <p:spPr>
          <a:xfrm>
            <a:off x="15396342" y="7450866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71" name="直接连接符 13">
            <a:extLst>
              <a:ext uri="{FF2B5EF4-FFF2-40B4-BE49-F238E27FC236}">
                <a16:creationId xmlns:a16="http://schemas.microsoft.com/office/drawing/2014/main" id="{30875363-3BD9-BBC8-67E4-E3347606CA16}"/>
              </a:ext>
            </a:extLst>
          </p:cNvPr>
          <p:cNvCxnSpPr/>
          <p:nvPr/>
        </p:nvCxnSpPr>
        <p:spPr>
          <a:xfrm flipV="1">
            <a:off x="18729148" y="6436498"/>
            <a:ext cx="0" cy="361214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5">
            <a:extLst>
              <a:ext uri="{FF2B5EF4-FFF2-40B4-BE49-F238E27FC236}">
                <a16:creationId xmlns:a16="http://schemas.microsoft.com/office/drawing/2014/main" id="{8D26ACD2-ED4A-43FA-911D-A4EFBCF14CE7}"/>
              </a:ext>
            </a:extLst>
          </p:cNvPr>
          <p:cNvSpPr/>
          <p:nvPr/>
        </p:nvSpPr>
        <p:spPr bwMode="auto">
          <a:xfrm rot="16200000">
            <a:off x="17999144" y="5112448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73" name="ïsḻïḑè">
            <a:extLst>
              <a:ext uri="{FF2B5EF4-FFF2-40B4-BE49-F238E27FC236}">
                <a16:creationId xmlns:a16="http://schemas.microsoft.com/office/drawing/2014/main" id="{E7E99A8D-0B97-B03A-B4A4-F5A5F1C1287F}"/>
              </a:ext>
            </a:extLst>
          </p:cNvPr>
          <p:cNvSpPr/>
          <p:nvPr/>
        </p:nvSpPr>
        <p:spPr>
          <a:xfrm>
            <a:off x="18602168" y="7438375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cxnSp>
        <p:nvCxnSpPr>
          <p:cNvPr id="74" name="直接连接符 13">
            <a:extLst>
              <a:ext uri="{FF2B5EF4-FFF2-40B4-BE49-F238E27FC236}">
                <a16:creationId xmlns:a16="http://schemas.microsoft.com/office/drawing/2014/main" id="{D2B48AA7-D24F-632D-FFE1-FFABA28556E2}"/>
              </a:ext>
            </a:extLst>
          </p:cNvPr>
          <p:cNvCxnSpPr/>
          <p:nvPr/>
        </p:nvCxnSpPr>
        <p:spPr>
          <a:xfrm flipV="1">
            <a:off x="21924861" y="6441143"/>
            <a:ext cx="0" cy="112885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5">
            <a:extLst>
              <a:ext uri="{FF2B5EF4-FFF2-40B4-BE49-F238E27FC236}">
                <a16:creationId xmlns:a16="http://schemas.microsoft.com/office/drawing/2014/main" id="{C6DDB685-30EB-704C-C97F-8C0D8B773643}"/>
              </a:ext>
            </a:extLst>
          </p:cNvPr>
          <p:cNvSpPr/>
          <p:nvPr/>
        </p:nvSpPr>
        <p:spPr bwMode="auto">
          <a:xfrm rot="16200000">
            <a:off x="21194856" y="5117094"/>
            <a:ext cx="1492834" cy="13230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58000">
                <a:schemeClr val="accent5">
                  <a:lumMod val="75000"/>
                  <a:alpha val="88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76" name="ïsḻïḑè">
            <a:extLst>
              <a:ext uri="{FF2B5EF4-FFF2-40B4-BE49-F238E27FC236}">
                <a16:creationId xmlns:a16="http://schemas.microsoft.com/office/drawing/2014/main" id="{C7CF35CD-1945-93F8-8FBD-F6A09D9810BA}"/>
              </a:ext>
            </a:extLst>
          </p:cNvPr>
          <p:cNvSpPr/>
          <p:nvPr/>
        </p:nvSpPr>
        <p:spPr>
          <a:xfrm>
            <a:off x="21797880" y="7443019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75548B-4D95-9475-ABE7-8B8C203F6DD2}"/>
              </a:ext>
            </a:extLst>
          </p:cNvPr>
          <p:cNvGrpSpPr/>
          <p:nvPr/>
        </p:nvGrpSpPr>
        <p:grpSpPr>
          <a:xfrm>
            <a:off x="18351058" y="5284145"/>
            <a:ext cx="822986" cy="961165"/>
            <a:chOff x="6519194" y="2060964"/>
            <a:chExt cx="242338" cy="283026"/>
          </a:xfrm>
        </p:grpSpPr>
        <p:sp>
          <p:nvSpPr>
            <p:cNvPr id="112" name="Freeform 100">
              <a:extLst>
                <a:ext uri="{FF2B5EF4-FFF2-40B4-BE49-F238E27FC236}">
                  <a16:creationId xmlns:a16="http://schemas.microsoft.com/office/drawing/2014/main" id="{946B6F3F-43BA-ACF2-F1B3-0207558912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9194" y="2117265"/>
              <a:ext cx="168933" cy="226725"/>
            </a:xfrm>
            <a:custGeom>
              <a:avLst/>
              <a:gdLst>
                <a:gd name="T0" fmla="*/ 582 w 763"/>
                <a:gd name="T1" fmla="*/ 187 h 1018"/>
                <a:gd name="T2" fmla="*/ 572 w 763"/>
                <a:gd name="T3" fmla="*/ 92 h 1018"/>
                <a:gd name="T4" fmla="*/ 561 w 763"/>
                <a:gd name="T5" fmla="*/ 48 h 1018"/>
                <a:gd name="T6" fmla="*/ 527 w 763"/>
                <a:gd name="T7" fmla="*/ 12 h 1018"/>
                <a:gd name="T8" fmla="*/ 87 w 763"/>
                <a:gd name="T9" fmla="*/ 0 h 1018"/>
                <a:gd name="T10" fmla="*/ 45 w 763"/>
                <a:gd name="T11" fmla="*/ 12 h 1018"/>
                <a:gd name="T12" fmla="*/ 10 w 763"/>
                <a:gd name="T13" fmla="*/ 48 h 1018"/>
                <a:gd name="T14" fmla="*/ 0 w 763"/>
                <a:gd name="T15" fmla="*/ 927 h 1018"/>
                <a:gd name="T16" fmla="*/ 10 w 763"/>
                <a:gd name="T17" fmla="*/ 970 h 1018"/>
                <a:gd name="T18" fmla="*/ 45 w 763"/>
                <a:gd name="T19" fmla="*/ 1007 h 1018"/>
                <a:gd name="T20" fmla="*/ 676 w 763"/>
                <a:gd name="T21" fmla="*/ 1018 h 1018"/>
                <a:gd name="T22" fmla="*/ 716 w 763"/>
                <a:gd name="T23" fmla="*/ 1007 h 1018"/>
                <a:gd name="T24" fmla="*/ 752 w 763"/>
                <a:gd name="T25" fmla="*/ 970 h 1018"/>
                <a:gd name="T26" fmla="*/ 763 w 763"/>
                <a:gd name="T27" fmla="*/ 283 h 1018"/>
                <a:gd name="T28" fmla="*/ 752 w 763"/>
                <a:gd name="T29" fmla="*/ 239 h 1018"/>
                <a:gd name="T30" fmla="*/ 716 w 763"/>
                <a:gd name="T31" fmla="*/ 203 h 1018"/>
                <a:gd name="T32" fmla="*/ 676 w 763"/>
                <a:gd name="T33" fmla="*/ 191 h 1018"/>
                <a:gd name="T34" fmla="*/ 692 w 763"/>
                <a:gd name="T35" fmla="*/ 946 h 1018"/>
                <a:gd name="T36" fmla="*/ 87 w 763"/>
                <a:gd name="T37" fmla="*/ 955 h 1018"/>
                <a:gd name="T38" fmla="*/ 65 w 763"/>
                <a:gd name="T39" fmla="*/ 938 h 1018"/>
                <a:gd name="T40" fmla="*/ 65 w 763"/>
                <a:gd name="T41" fmla="*/ 81 h 1018"/>
                <a:gd name="T42" fmla="*/ 87 w 763"/>
                <a:gd name="T43" fmla="*/ 64 h 1018"/>
                <a:gd name="T44" fmla="*/ 501 w 763"/>
                <a:gd name="T45" fmla="*/ 72 h 1018"/>
                <a:gd name="T46" fmla="*/ 508 w 763"/>
                <a:gd name="T47" fmla="*/ 163 h 1018"/>
                <a:gd name="T48" fmla="*/ 523 w 763"/>
                <a:gd name="T49" fmla="*/ 214 h 1018"/>
                <a:gd name="T50" fmla="*/ 562 w 763"/>
                <a:gd name="T51" fmla="*/ 248 h 1018"/>
                <a:gd name="T52" fmla="*/ 676 w 763"/>
                <a:gd name="T53" fmla="*/ 255 h 1018"/>
                <a:gd name="T54" fmla="*/ 697 w 763"/>
                <a:gd name="T55" fmla="*/ 271 h 1018"/>
                <a:gd name="T56" fmla="*/ 413 w 763"/>
                <a:gd name="T57" fmla="*/ 319 h 1018"/>
                <a:gd name="T58" fmla="*/ 442 w 763"/>
                <a:gd name="T59" fmla="*/ 299 h 1018"/>
                <a:gd name="T60" fmla="*/ 440 w 763"/>
                <a:gd name="T61" fmla="*/ 269 h 1018"/>
                <a:gd name="T62" fmla="*/ 158 w 763"/>
                <a:gd name="T63" fmla="*/ 255 h 1018"/>
                <a:gd name="T64" fmla="*/ 132 w 763"/>
                <a:gd name="T65" fmla="*/ 269 h 1018"/>
                <a:gd name="T66" fmla="*/ 130 w 763"/>
                <a:gd name="T67" fmla="*/ 299 h 1018"/>
                <a:gd name="T68" fmla="*/ 158 w 763"/>
                <a:gd name="T69" fmla="*/ 319 h 1018"/>
                <a:gd name="T70" fmla="*/ 146 w 763"/>
                <a:gd name="T71" fmla="*/ 385 h 1018"/>
                <a:gd name="T72" fmla="*/ 126 w 763"/>
                <a:gd name="T73" fmla="*/ 414 h 1018"/>
                <a:gd name="T74" fmla="*/ 140 w 763"/>
                <a:gd name="T75" fmla="*/ 440 h 1018"/>
                <a:gd name="T76" fmla="*/ 610 w 763"/>
                <a:gd name="T77" fmla="*/ 445 h 1018"/>
                <a:gd name="T78" fmla="*/ 635 w 763"/>
                <a:gd name="T79" fmla="*/ 420 h 1018"/>
                <a:gd name="T80" fmla="*/ 626 w 763"/>
                <a:gd name="T81" fmla="*/ 392 h 1018"/>
                <a:gd name="T82" fmla="*/ 604 w 763"/>
                <a:gd name="T83" fmla="*/ 510 h 1018"/>
                <a:gd name="T84" fmla="*/ 136 w 763"/>
                <a:gd name="T85" fmla="*/ 518 h 1018"/>
                <a:gd name="T86" fmla="*/ 127 w 763"/>
                <a:gd name="T87" fmla="*/ 547 h 1018"/>
                <a:gd name="T88" fmla="*/ 152 w 763"/>
                <a:gd name="T89" fmla="*/ 572 h 1018"/>
                <a:gd name="T90" fmla="*/ 621 w 763"/>
                <a:gd name="T91" fmla="*/ 567 h 1018"/>
                <a:gd name="T92" fmla="*/ 636 w 763"/>
                <a:gd name="T93" fmla="*/ 541 h 1018"/>
                <a:gd name="T94" fmla="*/ 616 w 763"/>
                <a:gd name="T95" fmla="*/ 512 h 1018"/>
                <a:gd name="T96" fmla="*/ 158 w 763"/>
                <a:gd name="T97" fmla="*/ 636 h 1018"/>
                <a:gd name="T98" fmla="*/ 130 w 763"/>
                <a:gd name="T99" fmla="*/ 655 h 1018"/>
                <a:gd name="T100" fmla="*/ 132 w 763"/>
                <a:gd name="T101" fmla="*/ 687 h 1018"/>
                <a:gd name="T102" fmla="*/ 604 w 763"/>
                <a:gd name="T103" fmla="*/ 701 h 1018"/>
                <a:gd name="T104" fmla="*/ 630 w 763"/>
                <a:gd name="T105" fmla="*/ 687 h 1018"/>
                <a:gd name="T106" fmla="*/ 633 w 763"/>
                <a:gd name="T107" fmla="*/ 655 h 1018"/>
                <a:gd name="T108" fmla="*/ 604 w 763"/>
                <a:gd name="T109" fmla="*/ 636 h 1018"/>
                <a:gd name="T110" fmla="*/ 146 w 763"/>
                <a:gd name="T111" fmla="*/ 766 h 1018"/>
                <a:gd name="T112" fmla="*/ 126 w 763"/>
                <a:gd name="T113" fmla="*/ 796 h 1018"/>
                <a:gd name="T114" fmla="*/ 140 w 763"/>
                <a:gd name="T115" fmla="*/ 822 h 1018"/>
                <a:gd name="T116" fmla="*/ 610 w 763"/>
                <a:gd name="T117" fmla="*/ 827 h 1018"/>
                <a:gd name="T118" fmla="*/ 635 w 763"/>
                <a:gd name="T119" fmla="*/ 802 h 1018"/>
                <a:gd name="T120" fmla="*/ 626 w 763"/>
                <a:gd name="T121" fmla="*/ 773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3" h="1018">
                  <a:moveTo>
                    <a:pt x="676" y="191"/>
                  </a:moveTo>
                  <a:lnTo>
                    <a:pt x="595" y="191"/>
                  </a:lnTo>
                  <a:lnTo>
                    <a:pt x="595" y="191"/>
                  </a:lnTo>
                  <a:lnTo>
                    <a:pt x="591" y="191"/>
                  </a:lnTo>
                  <a:lnTo>
                    <a:pt x="587" y="189"/>
                  </a:lnTo>
                  <a:lnTo>
                    <a:pt x="582" y="187"/>
                  </a:lnTo>
                  <a:lnTo>
                    <a:pt x="579" y="183"/>
                  </a:lnTo>
                  <a:lnTo>
                    <a:pt x="576" y="179"/>
                  </a:lnTo>
                  <a:lnTo>
                    <a:pt x="574" y="174"/>
                  </a:lnTo>
                  <a:lnTo>
                    <a:pt x="573" y="169"/>
                  </a:lnTo>
                  <a:lnTo>
                    <a:pt x="572" y="163"/>
                  </a:lnTo>
                  <a:lnTo>
                    <a:pt x="572" y="92"/>
                  </a:lnTo>
                  <a:lnTo>
                    <a:pt x="572" y="92"/>
                  </a:lnTo>
                  <a:lnTo>
                    <a:pt x="572" y="83"/>
                  </a:lnTo>
                  <a:lnTo>
                    <a:pt x="570" y="74"/>
                  </a:lnTo>
                  <a:lnTo>
                    <a:pt x="568" y="64"/>
                  </a:lnTo>
                  <a:lnTo>
                    <a:pt x="565" y="57"/>
                  </a:lnTo>
                  <a:lnTo>
                    <a:pt x="561" y="48"/>
                  </a:lnTo>
                  <a:lnTo>
                    <a:pt x="557" y="41"/>
                  </a:lnTo>
                  <a:lnTo>
                    <a:pt x="552" y="34"/>
                  </a:lnTo>
                  <a:lnTo>
                    <a:pt x="546" y="27"/>
                  </a:lnTo>
                  <a:lnTo>
                    <a:pt x="540" y="21"/>
                  </a:lnTo>
                  <a:lnTo>
                    <a:pt x="533" y="16"/>
                  </a:lnTo>
                  <a:lnTo>
                    <a:pt x="527" y="12"/>
                  </a:lnTo>
                  <a:lnTo>
                    <a:pt x="518" y="7"/>
                  </a:lnTo>
                  <a:lnTo>
                    <a:pt x="510" y="4"/>
                  </a:lnTo>
                  <a:lnTo>
                    <a:pt x="502" y="2"/>
                  </a:lnTo>
                  <a:lnTo>
                    <a:pt x="493" y="1"/>
                  </a:lnTo>
                  <a:lnTo>
                    <a:pt x="485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69" y="2"/>
                  </a:lnTo>
                  <a:lnTo>
                    <a:pt x="61" y="4"/>
                  </a:lnTo>
                  <a:lnTo>
                    <a:pt x="52" y="7"/>
                  </a:lnTo>
                  <a:lnTo>
                    <a:pt x="45" y="12"/>
                  </a:lnTo>
                  <a:lnTo>
                    <a:pt x="38" y="16"/>
                  </a:lnTo>
                  <a:lnTo>
                    <a:pt x="31" y="21"/>
                  </a:lnTo>
                  <a:lnTo>
                    <a:pt x="25" y="27"/>
                  </a:lnTo>
                  <a:lnTo>
                    <a:pt x="19" y="34"/>
                  </a:lnTo>
                  <a:lnTo>
                    <a:pt x="15" y="41"/>
                  </a:lnTo>
                  <a:lnTo>
                    <a:pt x="10" y="48"/>
                  </a:lnTo>
                  <a:lnTo>
                    <a:pt x="6" y="57"/>
                  </a:lnTo>
                  <a:lnTo>
                    <a:pt x="3" y="64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0" y="92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0" y="937"/>
                  </a:lnTo>
                  <a:lnTo>
                    <a:pt x="1" y="945"/>
                  </a:lnTo>
                  <a:lnTo>
                    <a:pt x="3" y="954"/>
                  </a:lnTo>
                  <a:lnTo>
                    <a:pt x="6" y="962"/>
                  </a:lnTo>
                  <a:lnTo>
                    <a:pt x="10" y="970"/>
                  </a:lnTo>
                  <a:lnTo>
                    <a:pt x="15" y="977"/>
                  </a:lnTo>
                  <a:lnTo>
                    <a:pt x="19" y="985"/>
                  </a:lnTo>
                  <a:lnTo>
                    <a:pt x="25" y="991"/>
                  </a:lnTo>
                  <a:lnTo>
                    <a:pt x="31" y="998"/>
                  </a:lnTo>
                  <a:lnTo>
                    <a:pt x="38" y="1002"/>
                  </a:lnTo>
                  <a:lnTo>
                    <a:pt x="45" y="1007"/>
                  </a:lnTo>
                  <a:lnTo>
                    <a:pt x="52" y="1011"/>
                  </a:lnTo>
                  <a:lnTo>
                    <a:pt x="61" y="1014"/>
                  </a:lnTo>
                  <a:lnTo>
                    <a:pt x="69" y="1016"/>
                  </a:lnTo>
                  <a:lnTo>
                    <a:pt x="78" y="1018"/>
                  </a:lnTo>
                  <a:lnTo>
                    <a:pt x="87" y="1018"/>
                  </a:lnTo>
                  <a:lnTo>
                    <a:pt x="676" y="1018"/>
                  </a:lnTo>
                  <a:lnTo>
                    <a:pt x="676" y="1018"/>
                  </a:lnTo>
                  <a:lnTo>
                    <a:pt x="684" y="1018"/>
                  </a:lnTo>
                  <a:lnTo>
                    <a:pt x="693" y="1016"/>
                  </a:lnTo>
                  <a:lnTo>
                    <a:pt x="701" y="1014"/>
                  </a:lnTo>
                  <a:lnTo>
                    <a:pt x="709" y="1011"/>
                  </a:lnTo>
                  <a:lnTo>
                    <a:pt x="716" y="1007"/>
                  </a:lnTo>
                  <a:lnTo>
                    <a:pt x="724" y="1002"/>
                  </a:lnTo>
                  <a:lnTo>
                    <a:pt x="730" y="998"/>
                  </a:lnTo>
                  <a:lnTo>
                    <a:pt x="737" y="991"/>
                  </a:lnTo>
                  <a:lnTo>
                    <a:pt x="742" y="985"/>
                  </a:lnTo>
                  <a:lnTo>
                    <a:pt x="748" y="977"/>
                  </a:lnTo>
                  <a:lnTo>
                    <a:pt x="752" y="970"/>
                  </a:lnTo>
                  <a:lnTo>
                    <a:pt x="756" y="962"/>
                  </a:lnTo>
                  <a:lnTo>
                    <a:pt x="758" y="954"/>
                  </a:lnTo>
                  <a:lnTo>
                    <a:pt x="760" y="945"/>
                  </a:lnTo>
                  <a:lnTo>
                    <a:pt x="763" y="937"/>
                  </a:lnTo>
                  <a:lnTo>
                    <a:pt x="763" y="927"/>
                  </a:lnTo>
                  <a:lnTo>
                    <a:pt x="763" y="283"/>
                  </a:lnTo>
                  <a:lnTo>
                    <a:pt x="763" y="283"/>
                  </a:lnTo>
                  <a:lnTo>
                    <a:pt x="763" y="273"/>
                  </a:lnTo>
                  <a:lnTo>
                    <a:pt x="760" y="264"/>
                  </a:lnTo>
                  <a:lnTo>
                    <a:pt x="758" y="255"/>
                  </a:lnTo>
                  <a:lnTo>
                    <a:pt x="756" y="247"/>
                  </a:lnTo>
                  <a:lnTo>
                    <a:pt x="752" y="239"/>
                  </a:lnTo>
                  <a:lnTo>
                    <a:pt x="748" y="232"/>
                  </a:lnTo>
                  <a:lnTo>
                    <a:pt x="742" y="224"/>
                  </a:lnTo>
                  <a:lnTo>
                    <a:pt x="737" y="218"/>
                  </a:lnTo>
                  <a:lnTo>
                    <a:pt x="730" y="212"/>
                  </a:lnTo>
                  <a:lnTo>
                    <a:pt x="724" y="207"/>
                  </a:lnTo>
                  <a:lnTo>
                    <a:pt x="716" y="203"/>
                  </a:lnTo>
                  <a:lnTo>
                    <a:pt x="709" y="198"/>
                  </a:lnTo>
                  <a:lnTo>
                    <a:pt x="701" y="195"/>
                  </a:lnTo>
                  <a:lnTo>
                    <a:pt x="693" y="193"/>
                  </a:lnTo>
                  <a:lnTo>
                    <a:pt x="684" y="192"/>
                  </a:lnTo>
                  <a:lnTo>
                    <a:pt x="676" y="191"/>
                  </a:lnTo>
                  <a:lnTo>
                    <a:pt x="676" y="191"/>
                  </a:lnTo>
                  <a:close/>
                  <a:moveTo>
                    <a:pt x="699" y="927"/>
                  </a:moveTo>
                  <a:lnTo>
                    <a:pt x="699" y="927"/>
                  </a:lnTo>
                  <a:lnTo>
                    <a:pt x="698" y="932"/>
                  </a:lnTo>
                  <a:lnTo>
                    <a:pt x="697" y="938"/>
                  </a:lnTo>
                  <a:lnTo>
                    <a:pt x="695" y="942"/>
                  </a:lnTo>
                  <a:lnTo>
                    <a:pt x="692" y="946"/>
                  </a:lnTo>
                  <a:lnTo>
                    <a:pt x="689" y="949"/>
                  </a:lnTo>
                  <a:lnTo>
                    <a:pt x="684" y="953"/>
                  </a:lnTo>
                  <a:lnTo>
                    <a:pt x="680" y="954"/>
                  </a:lnTo>
                  <a:lnTo>
                    <a:pt x="676" y="955"/>
                  </a:lnTo>
                  <a:lnTo>
                    <a:pt x="87" y="955"/>
                  </a:lnTo>
                  <a:lnTo>
                    <a:pt x="87" y="955"/>
                  </a:lnTo>
                  <a:lnTo>
                    <a:pt x="82" y="954"/>
                  </a:lnTo>
                  <a:lnTo>
                    <a:pt x="78" y="953"/>
                  </a:lnTo>
                  <a:lnTo>
                    <a:pt x="74" y="949"/>
                  </a:lnTo>
                  <a:lnTo>
                    <a:pt x="69" y="946"/>
                  </a:lnTo>
                  <a:lnTo>
                    <a:pt x="67" y="942"/>
                  </a:lnTo>
                  <a:lnTo>
                    <a:pt x="65" y="938"/>
                  </a:lnTo>
                  <a:lnTo>
                    <a:pt x="63" y="932"/>
                  </a:lnTo>
                  <a:lnTo>
                    <a:pt x="63" y="927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3" y="86"/>
                  </a:lnTo>
                  <a:lnTo>
                    <a:pt x="65" y="81"/>
                  </a:lnTo>
                  <a:lnTo>
                    <a:pt x="67" y="76"/>
                  </a:lnTo>
                  <a:lnTo>
                    <a:pt x="69" y="72"/>
                  </a:lnTo>
                  <a:lnTo>
                    <a:pt x="74" y="69"/>
                  </a:lnTo>
                  <a:lnTo>
                    <a:pt x="78" y="66"/>
                  </a:lnTo>
                  <a:lnTo>
                    <a:pt x="82" y="64"/>
                  </a:lnTo>
                  <a:lnTo>
                    <a:pt x="87" y="64"/>
                  </a:lnTo>
                  <a:lnTo>
                    <a:pt x="485" y="64"/>
                  </a:lnTo>
                  <a:lnTo>
                    <a:pt x="485" y="64"/>
                  </a:lnTo>
                  <a:lnTo>
                    <a:pt x="489" y="64"/>
                  </a:lnTo>
                  <a:lnTo>
                    <a:pt x="493" y="66"/>
                  </a:lnTo>
                  <a:lnTo>
                    <a:pt x="498" y="69"/>
                  </a:lnTo>
                  <a:lnTo>
                    <a:pt x="501" y="72"/>
                  </a:lnTo>
                  <a:lnTo>
                    <a:pt x="504" y="76"/>
                  </a:lnTo>
                  <a:lnTo>
                    <a:pt x="506" y="81"/>
                  </a:lnTo>
                  <a:lnTo>
                    <a:pt x="508" y="86"/>
                  </a:lnTo>
                  <a:lnTo>
                    <a:pt x="508" y="92"/>
                  </a:lnTo>
                  <a:lnTo>
                    <a:pt x="508" y="163"/>
                  </a:lnTo>
                  <a:lnTo>
                    <a:pt x="508" y="163"/>
                  </a:lnTo>
                  <a:lnTo>
                    <a:pt x="508" y="173"/>
                  </a:lnTo>
                  <a:lnTo>
                    <a:pt x="510" y="182"/>
                  </a:lnTo>
                  <a:lnTo>
                    <a:pt x="513" y="191"/>
                  </a:lnTo>
                  <a:lnTo>
                    <a:pt x="515" y="199"/>
                  </a:lnTo>
                  <a:lnTo>
                    <a:pt x="519" y="207"/>
                  </a:lnTo>
                  <a:lnTo>
                    <a:pt x="523" y="214"/>
                  </a:lnTo>
                  <a:lnTo>
                    <a:pt x="529" y="222"/>
                  </a:lnTo>
                  <a:lnTo>
                    <a:pt x="534" y="228"/>
                  </a:lnTo>
                  <a:lnTo>
                    <a:pt x="540" y="234"/>
                  </a:lnTo>
                  <a:lnTo>
                    <a:pt x="547" y="239"/>
                  </a:lnTo>
                  <a:lnTo>
                    <a:pt x="554" y="243"/>
                  </a:lnTo>
                  <a:lnTo>
                    <a:pt x="562" y="248"/>
                  </a:lnTo>
                  <a:lnTo>
                    <a:pt x="569" y="251"/>
                  </a:lnTo>
                  <a:lnTo>
                    <a:pt x="578" y="253"/>
                  </a:lnTo>
                  <a:lnTo>
                    <a:pt x="587" y="254"/>
                  </a:lnTo>
                  <a:lnTo>
                    <a:pt x="595" y="255"/>
                  </a:lnTo>
                  <a:lnTo>
                    <a:pt x="676" y="255"/>
                  </a:lnTo>
                  <a:lnTo>
                    <a:pt x="676" y="255"/>
                  </a:lnTo>
                  <a:lnTo>
                    <a:pt x="680" y="255"/>
                  </a:lnTo>
                  <a:lnTo>
                    <a:pt x="684" y="257"/>
                  </a:lnTo>
                  <a:lnTo>
                    <a:pt x="689" y="260"/>
                  </a:lnTo>
                  <a:lnTo>
                    <a:pt x="692" y="263"/>
                  </a:lnTo>
                  <a:lnTo>
                    <a:pt x="695" y="267"/>
                  </a:lnTo>
                  <a:lnTo>
                    <a:pt x="697" y="271"/>
                  </a:lnTo>
                  <a:lnTo>
                    <a:pt x="698" y="277"/>
                  </a:lnTo>
                  <a:lnTo>
                    <a:pt x="699" y="283"/>
                  </a:lnTo>
                  <a:lnTo>
                    <a:pt x="699" y="927"/>
                  </a:lnTo>
                  <a:close/>
                  <a:moveTo>
                    <a:pt x="158" y="319"/>
                  </a:moveTo>
                  <a:lnTo>
                    <a:pt x="413" y="319"/>
                  </a:lnTo>
                  <a:lnTo>
                    <a:pt x="413" y="319"/>
                  </a:lnTo>
                  <a:lnTo>
                    <a:pt x="419" y="317"/>
                  </a:lnTo>
                  <a:lnTo>
                    <a:pt x="426" y="316"/>
                  </a:lnTo>
                  <a:lnTo>
                    <a:pt x="431" y="313"/>
                  </a:lnTo>
                  <a:lnTo>
                    <a:pt x="435" y="309"/>
                  </a:lnTo>
                  <a:lnTo>
                    <a:pt x="440" y="305"/>
                  </a:lnTo>
                  <a:lnTo>
                    <a:pt x="442" y="299"/>
                  </a:lnTo>
                  <a:lnTo>
                    <a:pt x="444" y="293"/>
                  </a:lnTo>
                  <a:lnTo>
                    <a:pt x="445" y="286"/>
                  </a:lnTo>
                  <a:lnTo>
                    <a:pt x="445" y="286"/>
                  </a:lnTo>
                  <a:lnTo>
                    <a:pt x="444" y="280"/>
                  </a:lnTo>
                  <a:lnTo>
                    <a:pt x="442" y="275"/>
                  </a:lnTo>
                  <a:lnTo>
                    <a:pt x="440" y="269"/>
                  </a:lnTo>
                  <a:lnTo>
                    <a:pt x="435" y="264"/>
                  </a:lnTo>
                  <a:lnTo>
                    <a:pt x="431" y="261"/>
                  </a:lnTo>
                  <a:lnTo>
                    <a:pt x="426" y="257"/>
                  </a:lnTo>
                  <a:lnTo>
                    <a:pt x="419" y="255"/>
                  </a:lnTo>
                  <a:lnTo>
                    <a:pt x="413" y="255"/>
                  </a:lnTo>
                  <a:lnTo>
                    <a:pt x="158" y="255"/>
                  </a:lnTo>
                  <a:lnTo>
                    <a:pt x="158" y="255"/>
                  </a:lnTo>
                  <a:lnTo>
                    <a:pt x="152" y="255"/>
                  </a:lnTo>
                  <a:lnTo>
                    <a:pt x="146" y="257"/>
                  </a:lnTo>
                  <a:lnTo>
                    <a:pt x="140" y="261"/>
                  </a:lnTo>
                  <a:lnTo>
                    <a:pt x="136" y="264"/>
                  </a:lnTo>
                  <a:lnTo>
                    <a:pt x="132" y="269"/>
                  </a:lnTo>
                  <a:lnTo>
                    <a:pt x="130" y="275"/>
                  </a:lnTo>
                  <a:lnTo>
                    <a:pt x="127" y="280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7" y="293"/>
                  </a:lnTo>
                  <a:lnTo>
                    <a:pt x="130" y="299"/>
                  </a:lnTo>
                  <a:lnTo>
                    <a:pt x="132" y="305"/>
                  </a:lnTo>
                  <a:lnTo>
                    <a:pt x="136" y="309"/>
                  </a:lnTo>
                  <a:lnTo>
                    <a:pt x="140" y="313"/>
                  </a:lnTo>
                  <a:lnTo>
                    <a:pt x="146" y="316"/>
                  </a:lnTo>
                  <a:lnTo>
                    <a:pt x="152" y="317"/>
                  </a:lnTo>
                  <a:lnTo>
                    <a:pt x="158" y="319"/>
                  </a:lnTo>
                  <a:lnTo>
                    <a:pt x="158" y="319"/>
                  </a:lnTo>
                  <a:close/>
                  <a:moveTo>
                    <a:pt x="604" y="382"/>
                  </a:moveTo>
                  <a:lnTo>
                    <a:pt x="158" y="382"/>
                  </a:lnTo>
                  <a:lnTo>
                    <a:pt x="158" y="382"/>
                  </a:lnTo>
                  <a:lnTo>
                    <a:pt x="152" y="383"/>
                  </a:lnTo>
                  <a:lnTo>
                    <a:pt x="146" y="385"/>
                  </a:lnTo>
                  <a:lnTo>
                    <a:pt x="140" y="387"/>
                  </a:lnTo>
                  <a:lnTo>
                    <a:pt x="136" y="392"/>
                  </a:lnTo>
                  <a:lnTo>
                    <a:pt x="132" y="396"/>
                  </a:lnTo>
                  <a:lnTo>
                    <a:pt x="130" y="401"/>
                  </a:lnTo>
                  <a:lnTo>
                    <a:pt x="127" y="408"/>
                  </a:lnTo>
                  <a:lnTo>
                    <a:pt x="126" y="414"/>
                  </a:lnTo>
                  <a:lnTo>
                    <a:pt x="126" y="414"/>
                  </a:lnTo>
                  <a:lnTo>
                    <a:pt x="127" y="420"/>
                  </a:lnTo>
                  <a:lnTo>
                    <a:pt x="130" y="426"/>
                  </a:lnTo>
                  <a:lnTo>
                    <a:pt x="132" y="431"/>
                  </a:lnTo>
                  <a:lnTo>
                    <a:pt x="136" y="437"/>
                  </a:lnTo>
                  <a:lnTo>
                    <a:pt x="140" y="440"/>
                  </a:lnTo>
                  <a:lnTo>
                    <a:pt x="146" y="443"/>
                  </a:lnTo>
                  <a:lnTo>
                    <a:pt x="152" y="445"/>
                  </a:lnTo>
                  <a:lnTo>
                    <a:pt x="158" y="445"/>
                  </a:lnTo>
                  <a:lnTo>
                    <a:pt x="604" y="445"/>
                  </a:lnTo>
                  <a:lnTo>
                    <a:pt x="604" y="445"/>
                  </a:lnTo>
                  <a:lnTo>
                    <a:pt x="610" y="445"/>
                  </a:lnTo>
                  <a:lnTo>
                    <a:pt x="616" y="443"/>
                  </a:lnTo>
                  <a:lnTo>
                    <a:pt x="621" y="440"/>
                  </a:lnTo>
                  <a:lnTo>
                    <a:pt x="626" y="437"/>
                  </a:lnTo>
                  <a:lnTo>
                    <a:pt x="630" y="431"/>
                  </a:lnTo>
                  <a:lnTo>
                    <a:pt x="633" y="426"/>
                  </a:lnTo>
                  <a:lnTo>
                    <a:pt x="635" y="420"/>
                  </a:lnTo>
                  <a:lnTo>
                    <a:pt x="636" y="414"/>
                  </a:lnTo>
                  <a:lnTo>
                    <a:pt x="636" y="414"/>
                  </a:lnTo>
                  <a:lnTo>
                    <a:pt x="635" y="408"/>
                  </a:lnTo>
                  <a:lnTo>
                    <a:pt x="633" y="401"/>
                  </a:lnTo>
                  <a:lnTo>
                    <a:pt x="630" y="396"/>
                  </a:lnTo>
                  <a:lnTo>
                    <a:pt x="626" y="392"/>
                  </a:lnTo>
                  <a:lnTo>
                    <a:pt x="621" y="387"/>
                  </a:lnTo>
                  <a:lnTo>
                    <a:pt x="616" y="385"/>
                  </a:lnTo>
                  <a:lnTo>
                    <a:pt x="610" y="383"/>
                  </a:lnTo>
                  <a:lnTo>
                    <a:pt x="604" y="382"/>
                  </a:lnTo>
                  <a:lnTo>
                    <a:pt x="604" y="382"/>
                  </a:lnTo>
                  <a:close/>
                  <a:moveTo>
                    <a:pt x="604" y="510"/>
                  </a:moveTo>
                  <a:lnTo>
                    <a:pt x="158" y="510"/>
                  </a:lnTo>
                  <a:lnTo>
                    <a:pt x="158" y="510"/>
                  </a:lnTo>
                  <a:lnTo>
                    <a:pt x="152" y="510"/>
                  </a:lnTo>
                  <a:lnTo>
                    <a:pt x="146" y="512"/>
                  </a:lnTo>
                  <a:lnTo>
                    <a:pt x="140" y="515"/>
                  </a:lnTo>
                  <a:lnTo>
                    <a:pt x="136" y="518"/>
                  </a:lnTo>
                  <a:lnTo>
                    <a:pt x="132" y="523"/>
                  </a:lnTo>
                  <a:lnTo>
                    <a:pt x="130" y="529"/>
                  </a:lnTo>
                  <a:lnTo>
                    <a:pt x="127" y="534"/>
                  </a:lnTo>
                  <a:lnTo>
                    <a:pt x="126" y="541"/>
                  </a:lnTo>
                  <a:lnTo>
                    <a:pt x="126" y="541"/>
                  </a:lnTo>
                  <a:lnTo>
                    <a:pt x="127" y="547"/>
                  </a:lnTo>
                  <a:lnTo>
                    <a:pt x="130" y="554"/>
                  </a:lnTo>
                  <a:lnTo>
                    <a:pt x="132" y="559"/>
                  </a:lnTo>
                  <a:lnTo>
                    <a:pt x="136" y="563"/>
                  </a:lnTo>
                  <a:lnTo>
                    <a:pt x="140" y="567"/>
                  </a:lnTo>
                  <a:lnTo>
                    <a:pt x="146" y="571"/>
                  </a:lnTo>
                  <a:lnTo>
                    <a:pt x="152" y="572"/>
                  </a:lnTo>
                  <a:lnTo>
                    <a:pt x="158" y="573"/>
                  </a:lnTo>
                  <a:lnTo>
                    <a:pt x="604" y="573"/>
                  </a:lnTo>
                  <a:lnTo>
                    <a:pt x="604" y="573"/>
                  </a:lnTo>
                  <a:lnTo>
                    <a:pt x="610" y="572"/>
                  </a:lnTo>
                  <a:lnTo>
                    <a:pt x="616" y="571"/>
                  </a:lnTo>
                  <a:lnTo>
                    <a:pt x="621" y="567"/>
                  </a:lnTo>
                  <a:lnTo>
                    <a:pt x="626" y="563"/>
                  </a:lnTo>
                  <a:lnTo>
                    <a:pt x="630" y="559"/>
                  </a:lnTo>
                  <a:lnTo>
                    <a:pt x="633" y="554"/>
                  </a:lnTo>
                  <a:lnTo>
                    <a:pt x="635" y="547"/>
                  </a:lnTo>
                  <a:lnTo>
                    <a:pt x="636" y="541"/>
                  </a:lnTo>
                  <a:lnTo>
                    <a:pt x="636" y="541"/>
                  </a:lnTo>
                  <a:lnTo>
                    <a:pt x="635" y="534"/>
                  </a:lnTo>
                  <a:lnTo>
                    <a:pt x="633" y="529"/>
                  </a:lnTo>
                  <a:lnTo>
                    <a:pt x="630" y="523"/>
                  </a:lnTo>
                  <a:lnTo>
                    <a:pt x="626" y="518"/>
                  </a:lnTo>
                  <a:lnTo>
                    <a:pt x="621" y="515"/>
                  </a:lnTo>
                  <a:lnTo>
                    <a:pt x="616" y="512"/>
                  </a:lnTo>
                  <a:lnTo>
                    <a:pt x="610" y="510"/>
                  </a:lnTo>
                  <a:lnTo>
                    <a:pt x="604" y="510"/>
                  </a:lnTo>
                  <a:lnTo>
                    <a:pt x="604" y="510"/>
                  </a:lnTo>
                  <a:close/>
                  <a:moveTo>
                    <a:pt x="604" y="636"/>
                  </a:moveTo>
                  <a:lnTo>
                    <a:pt x="158" y="636"/>
                  </a:lnTo>
                  <a:lnTo>
                    <a:pt x="158" y="636"/>
                  </a:lnTo>
                  <a:lnTo>
                    <a:pt x="152" y="637"/>
                  </a:lnTo>
                  <a:lnTo>
                    <a:pt x="146" y="639"/>
                  </a:lnTo>
                  <a:lnTo>
                    <a:pt x="140" y="642"/>
                  </a:lnTo>
                  <a:lnTo>
                    <a:pt x="136" y="646"/>
                  </a:lnTo>
                  <a:lnTo>
                    <a:pt x="132" y="650"/>
                  </a:lnTo>
                  <a:lnTo>
                    <a:pt x="130" y="655"/>
                  </a:lnTo>
                  <a:lnTo>
                    <a:pt x="127" y="662"/>
                  </a:lnTo>
                  <a:lnTo>
                    <a:pt x="126" y="668"/>
                  </a:lnTo>
                  <a:lnTo>
                    <a:pt x="126" y="668"/>
                  </a:lnTo>
                  <a:lnTo>
                    <a:pt x="127" y="675"/>
                  </a:lnTo>
                  <a:lnTo>
                    <a:pt x="130" y="681"/>
                  </a:lnTo>
                  <a:lnTo>
                    <a:pt x="132" y="687"/>
                  </a:lnTo>
                  <a:lnTo>
                    <a:pt x="136" y="691"/>
                  </a:lnTo>
                  <a:lnTo>
                    <a:pt x="140" y="695"/>
                  </a:lnTo>
                  <a:lnTo>
                    <a:pt x="146" y="697"/>
                  </a:lnTo>
                  <a:lnTo>
                    <a:pt x="152" y="699"/>
                  </a:lnTo>
                  <a:lnTo>
                    <a:pt x="158" y="701"/>
                  </a:lnTo>
                  <a:lnTo>
                    <a:pt x="604" y="701"/>
                  </a:lnTo>
                  <a:lnTo>
                    <a:pt x="604" y="701"/>
                  </a:lnTo>
                  <a:lnTo>
                    <a:pt x="610" y="699"/>
                  </a:lnTo>
                  <a:lnTo>
                    <a:pt x="616" y="697"/>
                  </a:lnTo>
                  <a:lnTo>
                    <a:pt x="621" y="695"/>
                  </a:lnTo>
                  <a:lnTo>
                    <a:pt x="626" y="691"/>
                  </a:lnTo>
                  <a:lnTo>
                    <a:pt x="630" y="687"/>
                  </a:lnTo>
                  <a:lnTo>
                    <a:pt x="633" y="681"/>
                  </a:lnTo>
                  <a:lnTo>
                    <a:pt x="635" y="675"/>
                  </a:lnTo>
                  <a:lnTo>
                    <a:pt x="636" y="668"/>
                  </a:lnTo>
                  <a:lnTo>
                    <a:pt x="636" y="668"/>
                  </a:lnTo>
                  <a:lnTo>
                    <a:pt x="635" y="662"/>
                  </a:lnTo>
                  <a:lnTo>
                    <a:pt x="633" y="655"/>
                  </a:lnTo>
                  <a:lnTo>
                    <a:pt x="630" y="650"/>
                  </a:lnTo>
                  <a:lnTo>
                    <a:pt x="626" y="646"/>
                  </a:lnTo>
                  <a:lnTo>
                    <a:pt x="621" y="642"/>
                  </a:lnTo>
                  <a:lnTo>
                    <a:pt x="616" y="639"/>
                  </a:lnTo>
                  <a:lnTo>
                    <a:pt x="610" y="637"/>
                  </a:lnTo>
                  <a:lnTo>
                    <a:pt x="604" y="636"/>
                  </a:lnTo>
                  <a:lnTo>
                    <a:pt x="604" y="636"/>
                  </a:lnTo>
                  <a:close/>
                  <a:moveTo>
                    <a:pt x="604" y="764"/>
                  </a:moveTo>
                  <a:lnTo>
                    <a:pt x="158" y="764"/>
                  </a:lnTo>
                  <a:lnTo>
                    <a:pt x="158" y="764"/>
                  </a:lnTo>
                  <a:lnTo>
                    <a:pt x="152" y="765"/>
                  </a:lnTo>
                  <a:lnTo>
                    <a:pt x="146" y="766"/>
                  </a:lnTo>
                  <a:lnTo>
                    <a:pt x="140" y="769"/>
                  </a:lnTo>
                  <a:lnTo>
                    <a:pt x="136" y="773"/>
                  </a:lnTo>
                  <a:lnTo>
                    <a:pt x="132" y="778"/>
                  </a:lnTo>
                  <a:lnTo>
                    <a:pt x="130" y="783"/>
                  </a:lnTo>
                  <a:lnTo>
                    <a:pt x="127" y="790"/>
                  </a:lnTo>
                  <a:lnTo>
                    <a:pt x="126" y="796"/>
                  </a:lnTo>
                  <a:lnTo>
                    <a:pt x="126" y="796"/>
                  </a:lnTo>
                  <a:lnTo>
                    <a:pt x="127" y="802"/>
                  </a:lnTo>
                  <a:lnTo>
                    <a:pt x="130" y="808"/>
                  </a:lnTo>
                  <a:lnTo>
                    <a:pt x="132" y="813"/>
                  </a:lnTo>
                  <a:lnTo>
                    <a:pt x="136" y="819"/>
                  </a:lnTo>
                  <a:lnTo>
                    <a:pt x="140" y="822"/>
                  </a:lnTo>
                  <a:lnTo>
                    <a:pt x="146" y="825"/>
                  </a:lnTo>
                  <a:lnTo>
                    <a:pt x="152" y="827"/>
                  </a:lnTo>
                  <a:lnTo>
                    <a:pt x="158" y="827"/>
                  </a:lnTo>
                  <a:lnTo>
                    <a:pt x="604" y="827"/>
                  </a:lnTo>
                  <a:lnTo>
                    <a:pt x="604" y="827"/>
                  </a:lnTo>
                  <a:lnTo>
                    <a:pt x="610" y="827"/>
                  </a:lnTo>
                  <a:lnTo>
                    <a:pt x="616" y="825"/>
                  </a:lnTo>
                  <a:lnTo>
                    <a:pt x="621" y="822"/>
                  </a:lnTo>
                  <a:lnTo>
                    <a:pt x="626" y="819"/>
                  </a:lnTo>
                  <a:lnTo>
                    <a:pt x="630" y="813"/>
                  </a:lnTo>
                  <a:lnTo>
                    <a:pt x="633" y="808"/>
                  </a:lnTo>
                  <a:lnTo>
                    <a:pt x="635" y="802"/>
                  </a:lnTo>
                  <a:lnTo>
                    <a:pt x="636" y="796"/>
                  </a:lnTo>
                  <a:lnTo>
                    <a:pt x="636" y="796"/>
                  </a:lnTo>
                  <a:lnTo>
                    <a:pt x="635" y="790"/>
                  </a:lnTo>
                  <a:lnTo>
                    <a:pt x="633" y="783"/>
                  </a:lnTo>
                  <a:lnTo>
                    <a:pt x="630" y="778"/>
                  </a:lnTo>
                  <a:lnTo>
                    <a:pt x="626" y="773"/>
                  </a:lnTo>
                  <a:lnTo>
                    <a:pt x="621" y="769"/>
                  </a:lnTo>
                  <a:lnTo>
                    <a:pt x="616" y="766"/>
                  </a:lnTo>
                  <a:lnTo>
                    <a:pt x="610" y="765"/>
                  </a:lnTo>
                  <a:lnTo>
                    <a:pt x="604" y="764"/>
                  </a:lnTo>
                  <a:lnTo>
                    <a:pt x="604" y="7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600">
                <a:solidFill>
                  <a:schemeClr val="bg1"/>
                </a:solidFill>
              </a:endParaRPr>
            </a:p>
          </p:txBody>
        </p:sp>
        <p:sp>
          <p:nvSpPr>
            <p:cNvPr id="113" name="Freeform 67">
              <a:extLst>
                <a:ext uri="{FF2B5EF4-FFF2-40B4-BE49-F238E27FC236}">
                  <a16:creationId xmlns:a16="http://schemas.microsoft.com/office/drawing/2014/main" id="{2004525F-C872-3F20-2BBE-4FE406A960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583" y="2060964"/>
              <a:ext cx="96949" cy="96948"/>
            </a:xfrm>
            <a:custGeom>
              <a:avLst/>
              <a:gdLst>
                <a:gd name="T0" fmla="*/ 470 w 1018"/>
                <a:gd name="T1" fmla="*/ 381 h 1018"/>
                <a:gd name="T2" fmla="*/ 461 w 1018"/>
                <a:gd name="T3" fmla="*/ 366 h 1018"/>
                <a:gd name="T4" fmla="*/ 598 w 1018"/>
                <a:gd name="T5" fmla="*/ 217 h 1018"/>
                <a:gd name="T6" fmla="*/ 631 w 1018"/>
                <a:gd name="T7" fmla="*/ 164 h 1018"/>
                <a:gd name="T8" fmla="*/ 636 w 1018"/>
                <a:gd name="T9" fmla="*/ 115 h 1018"/>
                <a:gd name="T10" fmla="*/ 615 w 1018"/>
                <a:gd name="T11" fmla="*/ 57 h 1018"/>
                <a:gd name="T12" fmla="*/ 579 w 1018"/>
                <a:gd name="T13" fmla="*/ 21 h 1018"/>
                <a:gd name="T14" fmla="*/ 521 w 1018"/>
                <a:gd name="T15" fmla="*/ 0 h 1018"/>
                <a:gd name="T16" fmla="*/ 472 w 1018"/>
                <a:gd name="T17" fmla="*/ 5 h 1018"/>
                <a:gd name="T18" fmla="*/ 419 w 1018"/>
                <a:gd name="T19" fmla="*/ 36 h 1018"/>
                <a:gd name="T20" fmla="*/ 19 w 1018"/>
                <a:gd name="T21" fmla="*/ 435 h 1018"/>
                <a:gd name="T22" fmla="*/ 0 w 1018"/>
                <a:gd name="T23" fmla="*/ 510 h 1018"/>
                <a:gd name="T24" fmla="*/ 13 w 1018"/>
                <a:gd name="T25" fmla="*/ 571 h 1018"/>
                <a:gd name="T26" fmla="*/ 47 w 1018"/>
                <a:gd name="T27" fmla="*/ 622 h 1018"/>
                <a:gd name="T28" fmla="*/ 439 w 1018"/>
                <a:gd name="T29" fmla="*/ 997 h 1018"/>
                <a:gd name="T30" fmla="*/ 497 w 1018"/>
                <a:gd name="T31" fmla="*/ 1018 h 1018"/>
                <a:gd name="T32" fmla="*/ 546 w 1018"/>
                <a:gd name="T33" fmla="*/ 1013 h 1018"/>
                <a:gd name="T34" fmla="*/ 598 w 1018"/>
                <a:gd name="T35" fmla="*/ 981 h 1018"/>
                <a:gd name="T36" fmla="*/ 626 w 1018"/>
                <a:gd name="T37" fmla="*/ 940 h 1018"/>
                <a:gd name="T38" fmla="*/ 636 w 1018"/>
                <a:gd name="T39" fmla="*/ 892 h 1018"/>
                <a:gd name="T40" fmla="*/ 621 w 1018"/>
                <a:gd name="T41" fmla="*/ 832 h 1018"/>
                <a:gd name="T42" fmla="*/ 467 w 1018"/>
                <a:gd name="T43" fmla="*/ 663 h 1018"/>
                <a:gd name="T44" fmla="*/ 462 w 1018"/>
                <a:gd name="T45" fmla="*/ 646 h 1018"/>
                <a:gd name="T46" fmla="*/ 477 w 1018"/>
                <a:gd name="T47" fmla="*/ 636 h 1018"/>
                <a:gd name="T48" fmla="*/ 928 w 1018"/>
                <a:gd name="T49" fmla="*/ 630 h 1018"/>
                <a:gd name="T50" fmla="*/ 980 w 1018"/>
                <a:gd name="T51" fmla="*/ 599 h 1018"/>
                <a:gd name="T52" fmla="*/ 1012 w 1018"/>
                <a:gd name="T53" fmla="*/ 546 h 1018"/>
                <a:gd name="T54" fmla="*/ 1018 w 1018"/>
                <a:gd name="T55" fmla="*/ 507 h 1018"/>
                <a:gd name="T56" fmla="*/ 1002 w 1018"/>
                <a:gd name="T57" fmla="*/ 447 h 1018"/>
                <a:gd name="T58" fmla="*/ 961 w 1018"/>
                <a:gd name="T59" fmla="*/ 403 h 1018"/>
                <a:gd name="T60" fmla="*/ 903 w 1018"/>
                <a:gd name="T61" fmla="*/ 383 h 1018"/>
                <a:gd name="T62" fmla="*/ 477 w 1018"/>
                <a:gd name="T63" fmla="*/ 572 h 1018"/>
                <a:gd name="T64" fmla="*/ 440 w 1018"/>
                <a:gd name="T65" fmla="*/ 582 h 1018"/>
                <a:gd name="T66" fmla="*/ 416 w 1018"/>
                <a:gd name="T67" fmla="*/ 602 h 1018"/>
                <a:gd name="T68" fmla="*/ 399 w 1018"/>
                <a:gd name="T69" fmla="*/ 636 h 1018"/>
                <a:gd name="T70" fmla="*/ 399 w 1018"/>
                <a:gd name="T71" fmla="*/ 667 h 1018"/>
                <a:gd name="T72" fmla="*/ 415 w 1018"/>
                <a:gd name="T73" fmla="*/ 702 h 1018"/>
                <a:gd name="T74" fmla="*/ 567 w 1018"/>
                <a:gd name="T75" fmla="*/ 867 h 1018"/>
                <a:gd name="T76" fmla="*/ 567 w 1018"/>
                <a:gd name="T77" fmla="*/ 915 h 1018"/>
                <a:gd name="T78" fmla="*/ 544 w 1018"/>
                <a:gd name="T79" fmla="*/ 944 h 1018"/>
                <a:gd name="T80" fmla="*/ 485 w 1018"/>
                <a:gd name="T81" fmla="*/ 950 h 1018"/>
                <a:gd name="T82" fmla="*/ 91 w 1018"/>
                <a:gd name="T83" fmla="*/ 576 h 1018"/>
                <a:gd name="T84" fmla="*/ 74 w 1018"/>
                <a:gd name="T85" fmla="*/ 551 h 1018"/>
                <a:gd name="T86" fmla="*/ 64 w 1018"/>
                <a:gd name="T87" fmla="*/ 510 h 1018"/>
                <a:gd name="T88" fmla="*/ 71 w 1018"/>
                <a:gd name="T89" fmla="*/ 473 h 1018"/>
                <a:gd name="T90" fmla="*/ 464 w 1018"/>
                <a:gd name="T91" fmla="*/ 82 h 1018"/>
                <a:gd name="T92" fmla="*/ 497 w 1018"/>
                <a:gd name="T93" fmla="*/ 65 h 1018"/>
                <a:gd name="T94" fmla="*/ 549 w 1018"/>
                <a:gd name="T95" fmla="*/ 77 h 1018"/>
                <a:gd name="T96" fmla="*/ 572 w 1018"/>
                <a:gd name="T97" fmla="*/ 115 h 1018"/>
                <a:gd name="T98" fmla="*/ 562 w 1018"/>
                <a:gd name="T99" fmla="*/ 162 h 1018"/>
                <a:gd name="T100" fmla="*/ 411 w 1018"/>
                <a:gd name="T101" fmla="*/ 322 h 1018"/>
                <a:gd name="T102" fmla="*/ 398 w 1018"/>
                <a:gd name="T103" fmla="*/ 358 h 1018"/>
                <a:gd name="T104" fmla="*/ 401 w 1018"/>
                <a:gd name="T105" fmla="*/ 389 h 1018"/>
                <a:gd name="T106" fmla="*/ 420 w 1018"/>
                <a:gd name="T107" fmla="*/ 423 h 1018"/>
                <a:gd name="T108" fmla="*/ 447 w 1018"/>
                <a:gd name="T109" fmla="*/ 440 h 1018"/>
                <a:gd name="T110" fmla="*/ 890 w 1018"/>
                <a:gd name="T111" fmla="*/ 446 h 1018"/>
                <a:gd name="T112" fmla="*/ 926 w 1018"/>
                <a:gd name="T113" fmla="*/ 457 h 1018"/>
                <a:gd name="T114" fmla="*/ 954 w 1018"/>
                <a:gd name="T115" fmla="*/ 502 h 1018"/>
                <a:gd name="T116" fmla="*/ 949 w 1018"/>
                <a:gd name="T117" fmla="*/ 533 h 1018"/>
                <a:gd name="T118" fmla="*/ 903 w 1018"/>
                <a:gd name="T119" fmla="*/ 571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8" h="1018">
                  <a:moveTo>
                    <a:pt x="890" y="382"/>
                  </a:moveTo>
                  <a:lnTo>
                    <a:pt x="477" y="382"/>
                  </a:lnTo>
                  <a:lnTo>
                    <a:pt x="477" y="382"/>
                  </a:lnTo>
                  <a:lnTo>
                    <a:pt x="473" y="382"/>
                  </a:lnTo>
                  <a:lnTo>
                    <a:pt x="470" y="381"/>
                  </a:lnTo>
                  <a:lnTo>
                    <a:pt x="465" y="378"/>
                  </a:lnTo>
                  <a:lnTo>
                    <a:pt x="465" y="378"/>
                  </a:lnTo>
                  <a:lnTo>
                    <a:pt x="462" y="372"/>
                  </a:lnTo>
                  <a:lnTo>
                    <a:pt x="461" y="366"/>
                  </a:lnTo>
                  <a:lnTo>
                    <a:pt x="461" y="366"/>
                  </a:lnTo>
                  <a:lnTo>
                    <a:pt x="462" y="363"/>
                  </a:lnTo>
                  <a:lnTo>
                    <a:pt x="463" y="359"/>
                  </a:lnTo>
                  <a:lnTo>
                    <a:pt x="467" y="355"/>
                  </a:lnTo>
                  <a:lnTo>
                    <a:pt x="598" y="217"/>
                  </a:lnTo>
                  <a:lnTo>
                    <a:pt x="598" y="217"/>
                  </a:lnTo>
                  <a:lnTo>
                    <a:pt x="607" y="207"/>
                  </a:lnTo>
                  <a:lnTo>
                    <a:pt x="615" y="197"/>
                  </a:lnTo>
                  <a:lnTo>
                    <a:pt x="621" y="187"/>
                  </a:lnTo>
                  <a:lnTo>
                    <a:pt x="626" y="176"/>
                  </a:lnTo>
                  <a:lnTo>
                    <a:pt x="631" y="164"/>
                  </a:lnTo>
                  <a:lnTo>
                    <a:pt x="634" y="152"/>
                  </a:lnTo>
                  <a:lnTo>
                    <a:pt x="636" y="139"/>
                  </a:lnTo>
                  <a:lnTo>
                    <a:pt x="636" y="127"/>
                  </a:lnTo>
                  <a:lnTo>
                    <a:pt x="636" y="127"/>
                  </a:lnTo>
                  <a:lnTo>
                    <a:pt x="636" y="115"/>
                  </a:lnTo>
                  <a:lnTo>
                    <a:pt x="634" y="102"/>
                  </a:lnTo>
                  <a:lnTo>
                    <a:pt x="631" y="90"/>
                  </a:lnTo>
                  <a:lnTo>
                    <a:pt x="626" y="78"/>
                  </a:lnTo>
                  <a:lnTo>
                    <a:pt x="621" y="67"/>
                  </a:lnTo>
                  <a:lnTo>
                    <a:pt x="615" y="57"/>
                  </a:lnTo>
                  <a:lnTo>
                    <a:pt x="607" y="46"/>
                  </a:lnTo>
                  <a:lnTo>
                    <a:pt x="598" y="36"/>
                  </a:lnTo>
                  <a:lnTo>
                    <a:pt x="598" y="36"/>
                  </a:lnTo>
                  <a:lnTo>
                    <a:pt x="590" y="29"/>
                  </a:lnTo>
                  <a:lnTo>
                    <a:pt x="579" y="21"/>
                  </a:lnTo>
                  <a:lnTo>
                    <a:pt x="568" y="15"/>
                  </a:lnTo>
                  <a:lnTo>
                    <a:pt x="558" y="10"/>
                  </a:lnTo>
                  <a:lnTo>
                    <a:pt x="546" y="5"/>
                  </a:lnTo>
                  <a:lnTo>
                    <a:pt x="534" y="2"/>
                  </a:lnTo>
                  <a:lnTo>
                    <a:pt x="521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497" y="0"/>
                  </a:lnTo>
                  <a:lnTo>
                    <a:pt x="484" y="2"/>
                  </a:lnTo>
                  <a:lnTo>
                    <a:pt x="472" y="5"/>
                  </a:lnTo>
                  <a:lnTo>
                    <a:pt x="460" y="10"/>
                  </a:lnTo>
                  <a:lnTo>
                    <a:pt x="449" y="15"/>
                  </a:lnTo>
                  <a:lnTo>
                    <a:pt x="439" y="20"/>
                  </a:lnTo>
                  <a:lnTo>
                    <a:pt x="429" y="28"/>
                  </a:lnTo>
                  <a:lnTo>
                    <a:pt x="419" y="36"/>
                  </a:lnTo>
                  <a:lnTo>
                    <a:pt x="47" y="397"/>
                  </a:lnTo>
                  <a:lnTo>
                    <a:pt x="47" y="397"/>
                  </a:lnTo>
                  <a:lnTo>
                    <a:pt x="36" y="409"/>
                  </a:lnTo>
                  <a:lnTo>
                    <a:pt x="27" y="422"/>
                  </a:lnTo>
                  <a:lnTo>
                    <a:pt x="19" y="435"/>
                  </a:lnTo>
                  <a:lnTo>
                    <a:pt x="13" y="448"/>
                  </a:lnTo>
                  <a:lnTo>
                    <a:pt x="7" y="463"/>
                  </a:lnTo>
                  <a:lnTo>
                    <a:pt x="3" y="479"/>
                  </a:lnTo>
                  <a:lnTo>
                    <a:pt x="1" y="4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1" y="526"/>
                  </a:lnTo>
                  <a:lnTo>
                    <a:pt x="3" y="541"/>
                  </a:lnTo>
                  <a:lnTo>
                    <a:pt x="7" y="556"/>
                  </a:lnTo>
                  <a:lnTo>
                    <a:pt x="13" y="571"/>
                  </a:lnTo>
                  <a:lnTo>
                    <a:pt x="19" y="585"/>
                  </a:lnTo>
                  <a:lnTo>
                    <a:pt x="27" y="598"/>
                  </a:lnTo>
                  <a:lnTo>
                    <a:pt x="36" y="610"/>
                  </a:lnTo>
                  <a:lnTo>
                    <a:pt x="47" y="622"/>
                  </a:lnTo>
                  <a:lnTo>
                    <a:pt x="47" y="622"/>
                  </a:lnTo>
                  <a:lnTo>
                    <a:pt x="52" y="627"/>
                  </a:lnTo>
                  <a:lnTo>
                    <a:pt x="419" y="981"/>
                  </a:lnTo>
                  <a:lnTo>
                    <a:pt x="419" y="981"/>
                  </a:lnTo>
                  <a:lnTo>
                    <a:pt x="429" y="989"/>
                  </a:lnTo>
                  <a:lnTo>
                    <a:pt x="439" y="997"/>
                  </a:lnTo>
                  <a:lnTo>
                    <a:pt x="449" y="1003"/>
                  </a:lnTo>
                  <a:lnTo>
                    <a:pt x="460" y="1009"/>
                  </a:lnTo>
                  <a:lnTo>
                    <a:pt x="472" y="1013"/>
                  </a:lnTo>
                  <a:lnTo>
                    <a:pt x="484" y="1016"/>
                  </a:lnTo>
                  <a:lnTo>
                    <a:pt x="497" y="1018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21" y="1018"/>
                  </a:lnTo>
                  <a:lnTo>
                    <a:pt x="534" y="1016"/>
                  </a:lnTo>
                  <a:lnTo>
                    <a:pt x="546" y="1013"/>
                  </a:lnTo>
                  <a:lnTo>
                    <a:pt x="558" y="1009"/>
                  </a:lnTo>
                  <a:lnTo>
                    <a:pt x="568" y="1003"/>
                  </a:lnTo>
                  <a:lnTo>
                    <a:pt x="579" y="997"/>
                  </a:lnTo>
                  <a:lnTo>
                    <a:pt x="590" y="989"/>
                  </a:lnTo>
                  <a:lnTo>
                    <a:pt x="598" y="981"/>
                  </a:lnTo>
                  <a:lnTo>
                    <a:pt x="598" y="981"/>
                  </a:lnTo>
                  <a:lnTo>
                    <a:pt x="607" y="972"/>
                  </a:lnTo>
                  <a:lnTo>
                    <a:pt x="615" y="961"/>
                  </a:lnTo>
                  <a:lnTo>
                    <a:pt x="621" y="951"/>
                  </a:lnTo>
                  <a:lnTo>
                    <a:pt x="626" y="940"/>
                  </a:lnTo>
                  <a:lnTo>
                    <a:pt x="631" y="928"/>
                  </a:lnTo>
                  <a:lnTo>
                    <a:pt x="634" y="916"/>
                  </a:lnTo>
                  <a:lnTo>
                    <a:pt x="636" y="903"/>
                  </a:lnTo>
                  <a:lnTo>
                    <a:pt x="636" y="892"/>
                  </a:lnTo>
                  <a:lnTo>
                    <a:pt x="636" y="892"/>
                  </a:lnTo>
                  <a:lnTo>
                    <a:pt x="636" y="879"/>
                  </a:lnTo>
                  <a:lnTo>
                    <a:pt x="634" y="866"/>
                  </a:lnTo>
                  <a:lnTo>
                    <a:pt x="631" y="854"/>
                  </a:lnTo>
                  <a:lnTo>
                    <a:pt x="626" y="842"/>
                  </a:lnTo>
                  <a:lnTo>
                    <a:pt x="621" y="832"/>
                  </a:lnTo>
                  <a:lnTo>
                    <a:pt x="615" y="821"/>
                  </a:lnTo>
                  <a:lnTo>
                    <a:pt x="608" y="811"/>
                  </a:lnTo>
                  <a:lnTo>
                    <a:pt x="600" y="801"/>
                  </a:lnTo>
                  <a:lnTo>
                    <a:pt x="467" y="663"/>
                  </a:lnTo>
                  <a:lnTo>
                    <a:pt x="467" y="663"/>
                  </a:lnTo>
                  <a:lnTo>
                    <a:pt x="463" y="659"/>
                  </a:lnTo>
                  <a:lnTo>
                    <a:pt x="462" y="656"/>
                  </a:lnTo>
                  <a:lnTo>
                    <a:pt x="461" y="651"/>
                  </a:lnTo>
                  <a:lnTo>
                    <a:pt x="461" y="651"/>
                  </a:lnTo>
                  <a:lnTo>
                    <a:pt x="462" y="646"/>
                  </a:lnTo>
                  <a:lnTo>
                    <a:pt x="467" y="641"/>
                  </a:lnTo>
                  <a:lnTo>
                    <a:pt x="467" y="641"/>
                  </a:lnTo>
                  <a:lnTo>
                    <a:pt x="470" y="637"/>
                  </a:lnTo>
                  <a:lnTo>
                    <a:pt x="473" y="636"/>
                  </a:lnTo>
                  <a:lnTo>
                    <a:pt x="477" y="636"/>
                  </a:lnTo>
                  <a:lnTo>
                    <a:pt x="890" y="636"/>
                  </a:lnTo>
                  <a:lnTo>
                    <a:pt x="890" y="636"/>
                  </a:lnTo>
                  <a:lnTo>
                    <a:pt x="903" y="635"/>
                  </a:lnTo>
                  <a:lnTo>
                    <a:pt x="916" y="633"/>
                  </a:lnTo>
                  <a:lnTo>
                    <a:pt x="928" y="630"/>
                  </a:lnTo>
                  <a:lnTo>
                    <a:pt x="940" y="626"/>
                  </a:lnTo>
                  <a:lnTo>
                    <a:pt x="951" y="620"/>
                  </a:lnTo>
                  <a:lnTo>
                    <a:pt x="961" y="614"/>
                  </a:lnTo>
                  <a:lnTo>
                    <a:pt x="972" y="607"/>
                  </a:lnTo>
                  <a:lnTo>
                    <a:pt x="980" y="599"/>
                  </a:lnTo>
                  <a:lnTo>
                    <a:pt x="989" y="590"/>
                  </a:lnTo>
                  <a:lnTo>
                    <a:pt x="995" y="579"/>
                  </a:lnTo>
                  <a:lnTo>
                    <a:pt x="1002" y="570"/>
                  </a:lnTo>
                  <a:lnTo>
                    <a:pt x="1007" y="558"/>
                  </a:lnTo>
                  <a:lnTo>
                    <a:pt x="1012" y="546"/>
                  </a:lnTo>
                  <a:lnTo>
                    <a:pt x="1015" y="534"/>
                  </a:lnTo>
                  <a:lnTo>
                    <a:pt x="1017" y="521"/>
                  </a:lnTo>
                  <a:lnTo>
                    <a:pt x="1018" y="509"/>
                  </a:lnTo>
                  <a:lnTo>
                    <a:pt x="1018" y="507"/>
                  </a:lnTo>
                  <a:lnTo>
                    <a:pt x="1018" y="507"/>
                  </a:lnTo>
                  <a:lnTo>
                    <a:pt x="1017" y="495"/>
                  </a:lnTo>
                  <a:lnTo>
                    <a:pt x="1015" y="483"/>
                  </a:lnTo>
                  <a:lnTo>
                    <a:pt x="1012" y="470"/>
                  </a:lnTo>
                  <a:lnTo>
                    <a:pt x="1007" y="459"/>
                  </a:lnTo>
                  <a:lnTo>
                    <a:pt x="1002" y="447"/>
                  </a:lnTo>
                  <a:lnTo>
                    <a:pt x="995" y="438"/>
                  </a:lnTo>
                  <a:lnTo>
                    <a:pt x="988" y="428"/>
                  </a:lnTo>
                  <a:lnTo>
                    <a:pt x="980" y="420"/>
                  </a:lnTo>
                  <a:lnTo>
                    <a:pt x="971" y="411"/>
                  </a:lnTo>
                  <a:lnTo>
                    <a:pt x="961" y="403"/>
                  </a:lnTo>
                  <a:lnTo>
                    <a:pt x="950" y="397"/>
                  </a:lnTo>
                  <a:lnTo>
                    <a:pt x="940" y="392"/>
                  </a:lnTo>
                  <a:lnTo>
                    <a:pt x="928" y="388"/>
                  </a:lnTo>
                  <a:lnTo>
                    <a:pt x="916" y="385"/>
                  </a:lnTo>
                  <a:lnTo>
                    <a:pt x="903" y="383"/>
                  </a:lnTo>
                  <a:lnTo>
                    <a:pt x="890" y="382"/>
                  </a:lnTo>
                  <a:lnTo>
                    <a:pt x="890" y="382"/>
                  </a:lnTo>
                  <a:close/>
                  <a:moveTo>
                    <a:pt x="890" y="572"/>
                  </a:moveTo>
                  <a:lnTo>
                    <a:pt x="477" y="572"/>
                  </a:lnTo>
                  <a:lnTo>
                    <a:pt x="477" y="572"/>
                  </a:lnTo>
                  <a:lnTo>
                    <a:pt x="470" y="573"/>
                  </a:lnTo>
                  <a:lnTo>
                    <a:pt x="461" y="574"/>
                  </a:lnTo>
                  <a:lnTo>
                    <a:pt x="454" y="576"/>
                  </a:lnTo>
                  <a:lnTo>
                    <a:pt x="447" y="578"/>
                  </a:lnTo>
                  <a:lnTo>
                    <a:pt x="440" y="582"/>
                  </a:lnTo>
                  <a:lnTo>
                    <a:pt x="433" y="586"/>
                  </a:lnTo>
                  <a:lnTo>
                    <a:pt x="427" y="590"/>
                  </a:lnTo>
                  <a:lnTo>
                    <a:pt x="421" y="595"/>
                  </a:lnTo>
                  <a:lnTo>
                    <a:pt x="421" y="595"/>
                  </a:lnTo>
                  <a:lnTo>
                    <a:pt x="416" y="602"/>
                  </a:lnTo>
                  <a:lnTo>
                    <a:pt x="411" y="607"/>
                  </a:lnTo>
                  <a:lnTo>
                    <a:pt x="408" y="615"/>
                  </a:lnTo>
                  <a:lnTo>
                    <a:pt x="403" y="621"/>
                  </a:lnTo>
                  <a:lnTo>
                    <a:pt x="401" y="629"/>
                  </a:lnTo>
                  <a:lnTo>
                    <a:pt x="399" y="636"/>
                  </a:lnTo>
                  <a:lnTo>
                    <a:pt x="398" y="644"/>
                  </a:lnTo>
                  <a:lnTo>
                    <a:pt x="398" y="651"/>
                  </a:lnTo>
                  <a:lnTo>
                    <a:pt x="398" y="651"/>
                  </a:lnTo>
                  <a:lnTo>
                    <a:pt x="398" y="660"/>
                  </a:lnTo>
                  <a:lnTo>
                    <a:pt x="399" y="667"/>
                  </a:lnTo>
                  <a:lnTo>
                    <a:pt x="401" y="675"/>
                  </a:lnTo>
                  <a:lnTo>
                    <a:pt x="403" y="682"/>
                  </a:lnTo>
                  <a:lnTo>
                    <a:pt x="406" y="689"/>
                  </a:lnTo>
                  <a:lnTo>
                    <a:pt x="411" y="695"/>
                  </a:lnTo>
                  <a:lnTo>
                    <a:pt x="415" y="702"/>
                  </a:lnTo>
                  <a:lnTo>
                    <a:pt x="420" y="707"/>
                  </a:lnTo>
                  <a:lnTo>
                    <a:pt x="554" y="847"/>
                  </a:lnTo>
                  <a:lnTo>
                    <a:pt x="554" y="847"/>
                  </a:lnTo>
                  <a:lnTo>
                    <a:pt x="562" y="856"/>
                  </a:lnTo>
                  <a:lnTo>
                    <a:pt x="567" y="867"/>
                  </a:lnTo>
                  <a:lnTo>
                    <a:pt x="572" y="879"/>
                  </a:lnTo>
                  <a:lnTo>
                    <a:pt x="573" y="892"/>
                  </a:lnTo>
                  <a:lnTo>
                    <a:pt x="573" y="892"/>
                  </a:lnTo>
                  <a:lnTo>
                    <a:pt x="572" y="903"/>
                  </a:lnTo>
                  <a:lnTo>
                    <a:pt x="567" y="915"/>
                  </a:lnTo>
                  <a:lnTo>
                    <a:pt x="562" y="926"/>
                  </a:lnTo>
                  <a:lnTo>
                    <a:pt x="554" y="936"/>
                  </a:lnTo>
                  <a:lnTo>
                    <a:pt x="554" y="936"/>
                  </a:lnTo>
                  <a:lnTo>
                    <a:pt x="549" y="940"/>
                  </a:lnTo>
                  <a:lnTo>
                    <a:pt x="544" y="944"/>
                  </a:lnTo>
                  <a:lnTo>
                    <a:pt x="533" y="950"/>
                  </a:lnTo>
                  <a:lnTo>
                    <a:pt x="521" y="953"/>
                  </a:lnTo>
                  <a:lnTo>
                    <a:pt x="509" y="954"/>
                  </a:lnTo>
                  <a:lnTo>
                    <a:pt x="497" y="953"/>
                  </a:lnTo>
                  <a:lnTo>
                    <a:pt x="485" y="950"/>
                  </a:lnTo>
                  <a:lnTo>
                    <a:pt x="474" y="944"/>
                  </a:lnTo>
                  <a:lnTo>
                    <a:pt x="469" y="940"/>
                  </a:lnTo>
                  <a:lnTo>
                    <a:pt x="463" y="936"/>
                  </a:lnTo>
                  <a:lnTo>
                    <a:pt x="91" y="576"/>
                  </a:lnTo>
                  <a:lnTo>
                    <a:pt x="91" y="576"/>
                  </a:lnTo>
                  <a:lnTo>
                    <a:pt x="88" y="573"/>
                  </a:lnTo>
                  <a:lnTo>
                    <a:pt x="88" y="573"/>
                  </a:lnTo>
                  <a:lnTo>
                    <a:pt x="82" y="565"/>
                  </a:lnTo>
                  <a:lnTo>
                    <a:pt x="77" y="559"/>
                  </a:lnTo>
                  <a:lnTo>
                    <a:pt x="74" y="551"/>
                  </a:lnTo>
                  <a:lnTo>
                    <a:pt x="70" y="543"/>
                  </a:lnTo>
                  <a:lnTo>
                    <a:pt x="67" y="535"/>
                  </a:lnTo>
                  <a:lnTo>
                    <a:pt x="65" y="527"/>
                  </a:lnTo>
                  <a:lnTo>
                    <a:pt x="64" y="518"/>
                  </a:lnTo>
                  <a:lnTo>
                    <a:pt x="64" y="510"/>
                  </a:lnTo>
                  <a:lnTo>
                    <a:pt x="64" y="510"/>
                  </a:lnTo>
                  <a:lnTo>
                    <a:pt x="64" y="500"/>
                  </a:lnTo>
                  <a:lnTo>
                    <a:pt x="65" y="490"/>
                  </a:lnTo>
                  <a:lnTo>
                    <a:pt x="67" y="482"/>
                  </a:lnTo>
                  <a:lnTo>
                    <a:pt x="71" y="473"/>
                  </a:lnTo>
                  <a:lnTo>
                    <a:pt x="75" y="465"/>
                  </a:lnTo>
                  <a:lnTo>
                    <a:pt x="79" y="457"/>
                  </a:lnTo>
                  <a:lnTo>
                    <a:pt x="86" y="450"/>
                  </a:lnTo>
                  <a:lnTo>
                    <a:pt x="91" y="442"/>
                  </a:lnTo>
                  <a:lnTo>
                    <a:pt x="464" y="82"/>
                  </a:lnTo>
                  <a:lnTo>
                    <a:pt x="464" y="82"/>
                  </a:lnTo>
                  <a:lnTo>
                    <a:pt x="469" y="77"/>
                  </a:lnTo>
                  <a:lnTo>
                    <a:pt x="474" y="74"/>
                  </a:lnTo>
                  <a:lnTo>
                    <a:pt x="485" y="69"/>
                  </a:lnTo>
                  <a:lnTo>
                    <a:pt x="497" y="65"/>
                  </a:lnTo>
                  <a:lnTo>
                    <a:pt x="509" y="64"/>
                  </a:lnTo>
                  <a:lnTo>
                    <a:pt x="521" y="65"/>
                  </a:lnTo>
                  <a:lnTo>
                    <a:pt x="533" y="69"/>
                  </a:lnTo>
                  <a:lnTo>
                    <a:pt x="544" y="74"/>
                  </a:lnTo>
                  <a:lnTo>
                    <a:pt x="549" y="77"/>
                  </a:lnTo>
                  <a:lnTo>
                    <a:pt x="554" y="82"/>
                  </a:lnTo>
                  <a:lnTo>
                    <a:pt x="554" y="82"/>
                  </a:lnTo>
                  <a:lnTo>
                    <a:pt x="562" y="91"/>
                  </a:lnTo>
                  <a:lnTo>
                    <a:pt x="567" y="103"/>
                  </a:lnTo>
                  <a:lnTo>
                    <a:pt x="572" y="115"/>
                  </a:lnTo>
                  <a:lnTo>
                    <a:pt x="573" y="127"/>
                  </a:lnTo>
                  <a:lnTo>
                    <a:pt x="573" y="127"/>
                  </a:lnTo>
                  <a:lnTo>
                    <a:pt x="572" y="139"/>
                  </a:lnTo>
                  <a:lnTo>
                    <a:pt x="567" y="151"/>
                  </a:lnTo>
                  <a:lnTo>
                    <a:pt x="562" y="162"/>
                  </a:lnTo>
                  <a:lnTo>
                    <a:pt x="553" y="173"/>
                  </a:lnTo>
                  <a:lnTo>
                    <a:pt x="421" y="310"/>
                  </a:lnTo>
                  <a:lnTo>
                    <a:pt x="421" y="310"/>
                  </a:lnTo>
                  <a:lnTo>
                    <a:pt x="416" y="315"/>
                  </a:lnTo>
                  <a:lnTo>
                    <a:pt x="411" y="322"/>
                  </a:lnTo>
                  <a:lnTo>
                    <a:pt x="408" y="329"/>
                  </a:lnTo>
                  <a:lnTo>
                    <a:pt x="403" y="336"/>
                  </a:lnTo>
                  <a:lnTo>
                    <a:pt x="401" y="343"/>
                  </a:lnTo>
                  <a:lnTo>
                    <a:pt x="399" y="351"/>
                  </a:lnTo>
                  <a:lnTo>
                    <a:pt x="398" y="358"/>
                  </a:lnTo>
                  <a:lnTo>
                    <a:pt x="398" y="366"/>
                  </a:lnTo>
                  <a:lnTo>
                    <a:pt x="398" y="366"/>
                  </a:lnTo>
                  <a:lnTo>
                    <a:pt x="398" y="374"/>
                  </a:lnTo>
                  <a:lnTo>
                    <a:pt x="399" y="382"/>
                  </a:lnTo>
                  <a:lnTo>
                    <a:pt x="401" y="389"/>
                  </a:lnTo>
                  <a:lnTo>
                    <a:pt x="403" y="397"/>
                  </a:lnTo>
                  <a:lnTo>
                    <a:pt x="408" y="403"/>
                  </a:lnTo>
                  <a:lnTo>
                    <a:pt x="411" y="410"/>
                  </a:lnTo>
                  <a:lnTo>
                    <a:pt x="416" y="416"/>
                  </a:lnTo>
                  <a:lnTo>
                    <a:pt x="420" y="423"/>
                  </a:lnTo>
                  <a:lnTo>
                    <a:pt x="420" y="423"/>
                  </a:lnTo>
                  <a:lnTo>
                    <a:pt x="427" y="428"/>
                  </a:lnTo>
                  <a:lnTo>
                    <a:pt x="433" y="432"/>
                  </a:lnTo>
                  <a:lnTo>
                    <a:pt x="440" y="437"/>
                  </a:lnTo>
                  <a:lnTo>
                    <a:pt x="447" y="440"/>
                  </a:lnTo>
                  <a:lnTo>
                    <a:pt x="454" y="442"/>
                  </a:lnTo>
                  <a:lnTo>
                    <a:pt x="461" y="444"/>
                  </a:lnTo>
                  <a:lnTo>
                    <a:pt x="470" y="445"/>
                  </a:lnTo>
                  <a:lnTo>
                    <a:pt x="477" y="446"/>
                  </a:lnTo>
                  <a:lnTo>
                    <a:pt x="890" y="446"/>
                  </a:lnTo>
                  <a:lnTo>
                    <a:pt x="890" y="446"/>
                  </a:lnTo>
                  <a:lnTo>
                    <a:pt x="897" y="446"/>
                  </a:lnTo>
                  <a:lnTo>
                    <a:pt x="903" y="447"/>
                  </a:lnTo>
                  <a:lnTo>
                    <a:pt x="915" y="451"/>
                  </a:lnTo>
                  <a:lnTo>
                    <a:pt x="926" y="457"/>
                  </a:lnTo>
                  <a:lnTo>
                    <a:pt x="935" y="465"/>
                  </a:lnTo>
                  <a:lnTo>
                    <a:pt x="943" y="474"/>
                  </a:lnTo>
                  <a:lnTo>
                    <a:pt x="949" y="484"/>
                  </a:lnTo>
                  <a:lnTo>
                    <a:pt x="953" y="497"/>
                  </a:lnTo>
                  <a:lnTo>
                    <a:pt x="954" y="502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15"/>
                  </a:lnTo>
                  <a:lnTo>
                    <a:pt x="953" y="521"/>
                  </a:lnTo>
                  <a:lnTo>
                    <a:pt x="949" y="533"/>
                  </a:lnTo>
                  <a:lnTo>
                    <a:pt x="943" y="544"/>
                  </a:lnTo>
                  <a:lnTo>
                    <a:pt x="935" y="554"/>
                  </a:lnTo>
                  <a:lnTo>
                    <a:pt x="926" y="561"/>
                  </a:lnTo>
                  <a:lnTo>
                    <a:pt x="915" y="568"/>
                  </a:lnTo>
                  <a:lnTo>
                    <a:pt x="903" y="571"/>
                  </a:lnTo>
                  <a:lnTo>
                    <a:pt x="897" y="572"/>
                  </a:lnTo>
                  <a:lnTo>
                    <a:pt x="890" y="572"/>
                  </a:lnTo>
                  <a:lnTo>
                    <a:pt x="890" y="5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600">
                <a:solidFill>
                  <a:schemeClr val="bg1"/>
                </a:solidFill>
              </a:endParaRPr>
            </a:p>
          </p:txBody>
        </p:sp>
      </p:grpSp>
      <p:sp>
        <p:nvSpPr>
          <p:cNvPr id="78" name="Freeform 188">
            <a:extLst>
              <a:ext uri="{FF2B5EF4-FFF2-40B4-BE49-F238E27FC236}">
                <a16:creationId xmlns:a16="http://schemas.microsoft.com/office/drawing/2014/main" id="{376AE02C-D1CE-A721-9FF0-94370744D2DE}"/>
              </a:ext>
            </a:extLst>
          </p:cNvPr>
          <p:cNvSpPr>
            <a:spLocks noEditPoints="1"/>
          </p:cNvSpPr>
          <p:nvPr/>
        </p:nvSpPr>
        <p:spPr bwMode="auto">
          <a:xfrm>
            <a:off x="21556501" y="5396196"/>
            <a:ext cx="825949" cy="813575"/>
          </a:xfrm>
          <a:custGeom>
            <a:avLst/>
            <a:gdLst>
              <a:gd name="T0" fmla="*/ 79 w 134"/>
              <a:gd name="T1" fmla="*/ 99 h 132"/>
              <a:gd name="T2" fmla="*/ 76 w 134"/>
              <a:gd name="T3" fmla="*/ 102 h 132"/>
              <a:gd name="T4" fmla="*/ 73 w 134"/>
              <a:gd name="T5" fmla="*/ 99 h 132"/>
              <a:gd name="T6" fmla="*/ 74 w 134"/>
              <a:gd name="T7" fmla="*/ 96 h 132"/>
              <a:gd name="T8" fmla="*/ 78 w 134"/>
              <a:gd name="T9" fmla="*/ 96 h 132"/>
              <a:gd name="T10" fmla="*/ 98 w 134"/>
              <a:gd name="T11" fmla="*/ 18 h 132"/>
              <a:gd name="T12" fmla="*/ 14 w 134"/>
              <a:gd name="T13" fmla="*/ 20 h 132"/>
              <a:gd name="T14" fmla="*/ 98 w 134"/>
              <a:gd name="T15" fmla="*/ 22 h 132"/>
              <a:gd name="T16" fmla="*/ 98 w 134"/>
              <a:gd name="T17" fmla="*/ 18 h 132"/>
              <a:gd name="T18" fmla="*/ 17 w 134"/>
              <a:gd name="T19" fmla="*/ 33 h 132"/>
              <a:gd name="T20" fmla="*/ 17 w 134"/>
              <a:gd name="T21" fmla="*/ 36 h 132"/>
              <a:gd name="T22" fmla="*/ 102 w 134"/>
              <a:gd name="T23" fmla="*/ 34 h 132"/>
              <a:gd name="T24" fmla="*/ 102 w 134"/>
              <a:gd name="T25" fmla="*/ 49 h 132"/>
              <a:gd name="T26" fmla="*/ 17 w 134"/>
              <a:gd name="T27" fmla="*/ 47 h 132"/>
              <a:gd name="T28" fmla="*/ 17 w 134"/>
              <a:gd name="T29" fmla="*/ 50 h 132"/>
              <a:gd name="T30" fmla="*/ 102 w 134"/>
              <a:gd name="T31" fmla="*/ 49 h 132"/>
              <a:gd name="T32" fmla="*/ 108 w 134"/>
              <a:gd name="T33" fmla="*/ 127 h 132"/>
              <a:gd name="T34" fmla="*/ 24 w 134"/>
              <a:gd name="T35" fmla="*/ 106 h 132"/>
              <a:gd name="T36" fmla="*/ 5 w 134"/>
              <a:gd name="T37" fmla="*/ 8 h 132"/>
              <a:gd name="T38" fmla="*/ 108 w 134"/>
              <a:gd name="T39" fmla="*/ 5 h 132"/>
              <a:gd name="T40" fmla="*/ 110 w 134"/>
              <a:gd name="T41" fmla="*/ 66 h 132"/>
              <a:gd name="T42" fmla="*/ 116 w 134"/>
              <a:gd name="T43" fmla="*/ 8 h 132"/>
              <a:gd name="T44" fmla="*/ 8 w 134"/>
              <a:gd name="T45" fmla="*/ 0 h 132"/>
              <a:gd name="T46" fmla="*/ 0 w 134"/>
              <a:gd name="T47" fmla="*/ 124 h 132"/>
              <a:gd name="T48" fmla="*/ 108 w 134"/>
              <a:gd name="T49" fmla="*/ 132 h 132"/>
              <a:gd name="T50" fmla="*/ 116 w 134"/>
              <a:gd name="T51" fmla="*/ 104 h 132"/>
              <a:gd name="T52" fmla="*/ 111 w 134"/>
              <a:gd name="T53" fmla="*/ 124 h 132"/>
              <a:gd name="T54" fmla="*/ 113 w 134"/>
              <a:gd name="T55" fmla="*/ 104 h 132"/>
              <a:gd name="T56" fmla="*/ 88 w 134"/>
              <a:gd name="T57" fmla="*/ 77 h 132"/>
              <a:gd name="T58" fmla="*/ 79 w 134"/>
              <a:gd name="T59" fmla="*/ 82 h 132"/>
              <a:gd name="T60" fmla="*/ 104 w 134"/>
              <a:gd name="T61" fmla="*/ 109 h 132"/>
              <a:gd name="T62" fmla="*/ 98 w 134"/>
              <a:gd name="T63" fmla="*/ 76 h 132"/>
              <a:gd name="T64" fmla="*/ 92 w 134"/>
              <a:gd name="T65" fmla="*/ 79 h 132"/>
              <a:gd name="T66" fmla="*/ 113 w 134"/>
              <a:gd name="T67" fmla="*/ 93 h 132"/>
              <a:gd name="T68" fmla="*/ 98 w 134"/>
              <a:gd name="T69" fmla="*/ 76 h 132"/>
              <a:gd name="T70" fmla="*/ 117 w 134"/>
              <a:gd name="T71" fmla="*/ 60 h 132"/>
              <a:gd name="T72" fmla="*/ 102 w 134"/>
              <a:gd name="T73" fmla="*/ 76 h 132"/>
              <a:gd name="T74" fmla="*/ 101 w 134"/>
              <a:gd name="T75" fmla="*/ 78 h 132"/>
              <a:gd name="T76" fmla="*/ 113 w 134"/>
              <a:gd name="T77" fmla="*/ 88 h 132"/>
              <a:gd name="T78" fmla="*/ 110 w 134"/>
              <a:gd name="T79" fmla="*/ 83 h 132"/>
              <a:gd name="T80" fmla="*/ 130 w 134"/>
              <a:gd name="T81" fmla="*/ 57 h 132"/>
              <a:gd name="T82" fmla="*/ 76 w 134"/>
              <a:gd name="T83" fmla="*/ 119 h 132"/>
              <a:gd name="T84" fmla="*/ 93 w 134"/>
              <a:gd name="T85" fmla="*/ 104 h 132"/>
              <a:gd name="T86" fmla="*/ 59 w 134"/>
              <a:gd name="T87" fmla="*/ 98 h 132"/>
              <a:gd name="T88" fmla="*/ 76 w 134"/>
              <a:gd name="T89" fmla="*/ 79 h 132"/>
              <a:gd name="T90" fmla="*/ 76 w 134"/>
              <a:gd name="T91" fmla="*/ 7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4" h="132">
                <a:moveTo>
                  <a:pt x="84" y="96"/>
                </a:moveTo>
                <a:cubicBezTo>
                  <a:pt x="79" y="99"/>
                  <a:pt x="79" y="99"/>
                  <a:pt x="79" y="99"/>
                </a:cubicBezTo>
                <a:cubicBezTo>
                  <a:pt x="81" y="105"/>
                  <a:pt x="81" y="105"/>
                  <a:pt x="81" y="105"/>
                </a:cubicBezTo>
                <a:cubicBezTo>
                  <a:pt x="76" y="102"/>
                  <a:pt x="76" y="102"/>
                  <a:pt x="76" y="102"/>
                </a:cubicBezTo>
                <a:cubicBezTo>
                  <a:pt x="71" y="105"/>
                  <a:pt x="71" y="105"/>
                  <a:pt x="71" y="105"/>
                </a:cubicBezTo>
                <a:cubicBezTo>
                  <a:pt x="73" y="99"/>
                  <a:pt x="73" y="99"/>
                  <a:pt x="73" y="99"/>
                </a:cubicBezTo>
                <a:cubicBezTo>
                  <a:pt x="68" y="96"/>
                  <a:pt x="68" y="96"/>
                  <a:pt x="68" y="96"/>
                </a:cubicBezTo>
                <a:cubicBezTo>
                  <a:pt x="74" y="96"/>
                  <a:pt x="74" y="96"/>
                  <a:pt x="74" y="96"/>
                </a:cubicBezTo>
                <a:cubicBezTo>
                  <a:pt x="76" y="90"/>
                  <a:pt x="76" y="90"/>
                  <a:pt x="76" y="90"/>
                </a:cubicBezTo>
                <a:cubicBezTo>
                  <a:pt x="78" y="96"/>
                  <a:pt x="78" y="96"/>
                  <a:pt x="78" y="96"/>
                </a:cubicBezTo>
                <a:lnTo>
                  <a:pt x="84" y="96"/>
                </a:lnTo>
                <a:close/>
                <a:moveTo>
                  <a:pt x="98" y="18"/>
                </a:moveTo>
                <a:cubicBezTo>
                  <a:pt x="17" y="18"/>
                  <a:pt x="17" y="18"/>
                  <a:pt x="17" y="18"/>
                </a:cubicBezTo>
                <a:cubicBezTo>
                  <a:pt x="15" y="18"/>
                  <a:pt x="14" y="19"/>
                  <a:pt x="14" y="20"/>
                </a:cubicBezTo>
                <a:cubicBezTo>
                  <a:pt x="14" y="21"/>
                  <a:pt x="15" y="22"/>
                  <a:pt x="17" y="22"/>
                </a:cubicBezTo>
                <a:cubicBezTo>
                  <a:pt x="98" y="22"/>
                  <a:pt x="98" y="22"/>
                  <a:pt x="98" y="22"/>
                </a:cubicBezTo>
                <a:cubicBezTo>
                  <a:pt x="100" y="22"/>
                  <a:pt x="102" y="21"/>
                  <a:pt x="102" y="20"/>
                </a:cubicBezTo>
                <a:cubicBezTo>
                  <a:pt x="102" y="19"/>
                  <a:pt x="100" y="18"/>
                  <a:pt x="98" y="18"/>
                </a:cubicBezTo>
                <a:close/>
                <a:moveTo>
                  <a:pt x="98" y="33"/>
                </a:moveTo>
                <a:cubicBezTo>
                  <a:pt x="17" y="33"/>
                  <a:pt x="17" y="33"/>
                  <a:pt x="17" y="33"/>
                </a:cubicBezTo>
                <a:cubicBezTo>
                  <a:pt x="15" y="33"/>
                  <a:pt x="14" y="33"/>
                  <a:pt x="14" y="34"/>
                </a:cubicBezTo>
                <a:cubicBezTo>
                  <a:pt x="14" y="35"/>
                  <a:pt x="15" y="36"/>
                  <a:pt x="17" y="36"/>
                </a:cubicBezTo>
                <a:cubicBezTo>
                  <a:pt x="98" y="36"/>
                  <a:pt x="98" y="36"/>
                  <a:pt x="98" y="36"/>
                </a:cubicBezTo>
                <a:cubicBezTo>
                  <a:pt x="100" y="36"/>
                  <a:pt x="102" y="35"/>
                  <a:pt x="102" y="34"/>
                </a:cubicBezTo>
                <a:cubicBezTo>
                  <a:pt x="102" y="33"/>
                  <a:pt x="100" y="33"/>
                  <a:pt x="98" y="33"/>
                </a:cubicBezTo>
                <a:close/>
                <a:moveTo>
                  <a:pt x="102" y="49"/>
                </a:moveTo>
                <a:cubicBezTo>
                  <a:pt x="102" y="48"/>
                  <a:pt x="100" y="47"/>
                  <a:pt x="98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15" y="47"/>
                  <a:pt x="14" y="48"/>
                  <a:pt x="14" y="49"/>
                </a:cubicBezTo>
                <a:cubicBezTo>
                  <a:pt x="14" y="49"/>
                  <a:pt x="15" y="50"/>
                  <a:pt x="17" y="50"/>
                </a:cubicBezTo>
                <a:cubicBezTo>
                  <a:pt x="98" y="50"/>
                  <a:pt x="98" y="50"/>
                  <a:pt x="98" y="50"/>
                </a:cubicBezTo>
                <a:cubicBezTo>
                  <a:pt x="100" y="50"/>
                  <a:pt x="102" y="49"/>
                  <a:pt x="102" y="49"/>
                </a:cubicBezTo>
                <a:close/>
                <a:moveTo>
                  <a:pt x="111" y="124"/>
                </a:moveTo>
                <a:cubicBezTo>
                  <a:pt x="111" y="125"/>
                  <a:pt x="109" y="127"/>
                  <a:pt x="108" y="127"/>
                </a:cubicBezTo>
                <a:cubicBezTo>
                  <a:pt x="98" y="127"/>
                  <a:pt x="98" y="127"/>
                  <a:pt x="98" y="127"/>
                </a:cubicBezTo>
                <a:cubicBezTo>
                  <a:pt x="72" y="127"/>
                  <a:pt x="24" y="106"/>
                  <a:pt x="24" y="106"/>
                </a:cubicBezTo>
                <a:cubicBezTo>
                  <a:pt x="15" y="117"/>
                  <a:pt x="5" y="113"/>
                  <a:pt x="5" y="108"/>
                </a:cubicBezTo>
                <a:cubicBezTo>
                  <a:pt x="5" y="8"/>
                  <a:pt x="5" y="8"/>
                  <a:pt x="5" y="8"/>
                </a:cubicBezTo>
                <a:cubicBezTo>
                  <a:pt x="5" y="7"/>
                  <a:pt x="6" y="5"/>
                  <a:pt x="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9" y="5"/>
                  <a:pt x="111" y="7"/>
                  <a:pt x="111" y="8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3" y="59"/>
                  <a:pt x="116" y="58"/>
                  <a:pt x="116" y="5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4"/>
                  <a:pt x="112" y="0"/>
                  <a:pt x="108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8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8"/>
                  <a:pt x="3" y="132"/>
                  <a:pt x="8" y="132"/>
                </a:cubicBezTo>
                <a:cubicBezTo>
                  <a:pt x="108" y="132"/>
                  <a:pt x="108" y="132"/>
                  <a:pt x="108" y="132"/>
                </a:cubicBezTo>
                <a:cubicBezTo>
                  <a:pt x="112" y="132"/>
                  <a:pt x="116" y="128"/>
                  <a:pt x="116" y="124"/>
                </a:cubicBezTo>
                <a:cubicBezTo>
                  <a:pt x="116" y="104"/>
                  <a:pt x="116" y="104"/>
                  <a:pt x="116" y="104"/>
                </a:cubicBezTo>
                <a:cubicBezTo>
                  <a:pt x="111" y="110"/>
                  <a:pt x="111" y="110"/>
                  <a:pt x="111" y="110"/>
                </a:cubicBezTo>
                <a:lnTo>
                  <a:pt x="111" y="124"/>
                </a:lnTo>
                <a:close/>
                <a:moveTo>
                  <a:pt x="108" y="109"/>
                </a:moveTo>
                <a:cubicBezTo>
                  <a:pt x="113" y="104"/>
                  <a:pt x="113" y="104"/>
                  <a:pt x="113" y="104"/>
                </a:cubicBezTo>
                <a:cubicBezTo>
                  <a:pt x="114" y="103"/>
                  <a:pt x="114" y="101"/>
                  <a:pt x="113" y="100"/>
                </a:cubicBezTo>
                <a:cubicBezTo>
                  <a:pt x="88" y="77"/>
                  <a:pt x="88" y="77"/>
                  <a:pt x="88" y="77"/>
                </a:cubicBezTo>
                <a:cubicBezTo>
                  <a:pt x="87" y="75"/>
                  <a:pt x="85" y="75"/>
                  <a:pt x="83" y="77"/>
                </a:cubicBezTo>
                <a:cubicBezTo>
                  <a:pt x="79" y="82"/>
                  <a:pt x="79" y="82"/>
                  <a:pt x="79" y="82"/>
                </a:cubicBezTo>
                <a:cubicBezTo>
                  <a:pt x="78" y="83"/>
                  <a:pt x="78" y="85"/>
                  <a:pt x="79" y="86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5" y="111"/>
                  <a:pt x="107" y="110"/>
                  <a:pt x="108" y="109"/>
                </a:cubicBezTo>
                <a:close/>
                <a:moveTo>
                  <a:pt x="98" y="76"/>
                </a:moveTo>
                <a:cubicBezTo>
                  <a:pt x="97" y="75"/>
                  <a:pt x="96" y="76"/>
                  <a:pt x="95" y="76"/>
                </a:cubicBezTo>
                <a:cubicBezTo>
                  <a:pt x="92" y="79"/>
                  <a:pt x="92" y="79"/>
                  <a:pt x="92" y="79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13" y="93"/>
                  <a:pt x="113" y="93"/>
                  <a:pt x="113" y="93"/>
                </a:cubicBezTo>
                <a:cubicBezTo>
                  <a:pt x="113" y="92"/>
                  <a:pt x="113" y="91"/>
                  <a:pt x="112" y="90"/>
                </a:cubicBezTo>
                <a:lnTo>
                  <a:pt x="98" y="76"/>
                </a:lnTo>
                <a:close/>
                <a:moveTo>
                  <a:pt x="130" y="57"/>
                </a:moveTo>
                <a:cubicBezTo>
                  <a:pt x="127" y="54"/>
                  <a:pt x="123" y="53"/>
                  <a:pt x="117" y="60"/>
                </a:cubicBezTo>
                <a:cubicBezTo>
                  <a:pt x="112" y="65"/>
                  <a:pt x="109" y="74"/>
                  <a:pt x="105" y="78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102" y="75"/>
                  <a:pt x="101" y="75"/>
                  <a:pt x="100" y="76"/>
                </a:cubicBezTo>
                <a:cubicBezTo>
                  <a:pt x="100" y="76"/>
                  <a:pt x="100" y="77"/>
                  <a:pt x="101" y="78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12" y="88"/>
                  <a:pt x="113" y="88"/>
                  <a:pt x="113" y="88"/>
                </a:cubicBezTo>
                <a:cubicBezTo>
                  <a:pt x="114" y="87"/>
                  <a:pt x="114" y="86"/>
                  <a:pt x="113" y="86"/>
                </a:cubicBezTo>
                <a:cubicBezTo>
                  <a:pt x="110" y="83"/>
                  <a:pt x="110" y="83"/>
                  <a:pt x="110" y="83"/>
                </a:cubicBezTo>
                <a:cubicBezTo>
                  <a:pt x="114" y="79"/>
                  <a:pt x="123" y="75"/>
                  <a:pt x="127" y="70"/>
                </a:cubicBezTo>
                <a:cubicBezTo>
                  <a:pt x="134" y="63"/>
                  <a:pt x="133" y="59"/>
                  <a:pt x="130" y="57"/>
                </a:cubicBezTo>
                <a:close/>
                <a:moveTo>
                  <a:pt x="56" y="98"/>
                </a:moveTo>
                <a:cubicBezTo>
                  <a:pt x="56" y="110"/>
                  <a:pt x="65" y="119"/>
                  <a:pt x="76" y="119"/>
                </a:cubicBezTo>
                <a:cubicBezTo>
                  <a:pt x="85" y="119"/>
                  <a:pt x="92" y="114"/>
                  <a:pt x="95" y="106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1" y="111"/>
                  <a:pt x="84" y="116"/>
                  <a:pt x="76" y="116"/>
                </a:cubicBezTo>
                <a:cubicBezTo>
                  <a:pt x="67" y="116"/>
                  <a:pt x="59" y="108"/>
                  <a:pt x="59" y="98"/>
                </a:cubicBezTo>
                <a:cubicBezTo>
                  <a:pt x="59" y="89"/>
                  <a:pt x="66" y="81"/>
                  <a:pt x="75" y="81"/>
                </a:cubicBezTo>
                <a:cubicBezTo>
                  <a:pt x="75" y="80"/>
                  <a:pt x="76" y="80"/>
                  <a:pt x="76" y="79"/>
                </a:cubicBezTo>
                <a:cubicBezTo>
                  <a:pt x="77" y="78"/>
                  <a:pt x="77" y="78"/>
                  <a:pt x="77" y="78"/>
                </a:cubicBezTo>
                <a:cubicBezTo>
                  <a:pt x="77" y="78"/>
                  <a:pt x="77" y="78"/>
                  <a:pt x="76" y="78"/>
                </a:cubicBezTo>
                <a:cubicBezTo>
                  <a:pt x="65" y="78"/>
                  <a:pt x="56" y="87"/>
                  <a:pt x="56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600">
              <a:solidFill>
                <a:schemeClr val="bg1"/>
              </a:solidFill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B9FFC0F-DF0E-4400-DDD4-CA40991321AA}"/>
              </a:ext>
            </a:extLst>
          </p:cNvPr>
          <p:cNvGrpSpPr/>
          <p:nvPr/>
        </p:nvGrpSpPr>
        <p:grpSpPr>
          <a:xfrm>
            <a:off x="15150669" y="5266360"/>
            <a:ext cx="834640" cy="968500"/>
            <a:chOff x="5420730" y="2065968"/>
            <a:chExt cx="248419" cy="288261"/>
          </a:xfrm>
        </p:grpSpPr>
        <p:sp>
          <p:nvSpPr>
            <p:cNvPr id="110" name="Freeform 100">
              <a:extLst>
                <a:ext uri="{FF2B5EF4-FFF2-40B4-BE49-F238E27FC236}">
                  <a16:creationId xmlns:a16="http://schemas.microsoft.com/office/drawing/2014/main" id="{42B6CB46-ED4E-785F-DCE0-6D97DA91B5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0730" y="2127504"/>
              <a:ext cx="168933" cy="226725"/>
            </a:xfrm>
            <a:custGeom>
              <a:avLst/>
              <a:gdLst>
                <a:gd name="T0" fmla="*/ 582 w 763"/>
                <a:gd name="T1" fmla="*/ 187 h 1018"/>
                <a:gd name="T2" fmla="*/ 572 w 763"/>
                <a:gd name="T3" fmla="*/ 92 h 1018"/>
                <a:gd name="T4" fmla="*/ 561 w 763"/>
                <a:gd name="T5" fmla="*/ 48 h 1018"/>
                <a:gd name="T6" fmla="*/ 527 w 763"/>
                <a:gd name="T7" fmla="*/ 12 h 1018"/>
                <a:gd name="T8" fmla="*/ 87 w 763"/>
                <a:gd name="T9" fmla="*/ 0 h 1018"/>
                <a:gd name="T10" fmla="*/ 45 w 763"/>
                <a:gd name="T11" fmla="*/ 12 h 1018"/>
                <a:gd name="T12" fmla="*/ 10 w 763"/>
                <a:gd name="T13" fmla="*/ 48 h 1018"/>
                <a:gd name="T14" fmla="*/ 0 w 763"/>
                <a:gd name="T15" fmla="*/ 927 h 1018"/>
                <a:gd name="T16" fmla="*/ 10 w 763"/>
                <a:gd name="T17" fmla="*/ 970 h 1018"/>
                <a:gd name="T18" fmla="*/ 45 w 763"/>
                <a:gd name="T19" fmla="*/ 1007 h 1018"/>
                <a:gd name="T20" fmla="*/ 676 w 763"/>
                <a:gd name="T21" fmla="*/ 1018 h 1018"/>
                <a:gd name="T22" fmla="*/ 716 w 763"/>
                <a:gd name="T23" fmla="*/ 1007 h 1018"/>
                <a:gd name="T24" fmla="*/ 752 w 763"/>
                <a:gd name="T25" fmla="*/ 970 h 1018"/>
                <a:gd name="T26" fmla="*/ 763 w 763"/>
                <a:gd name="T27" fmla="*/ 283 h 1018"/>
                <a:gd name="T28" fmla="*/ 752 w 763"/>
                <a:gd name="T29" fmla="*/ 239 h 1018"/>
                <a:gd name="T30" fmla="*/ 716 w 763"/>
                <a:gd name="T31" fmla="*/ 203 h 1018"/>
                <a:gd name="T32" fmla="*/ 676 w 763"/>
                <a:gd name="T33" fmla="*/ 191 h 1018"/>
                <a:gd name="T34" fmla="*/ 692 w 763"/>
                <a:gd name="T35" fmla="*/ 946 h 1018"/>
                <a:gd name="T36" fmla="*/ 87 w 763"/>
                <a:gd name="T37" fmla="*/ 955 h 1018"/>
                <a:gd name="T38" fmla="*/ 65 w 763"/>
                <a:gd name="T39" fmla="*/ 938 h 1018"/>
                <a:gd name="T40" fmla="*/ 65 w 763"/>
                <a:gd name="T41" fmla="*/ 81 h 1018"/>
                <a:gd name="T42" fmla="*/ 87 w 763"/>
                <a:gd name="T43" fmla="*/ 64 h 1018"/>
                <a:gd name="T44" fmla="*/ 501 w 763"/>
                <a:gd name="T45" fmla="*/ 72 h 1018"/>
                <a:gd name="T46" fmla="*/ 508 w 763"/>
                <a:gd name="T47" fmla="*/ 163 h 1018"/>
                <a:gd name="T48" fmla="*/ 523 w 763"/>
                <a:gd name="T49" fmla="*/ 214 h 1018"/>
                <a:gd name="T50" fmla="*/ 562 w 763"/>
                <a:gd name="T51" fmla="*/ 248 h 1018"/>
                <a:gd name="T52" fmla="*/ 676 w 763"/>
                <a:gd name="T53" fmla="*/ 255 h 1018"/>
                <a:gd name="T54" fmla="*/ 697 w 763"/>
                <a:gd name="T55" fmla="*/ 271 h 1018"/>
                <a:gd name="T56" fmla="*/ 413 w 763"/>
                <a:gd name="T57" fmla="*/ 319 h 1018"/>
                <a:gd name="T58" fmla="*/ 442 w 763"/>
                <a:gd name="T59" fmla="*/ 299 h 1018"/>
                <a:gd name="T60" fmla="*/ 440 w 763"/>
                <a:gd name="T61" fmla="*/ 269 h 1018"/>
                <a:gd name="T62" fmla="*/ 158 w 763"/>
                <a:gd name="T63" fmla="*/ 255 h 1018"/>
                <a:gd name="T64" fmla="*/ 132 w 763"/>
                <a:gd name="T65" fmla="*/ 269 h 1018"/>
                <a:gd name="T66" fmla="*/ 130 w 763"/>
                <a:gd name="T67" fmla="*/ 299 h 1018"/>
                <a:gd name="T68" fmla="*/ 158 w 763"/>
                <a:gd name="T69" fmla="*/ 319 h 1018"/>
                <a:gd name="T70" fmla="*/ 146 w 763"/>
                <a:gd name="T71" fmla="*/ 385 h 1018"/>
                <a:gd name="T72" fmla="*/ 126 w 763"/>
                <a:gd name="T73" fmla="*/ 414 h 1018"/>
                <a:gd name="T74" fmla="*/ 140 w 763"/>
                <a:gd name="T75" fmla="*/ 440 h 1018"/>
                <a:gd name="T76" fmla="*/ 610 w 763"/>
                <a:gd name="T77" fmla="*/ 445 h 1018"/>
                <a:gd name="T78" fmla="*/ 635 w 763"/>
                <a:gd name="T79" fmla="*/ 420 h 1018"/>
                <a:gd name="T80" fmla="*/ 626 w 763"/>
                <a:gd name="T81" fmla="*/ 392 h 1018"/>
                <a:gd name="T82" fmla="*/ 604 w 763"/>
                <a:gd name="T83" fmla="*/ 510 h 1018"/>
                <a:gd name="T84" fmla="*/ 136 w 763"/>
                <a:gd name="T85" fmla="*/ 518 h 1018"/>
                <a:gd name="T86" fmla="*/ 127 w 763"/>
                <a:gd name="T87" fmla="*/ 547 h 1018"/>
                <a:gd name="T88" fmla="*/ 152 w 763"/>
                <a:gd name="T89" fmla="*/ 572 h 1018"/>
                <a:gd name="T90" fmla="*/ 621 w 763"/>
                <a:gd name="T91" fmla="*/ 567 h 1018"/>
                <a:gd name="T92" fmla="*/ 636 w 763"/>
                <a:gd name="T93" fmla="*/ 541 h 1018"/>
                <a:gd name="T94" fmla="*/ 616 w 763"/>
                <a:gd name="T95" fmla="*/ 512 h 1018"/>
                <a:gd name="T96" fmla="*/ 158 w 763"/>
                <a:gd name="T97" fmla="*/ 636 h 1018"/>
                <a:gd name="T98" fmla="*/ 130 w 763"/>
                <a:gd name="T99" fmla="*/ 655 h 1018"/>
                <a:gd name="T100" fmla="*/ 132 w 763"/>
                <a:gd name="T101" fmla="*/ 687 h 1018"/>
                <a:gd name="T102" fmla="*/ 604 w 763"/>
                <a:gd name="T103" fmla="*/ 701 h 1018"/>
                <a:gd name="T104" fmla="*/ 630 w 763"/>
                <a:gd name="T105" fmla="*/ 687 h 1018"/>
                <a:gd name="T106" fmla="*/ 633 w 763"/>
                <a:gd name="T107" fmla="*/ 655 h 1018"/>
                <a:gd name="T108" fmla="*/ 604 w 763"/>
                <a:gd name="T109" fmla="*/ 636 h 1018"/>
                <a:gd name="T110" fmla="*/ 146 w 763"/>
                <a:gd name="T111" fmla="*/ 766 h 1018"/>
                <a:gd name="T112" fmla="*/ 126 w 763"/>
                <a:gd name="T113" fmla="*/ 796 h 1018"/>
                <a:gd name="T114" fmla="*/ 140 w 763"/>
                <a:gd name="T115" fmla="*/ 822 h 1018"/>
                <a:gd name="T116" fmla="*/ 610 w 763"/>
                <a:gd name="T117" fmla="*/ 827 h 1018"/>
                <a:gd name="T118" fmla="*/ 635 w 763"/>
                <a:gd name="T119" fmla="*/ 802 h 1018"/>
                <a:gd name="T120" fmla="*/ 626 w 763"/>
                <a:gd name="T121" fmla="*/ 773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3" h="1018">
                  <a:moveTo>
                    <a:pt x="676" y="191"/>
                  </a:moveTo>
                  <a:lnTo>
                    <a:pt x="595" y="191"/>
                  </a:lnTo>
                  <a:lnTo>
                    <a:pt x="595" y="191"/>
                  </a:lnTo>
                  <a:lnTo>
                    <a:pt x="591" y="191"/>
                  </a:lnTo>
                  <a:lnTo>
                    <a:pt x="587" y="189"/>
                  </a:lnTo>
                  <a:lnTo>
                    <a:pt x="582" y="187"/>
                  </a:lnTo>
                  <a:lnTo>
                    <a:pt x="579" y="183"/>
                  </a:lnTo>
                  <a:lnTo>
                    <a:pt x="576" y="179"/>
                  </a:lnTo>
                  <a:lnTo>
                    <a:pt x="574" y="174"/>
                  </a:lnTo>
                  <a:lnTo>
                    <a:pt x="573" y="169"/>
                  </a:lnTo>
                  <a:lnTo>
                    <a:pt x="572" y="163"/>
                  </a:lnTo>
                  <a:lnTo>
                    <a:pt x="572" y="92"/>
                  </a:lnTo>
                  <a:lnTo>
                    <a:pt x="572" y="92"/>
                  </a:lnTo>
                  <a:lnTo>
                    <a:pt x="572" y="83"/>
                  </a:lnTo>
                  <a:lnTo>
                    <a:pt x="570" y="74"/>
                  </a:lnTo>
                  <a:lnTo>
                    <a:pt x="568" y="64"/>
                  </a:lnTo>
                  <a:lnTo>
                    <a:pt x="565" y="57"/>
                  </a:lnTo>
                  <a:lnTo>
                    <a:pt x="561" y="48"/>
                  </a:lnTo>
                  <a:lnTo>
                    <a:pt x="557" y="41"/>
                  </a:lnTo>
                  <a:lnTo>
                    <a:pt x="552" y="34"/>
                  </a:lnTo>
                  <a:lnTo>
                    <a:pt x="546" y="27"/>
                  </a:lnTo>
                  <a:lnTo>
                    <a:pt x="540" y="21"/>
                  </a:lnTo>
                  <a:lnTo>
                    <a:pt x="533" y="16"/>
                  </a:lnTo>
                  <a:lnTo>
                    <a:pt x="527" y="12"/>
                  </a:lnTo>
                  <a:lnTo>
                    <a:pt x="518" y="7"/>
                  </a:lnTo>
                  <a:lnTo>
                    <a:pt x="510" y="4"/>
                  </a:lnTo>
                  <a:lnTo>
                    <a:pt x="502" y="2"/>
                  </a:lnTo>
                  <a:lnTo>
                    <a:pt x="493" y="1"/>
                  </a:lnTo>
                  <a:lnTo>
                    <a:pt x="485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69" y="2"/>
                  </a:lnTo>
                  <a:lnTo>
                    <a:pt x="61" y="4"/>
                  </a:lnTo>
                  <a:lnTo>
                    <a:pt x="52" y="7"/>
                  </a:lnTo>
                  <a:lnTo>
                    <a:pt x="45" y="12"/>
                  </a:lnTo>
                  <a:lnTo>
                    <a:pt x="38" y="16"/>
                  </a:lnTo>
                  <a:lnTo>
                    <a:pt x="31" y="21"/>
                  </a:lnTo>
                  <a:lnTo>
                    <a:pt x="25" y="27"/>
                  </a:lnTo>
                  <a:lnTo>
                    <a:pt x="19" y="34"/>
                  </a:lnTo>
                  <a:lnTo>
                    <a:pt x="15" y="41"/>
                  </a:lnTo>
                  <a:lnTo>
                    <a:pt x="10" y="48"/>
                  </a:lnTo>
                  <a:lnTo>
                    <a:pt x="6" y="57"/>
                  </a:lnTo>
                  <a:lnTo>
                    <a:pt x="3" y="64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0" y="92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0" y="937"/>
                  </a:lnTo>
                  <a:lnTo>
                    <a:pt x="1" y="945"/>
                  </a:lnTo>
                  <a:lnTo>
                    <a:pt x="3" y="954"/>
                  </a:lnTo>
                  <a:lnTo>
                    <a:pt x="6" y="962"/>
                  </a:lnTo>
                  <a:lnTo>
                    <a:pt x="10" y="970"/>
                  </a:lnTo>
                  <a:lnTo>
                    <a:pt x="15" y="977"/>
                  </a:lnTo>
                  <a:lnTo>
                    <a:pt x="19" y="985"/>
                  </a:lnTo>
                  <a:lnTo>
                    <a:pt x="25" y="991"/>
                  </a:lnTo>
                  <a:lnTo>
                    <a:pt x="31" y="998"/>
                  </a:lnTo>
                  <a:lnTo>
                    <a:pt x="38" y="1002"/>
                  </a:lnTo>
                  <a:lnTo>
                    <a:pt x="45" y="1007"/>
                  </a:lnTo>
                  <a:lnTo>
                    <a:pt x="52" y="1011"/>
                  </a:lnTo>
                  <a:lnTo>
                    <a:pt x="61" y="1014"/>
                  </a:lnTo>
                  <a:lnTo>
                    <a:pt x="69" y="1016"/>
                  </a:lnTo>
                  <a:lnTo>
                    <a:pt x="78" y="1018"/>
                  </a:lnTo>
                  <a:lnTo>
                    <a:pt x="87" y="1018"/>
                  </a:lnTo>
                  <a:lnTo>
                    <a:pt x="676" y="1018"/>
                  </a:lnTo>
                  <a:lnTo>
                    <a:pt x="676" y="1018"/>
                  </a:lnTo>
                  <a:lnTo>
                    <a:pt x="684" y="1018"/>
                  </a:lnTo>
                  <a:lnTo>
                    <a:pt x="693" y="1016"/>
                  </a:lnTo>
                  <a:lnTo>
                    <a:pt x="701" y="1014"/>
                  </a:lnTo>
                  <a:lnTo>
                    <a:pt x="709" y="1011"/>
                  </a:lnTo>
                  <a:lnTo>
                    <a:pt x="716" y="1007"/>
                  </a:lnTo>
                  <a:lnTo>
                    <a:pt x="724" y="1002"/>
                  </a:lnTo>
                  <a:lnTo>
                    <a:pt x="730" y="998"/>
                  </a:lnTo>
                  <a:lnTo>
                    <a:pt x="737" y="991"/>
                  </a:lnTo>
                  <a:lnTo>
                    <a:pt x="742" y="985"/>
                  </a:lnTo>
                  <a:lnTo>
                    <a:pt x="748" y="977"/>
                  </a:lnTo>
                  <a:lnTo>
                    <a:pt x="752" y="970"/>
                  </a:lnTo>
                  <a:lnTo>
                    <a:pt x="756" y="962"/>
                  </a:lnTo>
                  <a:lnTo>
                    <a:pt x="758" y="954"/>
                  </a:lnTo>
                  <a:lnTo>
                    <a:pt x="760" y="945"/>
                  </a:lnTo>
                  <a:lnTo>
                    <a:pt x="763" y="937"/>
                  </a:lnTo>
                  <a:lnTo>
                    <a:pt x="763" y="927"/>
                  </a:lnTo>
                  <a:lnTo>
                    <a:pt x="763" y="283"/>
                  </a:lnTo>
                  <a:lnTo>
                    <a:pt x="763" y="283"/>
                  </a:lnTo>
                  <a:lnTo>
                    <a:pt x="763" y="273"/>
                  </a:lnTo>
                  <a:lnTo>
                    <a:pt x="760" y="264"/>
                  </a:lnTo>
                  <a:lnTo>
                    <a:pt x="758" y="255"/>
                  </a:lnTo>
                  <a:lnTo>
                    <a:pt x="756" y="247"/>
                  </a:lnTo>
                  <a:lnTo>
                    <a:pt x="752" y="239"/>
                  </a:lnTo>
                  <a:lnTo>
                    <a:pt x="748" y="232"/>
                  </a:lnTo>
                  <a:lnTo>
                    <a:pt x="742" y="224"/>
                  </a:lnTo>
                  <a:lnTo>
                    <a:pt x="737" y="218"/>
                  </a:lnTo>
                  <a:lnTo>
                    <a:pt x="730" y="212"/>
                  </a:lnTo>
                  <a:lnTo>
                    <a:pt x="724" y="207"/>
                  </a:lnTo>
                  <a:lnTo>
                    <a:pt x="716" y="203"/>
                  </a:lnTo>
                  <a:lnTo>
                    <a:pt x="709" y="198"/>
                  </a:lnTo>
                  <a:lnTo>
                    <a:pt x="701" y="195"/>
                  </a:lnTo>
                  <a:lnTo>
                    <a:pt x="693" y="193"/>
                  </a:lnTo>
                  <a:lnTo>
                    <a:pt x="684" y="192"/>
                  </a:lnTo>
                  <a:lnTo>
                    <a:pt x="676" y="191"/>
                  </a:lnTo>
                  <a:lnTo>
                    <a:pt x="676" y="191"/>
                  </a:lnTo>
                  <a:close/>
                  <a:moveTo>
                    <a:pt x="699" y="927"/>
                  </a:moveTo>
                  <a:lnTo>
                    <a:pt x="699" y="927"/>
                  </a:lnTo>
                  <a:lnTo>
                    <a:pt x="698" y="932"/>
                  </a:lnTo>
                  <a:lnTo>
                    <a:pt x="697" y="938"/>
                  </a:lnTo>
                  <a:lnTo>
                    <a:pt x="695" y="942"/>
                  </a:lnTo>
                  <a:lnTo>
                    <a:pt x="692" y="946"/>
                  </a:lnTo>
                  <a:lnTo>
                    <a:pt x="689" y="949"/>
                  </a:lnTo>
                  <a:lnTo>
                    <a:pt x="684" y="953"/>
                  </a:lnTo>
                  <a:lnTo>
                    <a:pt x="680" y="954"/>
                  </a:lnTo>
                  <a:lnTo>
                    <a:pt x="676" y="955"/>
                  </a:lnTo>
                  <a:lnTo>
                    <a:pt x="87" y="955"/>
                  </a:lnTo>
                  <a:lnTo>
                    <a:pt x="87" y="955"/>
                  </a:lnTo>
                  <a:lnTo>
                    <a:pt x="82" y="954"/>
                  </a:lnTo>
                  <a:lnTo>
                    <a:pt x="78" y="953"/>
                  </a:lnTo>
                  <a:lnTo>
                    <a:pt x="74" y="949"/>
                  </a:lnTo>
                  <a:lnTo>
                    <a:pt x="69" y="946"/>
                  </a:lnTo>
                  <a:lnTo>
                    <a:pt x="67" y="942"/>
                  </a:lnTo>
                  <a:lnTo>
                    <a:pt x="65" y="938"/>
                  </a:lnTo>
                  <a:lnTo>
                    <a:pt x="63" y="932"/>
                  </a:lnTo>
                  <a:lnTo>
                    <a:pt x="63" y="927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3" y="86"/>
                  </a:lnTo>
                  <a:lnTo>
                    <a:pt x="65" y="81"/>
                  </a:lnTo>
                  <a:lnTo>
                    <a:pt x="67" y="76"/>
                  </a:lnTo>
                  <a:lnTo>
                    <a:pt x="69" y="72"/>
                  </a:lnTo>
                  <a:lnTo>
                    <a:pt x="74" y="69"/>
                  </a:lnTo>
                  <a:lnTo>
                    <a:pt x="78" y="66"/>
                  </a:lnTo>
                  <a:lnTo>
                    <a:pt x="82" y="64"/>
                  </a:lnTo>
                  <a:lnTo>
                    <a:pt x="87" y="64"/>
                  </a:lnTo>
                  <a:lnTo>
                    <a:pt x="485" y="64"/>
                  </a:lnTo>
                  <a:lnTo>
                    <a:pt x="485" y="64"/>
                  </a:lnTo>
                  <a:lnTo>
                    <a:pt x="489" y="64"/>
                  </a:lnTo>
                  <a:lnTo>
                    <a:pt x="493" y="66"/>
                  </a:lnTo>
                  <a:lnTo>
                    <a:pt x="498" y="69"/>
                  </a:lnTo>
                  <a:lnTo>
                    <a:pt x="501" y="72"/>
                  </a:lnTo>
                  <a:lnTo>
                    <a:pt x="504" y="76"/>
                  </a:lnTo>
                  <a:lnTo>
                    <a:pt x="506" y="81"/>
                  </a:lnTo>
                  <a:lnTo>
                    <a:pt x="508" y="86"/>
                  </a:lnTo>
                  <a:lnTo>
                    <a:pt x="508" y="92"/>
                  </a:lnTo>
                  <a:lnTo>
                    <a:pt x="508" y="163"/>
                  </a:lnTo>
                  <a:lnTo>
                    <a:pt x="508" y="163"/>
                  </a:lnTo>
                  <a:lnTo>
                    <a:pt x="508" y="173"/>
                  </a:lnTo>
                  <a:lnTo>
                    <a:pt x="510" y="182"/>
                  </a:lnTo>
                  <a:lnTo>
                    <a:pt x="513" y="191"/>
                  </a:lnTo>
                  <a:lnTo>
                    <a:pt x="515" y="199"/>
                  </a:lnTo>
                  <a:lnTo>
                    <a:pt x="519" y="207"/>
                  </a:lnTo>
                  <a:lnTo>
                    <a:pt x="523" y="214"/>
                  </a:lnTo>
                  <a:lnTo>
                    <a:pt x="529" y="222"/>
                  </a:lnTo>
                  <a:lnTo>
                    <a:pt x="534" y="228"/>
                  </a:lnTo>
                  <a:lnTo>
                    <a:pt x="540" y="234"/>
                  </a:lnTo>
                  <a:lnTo>
                    <a:pt x="547" y="239"/>
                  </a:lnTo>
                  <a:lnTo>
                    <a:pt x="554" y="243"/>
                  </a:lnTo>
                  <a:lnTo>
                    <a:pt x="562" y="248"/>
                  </a:lnTo>
                  <a:lnTo>
                    <a:pt x="569" y="251"/>
                  </a:lnTo>
                  <a:lnTo>
                    <a:pt x="578" y="253"/>
                  </a:lnTo>
                  <a:lnTo>
                    <a:pt x="587" y="254"/>
                  </a:lnTo>
                  <a:lnTo>
                    <a:pt x="595" y="255"/>
                  </a:lnTo>
                  <a:lnTo>
                    <a:pt x="676" y="255"/>
                  </a:lnTo>
                  <a:lnTo>
                    <a:pt x="676" y="255"/>
                  </a:lnTo>
                  <a:lnTo>
                    <a:pt x="680" y="255"/>
                  </a:lnTo>
                  <a:lnTo>
                    <a:pt x="684" y="257"/>
                  </a:lnTo>
                  <a:lnTo>
                    <a:pt x="689" y="260"/>
                  </a:lnTo>
                  <a:lnTo>
                    <a:pt x="692" y="263"/>
                  </a:lnTo>
                  <a:lnTo>
                    <a:pt x="695" y="267"/>
                  </a:lnTo>
                  <a:lnTo>
                    <a:pt x="697" y="271"/>
                  </a:lnTo>
                  <a:lnTo>
                    <a:pt x="698" y="277"/>
                  </a:lnTo>
                  <a:lnTo>
                    <a:pt x="699" y="283"/>
                  </a:lnTo>
                  <a:lnTo>
                    <a:pt x="699" y="927"/>
                  </a:lnTo>
                  <a:close/>
                  <a:moveTo>
                    <a:pt x="158" y="319"/>
                  </a:moveTo>
                  <a:lnTo>
                    <a:pt x="413" y="319"/>
                  </a:lnTo>
                  <a:lnTo>
                    <a:pt x="413" y="319"/>
                  </a:lnTo>
                  <a:lnTo>
                    <a:pt x="419" y="317"/>
                  </a:lnTo>
                  <a:lnTo>
                    <a:pt x="426" y="316"/>
                  </a:lnTo>
                  <a:lnTo>
                    <a:pt x="431" y="313"/>
                  </a:lnTo>
                  <a:lnTo>
                    <a:pt x="435" y="309"/>
                  </a:lnTo>
                  <a:lnTo>
                    <a:pt x="440" y="305"/>
                  </a:lnTo>
                  <a:lnTo>
                    <a:pt x="442" y="299"/>
                  </a:lnTo>
                  <a:lnTo>
                    <a:pt x="444" y="293"/>
                  </a:lnTo>
                  <a:lnTo>
                    <a:pt x="445" y="286"/>
                  </a:lnTo>
                  <a:lnTo>
                    <a:pt x="445" y="286"/>
                  </a:lnTo>
                  <a:lnTo>
                    <a:pt x="444" y="280"/>
                  </a:lnTo>
                  <a:lnTo>
                    <a:pt x="442" y="275"/>
                  </a:lnTo>
                  <a:lnTo>
                    <a:pt x="440" y="269"/>
                  </a:lnTo>
                  <a:lnTo>
                    <a:pt x="435" y="264"/>
                  </a:lnTo>
                  <a:lnTo>
                    <a:pt x="431" y="261"/>
                  </a:lnTo>
                  <a:lnTo>
                    <a:pt x="426" y="257"/>
                  </a:lnTo>
                  <a:lnTo>
                    <a:pt x="419" y="255"/>
                  </a:lnTo>
                  <a:lnTo>
                    <a:pt x="413" y="255"/>
                  </a:lnTo>
                  <a:lnTo>
                    <a:pt x="158" y="255"/>
                  </a:lnTo>
                  <a:lnTo>
                    <a:pt x="158" y="255"/>
                  </a:lnTo>
                  <a:lnTo>
                    <a:pt x="152" y="255"/>
                  </a:lnTo>
                  <a:lnTo>
                    <a:pt x="146" y="257"/>
                  </a:lnTo>
                  <a:lnTo>
                    <a:pt x="140" y="261"/>
                  </a:lnTo>
                  <a:lnTo>
                    <a:pt x="136" y="264"/>
                  </a:lnTo>
                  <a:lnTo>
                    <a:pt x="132" y="269"/>
                  </a:lnTo>
                  <a:lnTo>
                    <a:pt x="130" y="275"/>
                  </a:lnTo>
                  <a:lnTo>
                    <a:pt x="127" y="280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7" y="293"/>
                  </a:lnTo>
                  <a:lnTo>
                    <a:pt x="130" y="299"/>
                  </a:lnTo>
                  <a:lnTo>
                    <a:pt x="132" y="305"/>
                  </a:lnTo>
                  <a:lnTo>
                    <a:pt x="136" y="309"/>
                  </a:lnTo>
                  <a:lnTo>
                    <a:pt x="140" y="313"/>
                  </a:lnTo>
                  <a:lnTo>
                    <a:pt x="146" y="316"/>
                  </a:lnTo>
                  <a:lnTo>
                    <a:pt x="152" y="317"/>
                  </a:lnTo>
                  <a:lnTo>
                    <a:pt x="158" y="319"/>
                  </a:lnTo>
                  <a:lnTo>
                    <a:pt x="158" y="319"/>
                  </a:lnTo>
                  <a:close/>
                  <a:moveTo>
                    <a:pt x="604" y="382"/>
                  </a:moveTo>
                  <a:lnTo>
                    <a:pt x="158" y="382"/>
                  </a:lnTo>
                  <a:lnTo>
                    <a:pt x="158" y="382"/>
                  </a:lnTo>
                  <a:lnTo>
                    <a:pt x="152" y="383"/>
                  </a:lnTo>
                  <a:lnTo>
                    <a:pt x="146" y="385"/>
                  </a:lnTo>
                  <a:lnTo>
                    <a:pt x="140" y="387"/>
                  </a:lnTo>
                  <a:lnTo>
                    <a:pt x="136" y="392"/>
                  </a:lnTo>
                  <a:lnTo>
                    <a:pt x="132" y="396"/>
                  </a:lnTo>
                  <a:lnTo>
                    <a:pt x="130" y="401"/>
                  </a:lnTo>
                  <a:lnTo>
                    <a:pt x="127" y="408"/>
                  </a:lnTo>
                  <a:lnTo>
                    <a:pt x="126" y="414"/>
                  </a:lnTo>
                  <a:lnTo>
                    <a:pt x="126" y="414"/>
                  </a:lnTo>
                  <a:lnTo>
                    <a:pt x="127" y="420"/>
                  </a:lnTo>
                  <a:lnTo>
                    <a:pt x="130" y="426"/>
                  </a:lnTo>
                  <a:lnTo>
                    <a:pt x="132" y="431"/>
                  </a:lnTo>
                  <a:lnTo>
                    <a:pt x="136" y="437"/>
                  </a:lnTo>
                  <a:lnTo>
                    <a:pt x="140" y="440"/>
                  </a:lnTo>
                  <a:lnTo>
                    <a:pt x="146" y="443"/>
                  </a:lnTo>
                  <a:lnTo>
                    <a:pt x="152" y="445"/>
                  </a:lnTo>
                  <a:lnTo>
                    <a:pt x="158" y="445"/>
                  </a:lnTo>
                  <a:lnTo>
                    <a:pt x="604" y="445"/>
                  </a:lnTo>
                  <a:lnTo>
                    <a:pt x="604" y="445"/>
                  </a:lnTo>
                  <a:lnTo>
                    <a:pt x="610" y="445"/>
                  </a:lnTo>
                  <a:lnTo>
                    <a:pt x="616" y="443"/>
                  </a:lnTo>
                  <a:lnTo>
                    <a:pt x="621" y="440"/>
                  </a:lnTo>
                  <a:lnTo>
                    <a:pt x="626" y="437"/>
                  </a:lnTo>
                  <a:lnTo>
                    <a:pt x="630" y="431"/>
                  </a:lnTo>
                  <a:lnTo>
                    <a:pt x="633" y="426"/>
                  </a:lnTo>
                  <a:lnTo>
                    <a:pt x="635" y="420"/>
                  </a:lnTo>
                  <a:lnTo>
                    <a:pt x="636" y="414"/>
                  </a:lnTo>
                  <a:lnTo>
                    <a:pt x="636" y="414"/>
                  </a:lnTo>
                  <a:lnTo>
                    <a:pt x="635" y="408"/>
                  </a:lnTo>
                  <a:lnTo>
                    <a:pt x="633" y="401"/>
                  </a:lnTo>
                  <a:lnTo>
                    <a:pt x="630" y="396"/>
                  </a:lnTo>
                  <a:lnTo>
                    <a:pt x="626" y="392"/>
                  </a:lnTo>
                  <a:lnTo>
                    <a:pt x="621" y="387"/>
                  </a:lnTo>
                  <a:lnTo>
                    <a:pt x="616" y="385"/>
                  </a:lnTo>
                  <a:lnTo>
                    <a:pt x="610" y="383"/>
                  </a:lnTo>
                  <a:lnTo>
                    <a:pt x="604" y="382"/>
                  </a:lnTo>
                  <a:lnTo>
                    <a:pt x="604" y="382"/>
                  </a:lnTo>
                  <a:close/>
                  <a:moveTo>
                    <a:pt x="604" y="510"/>
                  </a:moveTo>
                  <a:lnTo>
                    <a:pt x="158" y="510"/>
                  </a:lnTo>
                  <a:lnTo>
                    <a:pt x="158" y="510"/>
                  </a:lnTo>
                  <a:lnTo>
                    <a:pt x="152" y="510"/>
                  </a:lnTo>
                  <a:lnTo>
                    <a:pt x="146" y="512"/>
                  </a:lnTo>
                  <a:lnTo>
                    <a:pt x="140" y="515"/>
                  </a:lnTo>
                  <a:lnTo>
                    <a:pt x="136" y="518"/>
                  </a:lnTo>
                  <a:lnTo>
                    <a:pt x="132" y="523"/>
                  </a:lnTo>
                  <a:lnTo>
                    <a:pt x="130" y="529"/>
                  </a:lnTo>
                  <a:lnTo>
                    <a:pt x="127" y="534"/>
                  </a:lnTo>
                  <a:lnTo>
                    <a:pt x="126" y="541"/>
                  </a:lnTo>
                  <a:lnTo>
                    <a:pt x="126" y="541"/>
                  </a:lnTo>
                  <a:lnTo>
                    <a:pt x="127" y="547"/>
                  </a:lnTo>
                  <a:lnTo>
                    <a:pt x="130" y="554"/>
                  </a:lnTo>
                  <a:lnTo>
                    <a:pt x="132" y="559"/>
                  </a:lnTo>
                  <a:lnTo>
                    <a:pt x="136" y="563"/>
                  </a:lnTo>
                  <a:lnTo>
                    <a:pt x="140" y="567"/>
                  </a:lnTo>
                  <a:lnTo>
                    <a:pt x="146" y="571"/>
                  </a:lnTo>
                  <a:lnTo>
                    <a:pt x="152" y="572"/>
                  </a:lnTo>
                  <a:lnTo>
                    <a:pt x="158" y="573"/>
                  </a:lnTo>
                  <a:lnTo>
                    <a:pt x="604" y="573"/>
                  </a:lnTo>
                  <a:lnTo>
                    <a:pt x="604" y="573"/>
                  </a:lnTo>
                  <a:lnTo>
                    <a:pt x="610" y="572"/>
                  </a:lnTo>
                  <a:lnTo>
                    <a:pt x="616" y="571"/>
                  </a:lnTo>
                  <a:lnTo>
                    <a:pt x="621" y="567"/>
                  </a:lnTo>
                  <a:lnTo>
                    <a:pt x="626" y="563"/>
                  </a:lnTo>
                  <a:lnTo>
                    <a:pt x="630" y="559"/>
                  </a:lnTo>
                  <a:lnTo>
                    <a:pt x="633" y="554"/>
                  </a:lnTo>
                  <a:lnTo>
                    <a:pt x="635" y="547"/>
                  </a:lnTo>
                  <a:lnTo>
                    <a:pt x="636" y="541"/>
                  </a:lnTo>
                  <a:lnTo>
                    <a:pt x="636" y="541"/>
                  </a:lnTo>
                  <a:lnTo>
                    <a:pt x="635" y="534"/>
                  </a:lnTo>
                  <a:lnTo>
                    <a:pt x="633" y="529"/>
                  </a:lnTo>
                  <a:lnTo>
                    <a:pt x="630" y="523"/>
                  </a:lnTo>
                  <a:lnTo>
                    <a:pt x="626" y="518"/>
                  </a:lnTo>
                  <a:lnTo>
                    <a:pt x="621" y="515"/>
                  </a:lnTo>
                  <a:lnTo>
                    <a:pt x="616" y="512"/>
                  </a:lnTo>
                  <a:lnTo>
                    <a:pt x="610" y="510"/>
                  </a:lnTo>
                  <a:lnTo>
                    <a:pt x="604" y="510"/>
                  </a:lnTo>
                  <a:lnTo>
                    <a:pt x="604" y="510"/>
                  </a:lnTo>
                  <a:close/>
                  <a:moveTo>
                    <a:pt x="604" y="636"/>
                  </a:moveTo>
                  <a:lnTo>
                    <a:pt x="158" y="636"/>
                  </a:lnTo>
                  <a:lnTo>
                    <a:pt x="158" y="636"/>
                  </a:lnTo>
                  <a:lnTo>
                    <a:pt x="152" y="637"/>
                  </a:lnTo>
                  <a:lnTo>
                    <a:pt x="146" y="639"/>
                  </a:lnTo>
                  <a:lnTo>
                    <a:pt x="140" y="642"/>
                  </a:lnTo>
                  <a:lnTo>
                    <a:pt x="136" y="646"/>
                  </a:lnTo>
                  <a:lnTo>
                    <a:pt x="132" y="650"/>
                  </a:lnTo>
                  <a:lnTo>
                    <a:pt x="130" y="655"/>
                  </a:lnTo>
                  <a:lnTo>
                    <a:pt x="127" y="662"/>
                  </a:lnTo>
                  <a:lnTo>
                    <a:pt x="126" y="668"/>
                  </a:lnTo>
                  <a:lnTo>
                    <a:pt x="126" y="668"/>
                  </a:lnTo>
                  <a:lnTo>
                    <a:pt x="127" y="675"/>
                  </a:lnTo>
                  <a:lnTo>
                    <a:pt x="130" y="681"/>
                  </a:lnTo>
                  <a:lnTo>
                    <a:pt x="132" y="687"/>
                  </a:lnTo>
                  <a:lnTo>
                    <a:pt x="136" y="691"/>
                  </a:lnTo>
                  <a:lnTo>
                    <a:pt x="140" y="695"/>
                  </a:lnTo>
                  <a:lnTo>
                    <a:pt x="146" y="697"/>
                  </a:lnTo>
                  <a:lnTo>
                    <a:pt x="152" y="699"/>
                  </a:lnTo>
                  <a:lnTo>
                    <a:pt x="158" y="701"/>
                  </a:lnTo>
                  <a:lnTo>
                    <a:pt x="604" y="701"/>
                  </a:lnTo>
                  <a:lnTo>
                    <a:pt x="604" y="701"/>
                  </a:lnTo>
                  <a:lnTo>
                    <a:pt x="610" y="699"/>
                  </a:lnTo>
                  <a:lnTo>
                    <a:pt x="616" y="697"/>
                  </a:lnTo>
                  <a:lnTo>
                    <a:pt x="621" y="695"/>
                  </a:lnTo>
                  <a:lnTo>
                    <a:pt x="626" y="691"/>
                  </a:lnTo>
                  <a:lnTo>
                    <a:pt x="630" y="687"/>
                  </a:lnTo>
                  <a:lnTo>
                    <a:pt x="633" y="681"/>
                  </a:lnTo>
                  <a:lnTo>
                    <a:pt x="635" y="675"/>
                  </a:lnTo>
                  <a:lnTo>
                    <a:pt x="636" y="668"/>
                  </a:lnTo>
                  <a:lnTo>
                    <a:pt x="636" y="668"/>
                  </a:lnTo>
                  <a:lnTo>
                    <a:pt x="635" y="662"/>
                  </a:lnTo>
                  <a:lnTo>
                    <a:pt x="633" y="655"/>
                  </a:lnTo>
                  <a:lnTo>
                    <a:pt x="630" y="650"/>
                  </a:lnTo>
                  <a:lnTo>
                    <a:pt x="626" y="646"/>
                  </a:lnTo>
                  <a:lnTo>
                    <a:pt x="621" y="642"/>
                  </a:lnTo>
                  <a:lnTo>
                    <a:pt x="616" y="639"/>
                  </a:lnTo>
                  <a:lnTo>
                    <a:pt x="610" y="637"/>
                  </a:lnTo>
                  <a:lnTo>
                    <a:pt x="604" y="636"/>
                  </a:lnTo>
                  <a:lnTo>
                    <a:pt x="604" y="636"/>
                  </a:lnTo>
                  <a:close/>
                  <a:moveTo>
                    <a:pt x="604" y="764"/>
                  </a:moveTo>
                  <a:lnTo>
                    <a:pt x="158" y="764"/>
                  </a:lnTo>
                  <a:lnTo>
                    <a:pt x="158" y="764"/>
                  </a:lnTo>
                  <a:lnTo>
                    <a:pt x="152" y="765"/>
                  </a:lnTo>
                  <a:lnTo>
                    <a:pt x="146" y="766"/>
                  </a:lnTo>
                  <a:lnTo>
                    <a:pt x="140" y="769"/>
                  </a:lnTo>
                  <a:lnTo>
                    <a:pt x="136" y="773"/>
                  </a:lnTo>
                  <a:lnTo>
                    <a:pt x="132" y="778"/>
                  </a:lnTo>
                  <a:lnTo>
                    <a:pt x="130" y="783"/>
                  </a:lnTo>
                  <a:lnTo>
                    <a:pt x="127" y="790"/>
                  </a:lnTo>
                  <a:lnTo>
                    <a:pt x="126" y="796"/>
                  </a:lnTo>
                  <a:lnTo>
                    <a:pt x="126" y="796"/>
                  </a:lnTo>
                  <a:lnTo>
                    <a:pt x="127" y="802"/>
                  </a:lnTo>
                  <a:lnTo>
                    <a:pt x="130" y="808"/>
                  </a:lnTo>
                  <a:lnTo>
                    <a:pt x="132" y="813"/>
                  </a:lnTo>
                  <a:lnTo>
                    <a:pt x="136" y="819"/>
                  </a:lnTo>
                  <a:lnTo>
                    <a:pt x="140" y="822"/>
                  </a:lnTo>
                  <a:lnTo>
                    <a:pt x="146" y="825"/>
                  </a:lnTo>
                  <a:lnTo>
                    <a:pt x="152" y="827"/>
                  </a:lnTo>
                  <a:lnTo>
                    <a:pt x="158" y="827"/>
                  </a:lnTo>
                  <a:lnTo>
                    <a:pt x="604" y="827"/>
                  </a:lnTo>
                  <a:lnTo>
                    <a:pt x="604" y="827"/>
                  </a:lnTo>
                  <a:lnTo>
                    <a:pt x="610" y="827"/>
                  </a:lnTo>
                  <a:lnTo>
                    <a:pt x="616" y="825"/>
                  </a:lnTo>
                  <a:lnTo>
                    <a:pt x="621" y="822"/>
                  </a:lnTo>
                  <a:lnTo>
                    <a:pt x="626" y="819"/>
                  </a:lnTo>
                  <a:lnTo>
                    <a:pt x="630" y="813"/>
                  </a:lnTo>
                  <a:lnTo>
                    <a:pt x="633" y="808"/>
                  </a:lnTo>
                  <a:lnTo>
                    <a:pt x="635" y="802"/>
                  </a:lnTo>
                  <a:lnTo>
                    <a:pt x="636" y="796"/>
                  </a:lnTo>
                  <a:lnTo>
                    <a:pt x="636" y="796"/>
                  </a:lnTo>
                  <a:lnTo>
                    <a:pt x="635" y="790"/>
                  </a:lnTo>
                  <a:lnTo>
                    <a:pt x="633" y="783"/>
                  </a:lnTo>
                  <a:lnTo>
                    <a:pt x="630" y="778"/>
                  </a:lnTo>
                  <a:lnTo>
                    <a:pt x="626" y="773"/>
                  </a:lnTo>
                  <a:lnTo>
                    <a:pt x="621" y="769"/>
                  </a:lnTo>
                  <a:lnTo>
                    <a:pt x="616" y="766"/>
                  </a:lnTo>
                  <a:lnTo>
                    <a:pt x="610" y="765"/>
                  </a:lnTo>
                  <a:lnTo>
                    <a:pt x="604" y="764"/>
                  </a:lnTo>
                  <a:lnTo>
                    <a:pt x="604" y="7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600">
                <a:solidFill>
                  <a:schemeClr val="bg1"/>
                </a:solidFill>
              </a:endParaRPr>
            </a:p>
          </p:txBody>
        </p:sp>
        <p:sp>
          <p:nvSpPr>
            <p:cNvPr id="111" name="Freeform 67">
              <a:extLst>
                <a:ext uri="{FF2B5EF4-FFF2-40B4-BE49-F238E27FC236}">
                  <a16:creationId xmlns:a16="http://schemas.microsoft.com/office/drawing/2014/main" id="{900D7B27-512B-2091-1A8D-8623EDC4CF12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566118" y="2065968"/>
              <a:ext cx="103031" cy="103031"/>
            </a:xfrm>
            <a:custGeom>
              <a:avLst/>
              <a:gdLst>
                <a:gd name="T0" fmla="*/ 470 w 1018"/>
                <a:gd name="T1" fmla="*/ 381 h 1018"/>
                <a:gd name="T2" fmla="*/ 461 w 1018"/>
                <a:gd name="T3" fmla="*/ 366 h 1018"/>
                <a:gd name="T4" fmla="*/ 598 w 1018"/>
                <a:gd name="T5" fmla="*/ 217 h 1018"/>
                <a:gd name="T6" fmla="*/ 631 w 1018"/>
                <a:gd name="T7" fmla="*/ 164 h 1018"/>
                <a:gd name="T8" fmla="*/ 636 w 1018"/>
                <a:gd name="T9" fmla="*/ 115 h 1018"/>
                <a:gd name="T10" fmla="*/ 615 w 1018"/>
                <a:gd name="T11" fmla="*/ 57 h 1018"/>
                <a:gd name="T12" fmla="*/ 579 w 1018"/>
                <a:gd name="T13" fmla="*/ 21 h 1018"/>
                <a:gd name="T14" fmla="*/ 521 w 1018"/>
                <a:gd name="T15" fmla="*/ 0 h 1018"/>
                <a:gd name="T16" fmla="*/ 472 w 1018"/>
                <a:gd name="T17" fmla="*/ 5 h 1018"/>
                <a:gd name="T18" fmla="*/ 419 w 1018"/>
                <a:gd name="T19" fmla="*/ 36 h 1018"/>
                <a:gd name="T20" fmla="*/ 19 w 1018"/>
                <a:gd name="T21" fmla="*/ 435 h 1018"/>
                <a:gd name="T22" fmla="*/ 0 w 1018"/>
                <a:gd name="T23" fmla="*/ 510 h 1018"/>
                <a:gd name="T24" fmla="*/ 13 w 1018"/>
                <a:gd name="T25" fmla="*/ 571 h 1018"/>
                <a:gd name="T26" fmla="*/ 47 w 1018"/>
                <a:gd name="T27" fmla="*/ 622 h 1018"/>
                <a:gd name="T28" fmla="*/ 439 w 1018"/>
                <a:gd name="T29" fmla="*/ 997 h 1018"/>
                <a:gd name="T30" fmla="*/ 497 w 1018"/>
                <a:gd name="T31" fmla="*/ 1018 h 1018"/>
                <a:gd name="T32" fmla="*/ 546 w 1018"/>
                <a:gd name="T33" fmla="*/ 1013 h 1018"/>
                <a:gd name="T34" fmla="*/ 598 w 1018"/>
                <a:gd name="T35" fmla="*/ 981 h 1018"/>
                <a:gd name="T36" fmla="*/ 626 w 1018"/>
                <a:gd name="T37" fmla="*/ 940 h 1018"/>
                <a:gd name="T38" fmla="*/ 636 w 1018"/>
                <a:gd name="T39" fmla="*/ 892 h 1018"/>
                <a:gd name="T40" fmla="*/ 621 w 1018"/>
                <a:gd name="T41" fmla="*/ 832 h 1018"/>
                <a:gd name="T42" fmla="*/ 467 w 1018"/>
                <a:gd name="T43" fmla="*/ 663 h 1018"/>
                <a:gd name="T44" fmla="*/ 462 w 1018"/>
                <a:gd name="T45" fmla="*/ 646 h 1018"/>
                <a:gd name="T46" fmla="*/ 477 w 1018"/>
                <a:gd name="T47" fmla="*/ 636 h 1018"/>
                <a:gd name="T48" fmla="*/ 928 w 1018"/>
                <a:gd name="T49" fmla="*/ 630 h 1018"/>
                <a:gd name="T50" fmla="*/ 980 w 1018"/>
                <a:gd name="T51" fmla="*/ 599 h 1018"/>
                <a:gd name="T52" fmla="*/ 1012 w 1018"/>
                <a:gd name="T53" fmla="*/ 546 h 1018"/>
                <a:gd name="T54" fmla="*/ 1018 w 1018"/>
                <a:gd name="T55" fmla="*/ 507 h 1018"/>
                <a:gd name="T56" fmla="*/ 1002 w 1018"/>
                <a:gd name="T57" fmla="*/ 447 h 1018"/>
                <a:gd name="T58" fmla="*/ 961 w 1018"/>
                <a:gd name="T59" fmla="*/ 403 h 1018"/>
                <a:gd name="T60" fmla="*/ 903 w 1018"/>
                <a:gd name="T61" fmla="*/ 383 h 1018"/>
                <a:gd name="T62" fmla="*/ 477 w 1018"/>
                <a:gd name="T63" fmla="*/ 572 h 1018"/>
                <a:gd name="T64" fmla="*/ 440 w 1018"/>
                <a:gd name="T65" fmla="*/ 582 h 1018"/>
                <a:gd name="T66" fmla="*/ 416 w 1018"/>
                <a:gd name="T67" fmla="*/ 602 h 1018"/>
                <a:gd name="T68" fmla="*/ 399 w 1018"/>
                <a:gd name="T69" fmla="*/ 636 h 1018"/>
                <a:gd name="T70" fmla="*/ 399 w 1018"/>
                <a:gd name="T71" fmla="*/ 667 h 1018"/>
                <a:gd name="T72" fmla="*/ 415 w 1018"/>
                <a:gd name="T73" fmla="*/ 702 h 1018"/>
                <a:gd name="T74" fmla="*/ 567 w 1018"/>
                <a:gd name="T75" fmla="*/ 867 h 1018"/>
                <a:gd name="T76" fmla="*/ 567 w 1018"/>
                <a:gd name="T77" fmla="*/ 915 h 1018"/>
                <a:gd name="T78" fmla="*/ 544 w 1018"/>
                <a:gd name="T79" fmla="*/ 944 h 1018"/>
                <a:gd name="T80" fmla="*/ 485 w 1018"/>
                <a:gd name="T81" fmla="*/ 950 h 1018"/>
                <a:gd name="T82" fmla="*/ 91 w 1018"/>
                <a:gd name="T83" fmla="*/ 576 h 1018"/>
                <a:gd name="T84" fmla="*/ 74 w 1018"/>
                <a:gd name="T85" fmla="*/ 551 h 1018"/>
                <a:gd name="T86" fmla="*/ 64 w 1018"/>
                <a:gd name="T87" fmla="*/ 510 h 1018"/>
                <a:gd name="T88" fmla="*/ 71 w 1018"/>
                <a:gd name="T89" fmla="*/ 473 h 1018"/>
                <a:gd name="T90" fmla="*/ 464 w 1018"/>
                <a:gd name="T91" fmla="*/ 82 h 1018"/>
                <a:gd name="T92" fmla="*/ 497 w 1018"/>
                <a:gd name="T93" fmla="*/ 65 h 1018"/>
                <a:gd name="T94" fmla="*/ 549 w 1018"/>
                <a:gd name="T95" fmla="*/ 77 h 1018"/>
                <a:gd name="T96" fmla="*/ 572 w 1018"/>
                <a:gd name="T97" fmla="*/ 115 h 1018"/>
                <a:gd name="T98" fmla="*/ 562 w 1018"/>
                <a:gd name="T99" fmla="*/ 162 h 1018"/>
                <a:gd name="T100" fmla="*/ 411 w 1018"/>
                <a:gd name="T101" fmla="*/ 322 h 1018"/>
                <a:gd name="T102" fmla="*/ 398 w 1018"/>
                <a:gd name="T103" fmla="*/ 358 h 1018"/>
                <a:gd name="T104" fmla="*/ 401 w 1018"/>
                <a:gd name="T105" fmla="*/ 389 h 1018"/>
                <a:gd name="T106" fmla="*/ 420 w 1018"/>
                <a:gd name="T107" fmla="*/ 423 h 1018"/>
                <a:gd name="T108" fmla="*/ 447 w 1018"/>
                <a:gd name="T109" fmla="*/ 440 h 1018"/>
                <a:gd name="T110" fmla="*/ 890 w 1018"/>
                <a:gd name="T111" fmla="*/ 446 h 1018"/>
                <a:gd name="T112" fmla="*/ 926 w 1018"/>
                <a:gd name="T113" fmla="*/ 457 h 1018"/>
                <a:gd name="T114" fmla="*/ 954 w 1018"/>
                <a:gd name="T115" fmla="*/ 502 h 1018"/>
                <a:gd name="T116" fmla="*/ 949 w 1018"/>
                <a:gd name="T117" fmla="*/ 533 h 1018"/>
                <a:gd name="T118" fmla="*/ 903 w 1018"/>
                <a:gd name="T119" fmla="*/ 571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8" h="1018">
                  <a:moveTo>
                    <a:pt x="890" y="382"/>
                  </a:moveTo>
                  <a:lnTo>
                    <a:pt x="477" y="382"/>
                  </a:lnTo>
                  <a:lnTo>
                    <a:pt x="477" y="382"/>
                  </a:lnTo>
                  <a:lnTo>
                    <a:pt x="473" y="382"/>
                  </a:lnTo>
                  <a:lnTo>
                    <a:pt x="470" y="381"/>
                  </a:lnTo>
                  <a:lnTo>
                    <a:pt x="465" y="378"/>
                  </a:lnTo>
                  <a:lnTo>
                    <a:pt x="465" y="378"/>
                  </a:lnTo>
                  <a:lnTo>
                    <a:pt x="462" y="372"/>
                  </a:lnTo>
                  <a:lnTo>
                    <a:pt x="461" y="366"/>
                  </a:lnTo>
                  <a:lnTo>
                    <a:pt x="461" y="366"/>
                  </a:lnTo>
                  <a:lnTo>
                    <a:pt x="462" y="363"/>
                  </a:lnTo>
                  <a:lnTo>
                    <a:pt x="463" y="359"/>
                  </a:lnTo>
                  <a:lnTo>
                    <a:pt x="467" y="355"/>
                  </a:lnTo>
                  <a:lnTo>
                    <a:pt x="598" y="217"/>
                  </a:lnTo>
                  <a:lnTo>
                    <a:pt x="598" y="217"/>
                  </a:lnTo>
                  <a:lnTo>
                    <a:pt x="607" y="207"/>
                  </a:lnTo>
                  <a:lnTo>
                    <a:pt x="615" y="197"/>
                  </a:lnTo>
                  <a:lnTo>
                    <a:pt x="621" y="187"/>
                  </a:lnTo>
                  <a:lnTo>
                    <a:pt x="626" y="176"/>
                  </a:lnTo>
                  <a:lnTo>
                    <a:pt x="631" y="164"/>
                  </a:lnTo>
                  <a:lnTo>
                    <a:pt x="634" y="152"/>
                  </a:lnTo>
                  <a:lnTo>
                    <a:pt x="636" y="139"/>
                  </a:lnTo>
                  <a:lnTo>
                    <a:pt x="636" y="127"/>
                  </a:lnTo>
                  <a:lnTo>
                    <a:pt x="636" y="127"/>
                  </a:lnTo>
                  <a:lnTo>
                    <a:pt x="636" y="115"/>
                  </a:lnTo>
                  <a:lnTo>
                    <a:pt x="634" y="102"/>
                  </a:lnTo>
                  <a:lnTo>
                    <a:pt x="631" y="90"/>
                  </a:lnTo>
                  <a:lnTo>
                    <a:pt x="626" y="78"/>
                  </a:lnTo>
                  <a:lnTo>
                    <a:pt x="621" y="67"/>
                  </a:lnTo>
                  <a:lnTo>
                    <a:pt x="615" y="57"/>
                  </a:lnTo>
                  <a:lnTo>
                    <a:pt x="607" y="46"/>
                  </a:lnTo>
                  <a:lnTo>
                    <a:pt x="598" y="36"/>
                  </a:lnTo>
                  <a:lnTo>
                    <a:pt x="598" y="36"/>
                  </a:lnTo>
                  <a:lnTo>
                    <a:pt x="590" y="29"/>
                  </a:lnTo>
                  <a:lnTo>
                    <a:pt x="579" y="21"/>
                  </a:lnTo>
                  <a:lnTo>
                    <a:pt x="568" y="15"/>
                  </a:lnTo>
                  <a:lnTo>
                    <a:pt x="558" y="10"/>
                  </a:lnTo>
                  <a:lnTo>
                    <a:pt x="546" y="5"/>
                  </a:lnTo>
                  <a:lnTo>
                    <a:pt x="534" y="2"/>
                  </a:lnTo>
                  <a:lnTo>
                    <a:pt x="521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497" y="0"/>
                  </a:lnTo>
                  <a:lnTo>
                    <a:pt x="484" y="2"/>
                  </a:lnTo>
                  <a:lnTo>
                    <a:pt x="472" y="5"/>
                  </a:lnTo>
                  <a:lnTo>
                    <a:pt x="460" y="10"/>
                  </a:lnTo>
                  <a:lnTo>
                    <a:pt x="449" y="15"/>
                  </a:lnTo>
                  <a:lnTo>
                    <a:pt x="439" y="20"/>
                  </a:lnTo>
                  <a:lnTo>
                    <a:pt x="429" y="28"/>
                  </a:lnTo>
                  <a:lnTo>
                    <a:pt x="419" y="36"/>
                  </a:lnTo>
                  <a:lnTo>
                    <a:pt x="47" y="397"/>
                  </a:lnTo>
                  <a:lnTo>
                    <a:pt x="47" y="397"/>
                  </a:lnTo>
                  <a:lnTo>
                    <a:pt x="36" y="409"/>
                  </a:lnTo>
                  <a:lnTo>
                    <a:pt x="27" y="422"/>
                  </a:lnTo>
                  <a:lnTo>
                    <a:pt x="19" y="435"/>
                  </a:lnTo>
                  <a:lnTo>
                    <a:pt x="13" y="448"/>
                  </a:lnTo>
                  <a:lnTo>
                    <a:pt x="7" y="463"/>
                  </a:lnTo>
                  <a:lnTo>
                    <a:pt x="3" y="479"/>
                  </a:lnTo>
                  <a:lnTo>
                    <a:pt x="1" y="4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1" y="526"/>
                  </a:lnTo>
                  <a:lnTo>
                    <a:pt x="3" y="541"/>
                  </a:lnTo>
                  <a:lnTo>
                    <a:pt x="7" y="556"/>
                  </a:lnTo>
                  <a:lnTo>
                    <a:pt x="13" y="571"/>
                  </a:lnTo>
                  <a:lnTo>
                    <a:pt x="19" y="585"/>
                  </a:lnTo>
                  <a:lnTo>
                    <a:pt x="27" y="598"/>
                  </a:lnTo>
                  <a:lnTo>
                    <a:pt x="36" y="610"/>
                  </a:lnTo>
                  <a:lnTo>
                    <a:pt x="47" y="622"/>
                  </a:lnTo>
                  <a:lnTo>
                    <a:pt x="47" y="622"/>
                  </a:lnTo>
                  <a:lnTo>
                    <a:pt x="52" y="627"/>
                  </a:lnTo>
                  <a:lnTo>
                    <a:pt x="419" y="981"/>
                  </a:lnTo>
                  <a:lnTo>
                    <a:pt x="419" y="981"/>
                  </a:lnTo>
                  <a:lnTo>
                    <a:pt x="429" y="989"/>
                  </a:lnTo>
                  <a:lnTo>
                    <a:pt x="439" y="997"/>
                  </a:lnTo>
                  <a:lnTo>
                    <a:pt x="449" y="1003"/>
                  </a:lnTo>
                  <a:lnTo>
                    <a:pt x="460" y="1009"/>
                  </a:lnTo>
                  <a:lnTo>
                    <a:pt x="472" y="1013"/>
                  </a:lnTo>
                  <a:lnTo>
                    <a:pt x="484" y="1016"/>
                  </a:lnTo>
                  <a:lnTo>
                    <a:pt x="497" y="1018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21" y="1018"/>
                  </a:lnTo>
                  <a:lnTo>
                    <a:pt x="534" y="1016"/>
                  </a:lnTo>
                  <a:lnTo>
                    <a:pt x="546" y="1013"/>
                  </a:lnTo>
                  <a:lnTo>
                    <a:pt x="558" y="1009"/>
                  </a:lnTo>
                  <a:lnTo>
                    <a:pt x="568" y="1003"/>
                  </a:lnTo>
                  <a:lnTo>
                    <a:pt x="579" y="997"/>
                  </a:lnTo>
                  <a:lnTo>
                    <a:pt x="590" y="989"/>
                  </a:lnTo>
                  <a:lnTo>
                    <a:pt x="598" y="981"/>
                  </a:lnTo>
                  <a:lnTo>
                    <a:pt x="598" y="981"/>
                  </a:lnTo>
                  <a:lnTo>
                    <a:pt x="607" y="972"/>
                  </a:lnTo>
                  <a:lnTo>
                    <a:pt x="615" y="961"/>
                  </a:lnTo>
                  <a:lnTo>
                    <a:pt x="621" y="951"/>
                  </a:lnTo>
                  <a:lnTo>
                    <a:pt x="626" y="940"/>
                  </a:lnTo>
                  <a:lnTo>
                    <a:pt x="631" y="928"/>
                  </a:lnTo>
                  <a:lnTo>
                    <a:pt x="634" y="916"/>
                  </a:lnTo>
                  <a:lnTo>
                    <a:pt x="636" y="903"/>
                  </a:lnTo>
                  <a:lnTo>
                    <a:pt x="636" y="892"/>
                  </a:lnTo>
                  <a:lnTo>
                    <a:pt x="636" y="892"/>
                  </a:lnTo>
                  <a:lnTo>
                    <a:pt x="636" y="879"/>
                  </a:lnTo>
                  <a:lnTo>
                    <a:pt x="634" y="866"/>
                  </a:lnTo>
                  <a:lnTo>
                    <a:pt x="631" y="854"/>
                  </a:lnTo>
                  <a:lnTo>
                    <a:pt x="626" y="842"/>
                  </a:lnTo>
                  <a:lnTo>
                    <a:pt x="621" y="832"/>
                  </a:lnTo>
                  <a:lnTo>
                    <a:pt x="615" y="821"/>
                  </a:lnTo>
                  <a:lnTo>
                    <a:pt x="608" y="811"/>
                  </a:lnTo>
                  <a:lnTo>
                    <a:pt x="600" y="801"/>
                  </a:lnTo>
                  <a:lnTo>
                    <a:pt x="467" y="663"/>
                  </a:lnTo>
                  <a:lnTo>
                    <a:pt x="467" y="663"/>
                  </a:lnTo>
                  <a:lnTo>
                    <a:pt x="463" y="659"/>
                  </a:lnTo>
                  <a:lnTo>
                    <a:pt x="462" y="656"/>
                  </a:lnTo>
                  <a:lnTo>
                    <a:pt x="461" y="651"/>
                  </a:lnTo>
                  <a:lnTo>
                    <a:pt x="461" y="651"/>
                  </a:lnTo>
                  <a:lnTo>
                    <a:pt x="462" y="646"/>
                  </a:lnTo>
                  <a:lnTo>
                    <a:pt x="467" y="641"/>
                  </a:lnTo>
                  <a:lnTo>
                    <a:pt x="467" y="641"/>
                  </a:lnTo>
                  <a:lnTo>
                    <a:pt x="470" y="637"/>
                  </a:lnTo>
                  <a:lnTo>
                    <a:pt x="473" y="636"/>
                  </a:lnTo>
                  <a:lnTo>
                    <a:pt x="477" y="636"/>
                  </a:lnTo>
                  <a:lnTo>
                    <a:pt x="890" y="636"/>
                  </a:lnTo>
                  <a:lnTo>
                    <a:pt x="890" y="636"/>
                  </a:lnTo>
                  <a:lnTo>
                    <a:pt x="903" y="635"/>
                  </a:lnTo>
                  <a:lnTo>
                    <a:pt x="916" y="633"/>
                  </a:lnTo>
                  <a:lnTo>
                    <a:pt x="928" y="630"/>
                  </a:lnTo>
                  <a:lnTo>
                    <a:pt x="940" y="626"/>
                  </a:lnTo>
                  <a:lnTo>
                    <a:pt x="951" y="620"/>
                  </a:lnTo>
                  <a:lnTo>
                    <a:pt x="961" y="614"/>
                  </a:lnTo>
                  <a:lnTo>
                    <a:pt x="972" y="607"/>
                  </a:lnTo>
                  <a:lnTo>
                    <a:pt x="980" y="599"/>
                  </a:lnTo>
                  <a:lnTo>
                    <a:pt x="989" y="590"/>
                  </a:lnTo>
                  <a:lnTo>
                    <a:pt x="995" y="579"/>
                  </a:lnTo>
                  <a:lnTo>
                    <a:pt x="1002" y="570"/>
                  </a:lnTo>
                  <a:lnTo>
                    <a:pt x="1007" y="558"/>
                  </a:lnTo>
                  <a:lnTo>
                    <a:pt x="1012" y="546"/>
                  </a:lnTo>
                  <a:lnTo>
                    <a:pt x="1015" y="534"/>
                  </a:lnTo>
                  <a:lnTo>
                    <a:pt x="1017" y="521"/>
                  </a:lnTo>
                  <a:lnTo>
                    <a:pt x="1018" y="509"/>
                  </a:lnTo>
                  <a:lnTo>
                    <a:pt x="1018" y="507"/>
                  </a:lnTo>
                  <a:lnTo>
                    <a:pt x="1018" y="507"/>
                  </a:lnTo>
                  <a:lnTo>
                    <a:pt x="1017" y="495"/>
                  </a:lnTo>
                  <a:lnTo>
                    <a:pt x="1015" y="483"/>
                  </a:lnTo>
                  <a:lnTo>
                    <a:pt x="1012" y="470"/>
                  </a:lnTo>
                  <a:lnTo>
                    <a:pt x="1007" y="459"/>
                  </a:lnTo>
                  <a:lnTo>
                    <a:pt x="1002" y="447"/>
                  </a:lnTo>
                  <a:lnTo>
                    <a:pt x="995" y="438"/>
                  </a:lnTo>
                  <a:lnTo>
                    <a:pt x="988" y="428"/>
                  </a:lnTo>
                  <a:lnTo>
                    <a:pt x="980" y="420"/>
                  </a:lnTo>
                  <a:lnTo>
                    <a:pt x="971" y="411"/>
                  </a:lnTo>
                  <a:lnTo>
                    <a:pt x="961" y="403"/>
                  </a:lnTo>
                  <a:lnTo>
                    <a:pt x="950" y="397"/>
                  </a:lnTo>
                  <a:lnTo>
                    <a:pt x="940" y="392"/>
                  </a:lnTo>
                  <a:lnTo>
                    <a:pt x="928" y="388"/>
                  </a:lnTo>
                  <a:lnTo>
                    <a:pt x="916" y="385"/>
                  </a:lnTo>
                  <a:lnTo>
                    <a:pt x="903" y="383"/>
                  </a:lnTo>
                  <a:lnTo>
                    <a:pt x="890" y="382"/>
                  </a:lnTo>
                  <a:lnTo>
                    <a:pt x="890" y="382"/>
                  </a:lnTo>
                  <a:close/>
                  <a:moveTo>
                    <a:pt x="890" y="572"/>
                  </a:moveTo>
                  <a:lnTo>
                    <a:pt x="477" y="572"/>
                  </a:lnTo>
                  <a:lnTo>
                    <a:pt x="477" y="572"/>
                  </a:lnTo>
                  <a:lnTo>
                    <a:pt x="470" y="573"/>
                  </a:lnTo>
                  <a:lnTo>
                    <a:pt x="461" y="574"/>
                  </a:lnTo>
                  <a:lnTo>
                    <a:pt x="454" y="576"/>
                  </a:lnTo>
                  <a:lnTo>
                    <a:pt x="447" y="578"/>
                  </a:lnTo>
                  <a:lnTo>
                    <a:pt x="440" y="582"/>
                  </a:lnTo>
                  <a:lnTo>
                    <a:pt x="433" y="586"/>
                  </a:lnTo>
                  <a:lnTo>
                    <a:pt x="427" y="590"/>
                  </a:lnTo>
                  <a:lnTo>
                    <a:pt x="421" y="595"/>
                  </a:lnTo>
                  <a:lnTo>
                    <a:pt x="421" y="595"/>
                  </a:lnTo>
                  <a:lnTo>
                    <a:pt x="416" y="602"/>
                  </a:lnTo>
                  <a:lnTo>
                    <a:pt x="411" y="607"/>
                  </a:lnTo>
                  <a:lnTo>
                    <a:pt x="408" y="615"/>
                  </a:lnTo>
                  <a:lnTo>
                    <a:pt x="403" y="621"/>
                  </a:lnTo>
                  <a:lnTo>
                    <a:pt x="401" y="629"/>
                  </a:lnTo>
                  <a:lnTo>
                    <a:pt x="399" y="636"/>
                  </a:lnTo>
                  <a:lnTo>
                    <a:pt x="398" y="644"/>
                  </a:lnTo>
                  <a:lnTo>
                    <a:pt x="398" y="651"/>
                  </a:lnTo>
                  <a:lnTo>
                    <a:pt x="398" y="651"/>
                  </a:lnTo>
                  <a:lnTo>
                    <a:pt x="398" y="660"/>
                  </a:lnTo>
                  <a:lnTo>
                    <a:pt x="399" y="667"/>
                  </a:lnTo>
                  <a:lnTo>
                    <a:pt x="401" y="675"/>
                  </a:lnTo>
                  <a:lnTo>
                    <a:pt x="403" y="682"/>
                  </a:lnTo>
                  <a:lnTo>
                    <a:pt x="406" y="689"/>
                  </a:lnTo>
                  <a:lnTo>
                    <a:pt x="411" y="695"/>
                  </a:lnTo>
                  <a:lnTo>
                    <a:pt x="415" y="702"/>
                  </a:lnTo>
                  <a:lnTo>
                    <a:pt x="420" y="707"/>
                  </a:lnTo>
                  <a:lnTo>
                    <a:pt x="554" y="847"/>
                  </a:lnTo>
                  <a:lnTo>
                    <a:pt x="554" y="847"/>
                  </a:lnTo>
                  <a:lnTo>
                    <a:pt x="562" y="856"/>
                  </a:lnTo>
                  <a:lnTo>
                    <a:pt x="567" y="867"/>
                  </a:lnTo>
                  <a:lnTo>
                    <a:pt x="572" y="879"/>
                  </a:lnTo>
                  <a:lnTo>
                    <a:pt x="573" y="892"/>
                  </a:lnTo>
                  <a:lnTo>
                    <a:pt x="573" y="892"/>
                  </a:lnTo>
                  <a:lnTo>
                    <a:pt x="572" y="903"/>
                  </a:lnTo>
                  <a:lnTo>
                    <a:pt x="567" y="915"/>
                  </a:lnTo>
                  <a:lnTo>
                    <a:pt x="562" y="926"/>
                  </a:lnTo>
                  <a:lnTo>
                    <a:pt x="554" y="936"/>
                  </a:lnTo>
                  <a:lnTo>
                    <a:pt x="554" y="936"/>
                  </a:lnTo>
                  <a:lnTo>
                    <a:pt x="549" y="940"/>
                  </a:lnTo>
                  <a:lnTo>
                    <a:pt x="544" y="944"/>
                  </a:lnTo>
                  <a:lnTo>
                    <a:pt x="533" y="950"/>
                  </a:lnTo>
                  <a:lnTo>
                    <a:pt x="521" y="953"/>
                  </a:lnTo>
                  <a:lnTo>
                    <a:pt x="509" y="954"/>
                  </a:lnTo>
                  <a:lnTo>
                    <a:pt x="497" y="953"/>
                  </a:lnTo>
                  <a:lnTo>
                    <a:pt x="485" y="950"/>
                  </a:lnTo>
                  <a:lnTo>
                    <a:pt x="474" y="944"/>
                  </a:lnTo>
                  <a:lnTo>
                    <a:pt x="469" y="940"/>
                  </a:lnTo>
                  <a:lnTo>
                    <a:pt x="463" y="936"/>
                  </a:lnTo>
                  <a:lnTo>
                    <a:pt x="91" y="576"/>
                  </a:lnTo>
                  <a:lnTo>
                    <a:pt x="91" y="576"/>
                  </a:lnTo>
                  <a:lnTo>
                    <a:pt x="88" y="573"/>
                  </a:lnTo>
                  <a:lnTo>
                    <a:pt x="88" y="573"/>
                  </a:lnTo>
                  <a:lnTo>
                    <a:pt x="82" y="565"/>
                  </a:lnTo>
                  <a:lnTo>
                    <a:pt x="77" y="559"/>
                  </a:lnTo>
                  <a:lnTo>
                    <a:pt x="74" y="551"/>
                  </a:lnTo>
                  <a:lnTo>
                    <a:pt x="70" y="543"/>
                  </a:lnTo>
                  <a:lnTo>
                    <a:pt x="67" y="535"/>
                  </a:lnTo>
                  <a:lnTo>
                    <a:pt x="65" y="527"/>
                  </a:lnTo>
                  <a:lnTo>
                    <a:pt x="64" y="518"/>
                  </a:lnTo>
                  <a:lnTo>
                    <a:pt x="64" y="510"/>
                  </a:lnTo>
                  <a:lnTo>
                    <a:pt x="64" y="510"/>
                  </a:lnTo>
                  <a:lnTo>
                    <a:pt x="64" y="500"/>
                  </a:lnTo>
                  <a:lnTo>
                    <a:pt x="65" y="490"/>
                  </a:lnTo>
                  <a:lnTo>
                    <a:pt x="67" y="482"/>
                  </a:lnTo>
                  <a:lnTo>
                    <a:pt x="71" y="473"/>
                  </a:lnTo>
                  <a:lnTo>
                    <a:pt x="75" y="465"/>
                  </a:lnTo>
                  <a:lnTo>
                    <a:pt x="79" y="457"/>
                  </a:lnTo>
                  <a:lnTo>
                    <a:pt x="86" y="450"/>
                  </a:lnTo>
                  <a:lnTo>
                    <a:pt x="91" y="442"/>
                  </a:lnTo>
                  <a:lnTo>
                    <a:pt x="464" y="82"/>
                  </a:lnTo>
                  <a:lnTo>
                    <a:pt x="464" y="82"/>
                  </a:lnTo>
                  <a:lnTo>
                    <a:pt x="469" y="77"/>
                  </a:lnTo>
                  <a:lnTo>
                    <a:pt x="474" y="74"/>
                  </a:lnTo>
                  <a:lnTo>
                    <a:pt x="485" y="69"/>
                  </a:lnTo>
                  <a:lnTo>
                    <a:pt x="497" y="65"/>
                  </a:lnTo>
                  <a:lnTo>
                    <a:pt x="509" y="64"/>
                  </a:lnTo>
                  <a:lnTo>
                    <a:pt x="521" y="65"/>
                  </a:lnTo>
                  <a:lnTo>
                    <a:pt x="533" y="69"/>
                  </a:lnTo>
                  <a:lnTo>
                    <a:pt x="544" y="74"/>
                  </a:lnTo>
                  <a:lnTo>
                    <a:pt x="549" y="77"/>
                  </a:lnTo>
                  <a:lnTo>
                    <a:pt x="554" y="82"/>
                  </a:lnTo>
                  <a:lnTo>
                    <a:pt x="554" y="82"/>
                  </a:lnTo>
                  <a:lnTo>
                    <a:pt x="562" y="91"/>
                  </a:lnTo>
                  <a:lnTo>
                    <a:pt x="567" y="103"/>
                  </a:lnTo>
                  <a:lnTo>
                    <a:pt x="572" y="115"/>
                  </a:lnTo>
                  <a:lnTo>
                    <a:pt x="573" y="127"/>
                  </a:lnTo>
                  <a:lnTo>
                    <a:pt x="573" y="127"/>
                  </a:lnTo>
                  <a:lnTo>
                    <a:pt x="572" y="139"/>
                  </a:lnTo>
                  <a:lnTo>
                    <a:pt x="567" y="151"/>
                  </a:lnTo>
                  <a:lnTo>
                    <a:pt x="562" y="162"/>
                  </a:lnTo>
                  <a:lnTo>
                    <a:pt x="553" y="173"/>
                  </a:lnTo>
                  <a:lnTo>
                    <a:pt x="421" y="310"/>
                  </a:lnTo>
                  <a:lnTo>
                    <a:pt x="421" y="310"/>
                  </a:lnTo>
                  <a:lnTo>
                    <a:pt x="416" y="315"/>
                  </a:lnTo>
                  <a:lnTo>
                    <a:pt x="411" y="322"/>
                  </a:lnTo>
                  <a:lnTo>
                    <a:pt x="408" y="329"/>
                  </a:lnTo>
                  <a:lnTo>
                    <a:pt x="403" y="336"/>
                  </a:lnTo>
                  <a:lnTo>
                    <a:pt x="401" y="343"/>
                  </a:lnTo>
                  <a:lnTo>
                    <a:pt x="399" y="351"/>
                  </a:lnTo>
                  <a:lnTo>
                    <a:pt x="398" y="358"/>
                  </a:lnTo>
                  <a:lnTo>
                    <a:pt x="398" y="366"/>
                  </a:lnTo>
                  <a:lnTo>
                    <a:pt x="398" y="366"/>
                  </a:lnTo>
                  <a:lnTo>
                    <a:pt x="398" y="374"/>
                  </a:lnTo>
                  <a:lnTo>
                    <a:pt x="399" y="382"/>
                  </a:lnTo>
                  <a:lnTo>
                    <a:pt x="401" y="389"/>
                  </a:lnTo>
                  <a:lnTo>
                    <a:pt x="403" y="397"/>
                  </a:lnTo>
                  <a:lnTo>
                    <a:pt x="408" y="403"/>
                  </a:lnTo>
                  <a:lnTo>
                    <a:pt x="411" y="410"/>
                  </a:lnTo>
                  <a:lnTo>
                    <a:pt x="416" y="416"/>
                  </a:lnTo>
                  <a:lnTo>
                    <a:pt x="420" y="423"/>
                  </a:lnTo>
                  <a:lnTo>
                    <a:pt x="420" y="423"/>
                  </a:lnTo>
                  <a:lnTo>
                    <a:pt x="427" y="428"/>
                  </a:lnTo>
                  <a:lnTo>
                    <a:pt x="433" y="432"/>
                  </a:lnTo>
                  <a:lnTo>
                    <a:pt x="440" y="437"/>
                  </a:lnTo>
                  <a:lnTo>
                    <a:pt x="447" y="440"/>
                  </a:lnTo>
                  <a:lnTo>
                    <a:pt x="454" y="442"/>
                  </a:lnTo>
                  <a:lnTo>
                    <a:pt x="461" y="444"/>
                  </a:lnTo>
                  <a:lnTo>
                    <a:pt x="470" y="445"/>
                  </a:lnTo>
                  <a:lnTo>
                    <a:pt x="477" y="446"/>
                  </a:lnTo>
                  <a:lnTo>
                    <a:pt x="890" y="446"/>
                  </a:lnTo>
                  <a:lnTo>
                    <a:pt x="890" y="446"/>
                  </a:lnTo>
                  <a:lnTo>
                    <a:pt x="897" y="446"/>
                  </a:lnTo>
                  <a:lnTo>
                    <a:pt x="903" y="447"/>
                  </a:lnTo>
                  <a:lnTo>
                    <a:pt x="915" y="451"/>
                  </a:lnTo>
                  <a:lnTo>
                    <a:pt x="926" y="457"/>
                  </a:lnTo>
                  <a:lnTo>
                    <a:pt x="935" y="465"/>
                  </a:lnTo>
                  <a:lnTo>
                    <a:pt x="943" y="474"/>
                  </a:lnTo>
                  <a:lnTo>
                    <a:pt x="949" y="484"/>
                  </a:lnTo>
                  <a:lnTo>
                    <a:pt x="953" y="497"/>
                  </a:lnTo>
                  <a:lnTo>
                    <a:pt x="954" y="502"/>
                  </a:lnTo>
                  <a:lnTo>
                    <a:pt x="955" y="509"/>
                  </a:lnTo>
                  <a:lnTo>
                    <a:pt x="955" y="509"/>
                  </a:lnTo>
                  <a:lnTo>
                    <a:pt x="954" y="515"/>
                  </a:lnTo>
                  <a:lnTo>
                    <a:pt x="953" y="521"/>
                  </a:lnTo>
                  <a:lnTo>
                    <a:pt x="949" y="533"/>
                  </a:lnTo>
                  <a:lnTo>
                    <a:pt x="943" y="544"/>
                  </a:lnTo>
                  <a:lnTo>
                    <a:pt x="935" y="554"/>
                  </a:lnTo>
                  <a:lnTo>
                    <a:pt x="926" y="561"/>
                  </a:lnTo>
                  <a:lnTo>
                    <a:pt x="915" y="568"/>
                  </a:lnTo>
                  <a:lnTo>
                    <a:pt x="903" y="571"/>
                  </a:lnTo>
                  <a:lnTo>
                    <a:pt x="897" y="572"/>
                  </a:lnTo>
                  <a:lnTo>
                    <a:pt x="890" y="572"/>
                  </a:lnTo>
                  <a:lnTo>
                    <a:pt x="890" y="5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Freeform 5">
            <a:extLst>
              <a:ext uri="{FF2B5EF4-FFF2-40B4-BE49-F238E27FC236}">
                <a16:creationId xmlns:a16="http://schemas.microsoft.com/office/drawing/2014/main" id="{7FA8C23E-4F69-9864-7465-5334F7369482}"/>
              </a:ext>
            </a:extLst>
          </p:cNvPr>
          <p:cNvSpPr/>
          <p:nvPr/>
        </p:nvSpPr>
        <p:spPr bwMode="auto">
          <a:xfrm rot="16200000">
            <a:off x="1760318" y="4954614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1" name="Freeform 5">
            <a:extLst>
              <a:ext uri="{FF2B5EF4-FFF2-40B4-BE49-F238E27FC236}">
                <a16:creationId xmlns:a16="http://schemas.microsoft.com/office/drawing/2014/main" id="{DD23FC62-9412-800D-572F-2470E823EF44}"/>
              </a:ext>
            </a:extLst>
          </p:cNvPr>
          <p:cNvSpPr/>
          <p:nvPr/>
        </p:nvSpPr>
        <p:spPr bwMode="auto">
          <a:xfrm rot="16200000">
            <a:off x="4945939" y="4935686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3" name="Freeform 5">
            <a:extLst>
              <a:ext uri="{FF2B5EF4-FFF2-40B4-BE49-F238E27FC236}">
                <a16:creationId xmlns:a16="http://schemas.microsoft.com/office/drawing/2014/main" id="{DA80560D-63FD-D231-F49D-15667E4FA5AE}"/>
              </a:ext>
            </a:extLst>
          </p:cNvPr>
          <p:cNvSpPr/>
          <p:nvPr/>
        </p:nvSpPr>
        <p:spPr bwMode="auto">
          <a:xfrm rot="16200000">
            <a:off x="8154783" y="4916758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6" name="Freeform 5">
            <a:extLst>
              <a:ext uri="{FF2B5EF4-FFF2-40B4-BE49-F238E27FC236}">
                <a16:creationId xmlns:a16="http://schemas.microsoft.com/office/drawing/2014/main" id="{BB674398-5282-B5E6-6D98-11F5E5F77F42}"/>
              </a:ext>
            </a:extLst>
          </p:cNvPr>
          <p:cNvSpPr/>
          <p:nvPr/>
        </p:nvSpPr>
        <p:spPr bwMode="auto">
          <a:xfrm rot="16200000">
            <a:off x="11363629" y="4918096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CF4752F7-D95F-CAF5-5E91-BCA45928F8A8}"/>
              </a:ext>
            </a:extLst>
          </p:cNvPr>
          <p:cNvSpPr/>
          <p:nvPr/>
        </p:nvSpPr>
        <p:spPr bwMode="auto">
          <a:xfrm rot="16200000">
            <a:off x="14572472" y="4916758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90" name="Freeform 5">
            <a:extLst>
              <a:ext uri="{FF2B5EF4-FFF2-40B4-BE49-F238E27FC236}">
                <a16:creationId xmlns:a16="http://schemas.microsoft.com/office/drawing/2014/main" id="{52CC866F-F518-0B96-A179-736E9A6228E0}"/>
              </a:ext>
            </a:extLst>
          </p:cNvPr>
          <p:cNvSpPr/>
          <p:nvPr/>
        </p:nvSpPr>
        <p:spPr bwMode="auto">
          <a:xfrm rot="16200000">
            <a:off x="17788477" y="4916758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91" name="Freeform 5">
            <a:extLst>
              <a:ext uri="{FF2B5EF4-FFF2-40B4-BE49-F238E27FC236}">
                <a16:creationId xmlns:a16="http://schemas.microsoft.com/office/drawing/2014/main" id="{E221A5D2-BB85-DB61-D3A5-6D00A25F5360}"/>
              </a:ext>
            </a:extLst>
          </p:cNvPr>
          <p:cNvSpPr/>
          <p:nvPr/>
        </p:nvSpPr>
        <p:spPr bwMode="auto">
          <a:xfrm rot="16200000">
            <a:off x="20957286" y="4916758"/>
            <a:ext cx="1935143" cy="17151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hangingPunct="1"/>
            <a:endParaRPr lang="zh-CN" altLang="en-US" sz="16600" kern="1200">
              <a:solidFill>
                <a:schemeClr val="bg1"/>
              </a:solidFill>
            </a:endParaRPr>
          </a:p>
        </p:txBody>
      </p:sp>
      <p:sp>
        <p:nvSpPr>
          <p:cNvPr id="92" name="TextBox 42">
            <a:extLst>
              <a:ext uri="{FF2B5EF4-FFF2-40B4-BE49-F238E27FC236}">
                <a16:creationId xmlns:a16="http://schemas.microsoft.com/office/drawing/2014/main" id="{8FC1B093-6EDC-DED3-A4FA-C88969BC3C1C}"/>
              </a:ext>
            </a:extLst>
          </p:cNvPr>
          <p:cNvSpPr txBox="1"/>
          <p:nvPr/>
        </p:nvSpPr>
        <p:spPr>
          <a:xfrm>
            <a:off x="3802511" y="10140302"/>
            <a:ext cx="4348694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Изучение потребности поставщиком </a:t>
            </a:r>
          </a:p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и подача ставок </a:t>
            </a:r>
          </a:p>
        </p:txBody>
      </p:sp>
      <p:sp>
        <p:nvSpPr>
          <p:cNvPr id="93" name="TextBox 42">
            <a:extLst>
              <a:ext uri="{FF2B5EF4-FFF2-40B4-BE49-F238E27FC236}">
                <a16:creationId xmlns:a16="http://schemas.microsoft.com/office/drawing/2014/main" id="{BD3B64E6-6328-89E9-DD4B-B2FD4B503E46}"/>
              </a:ext>
            </a:extLst>
          </p:cNvPr>
          <p:cNvSpPr txBox="1"/>
          <p:nvPr/>
        </p:nvSpPr>
        <p:spPr>
          <a:xfrm>
            <a:off x="10774424" y="10141654"/>
            <a:ext cx="2974443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Подписание оферты поставщиком</a:t>
            </a:r>
          </a:p>
        </p:txBody>
      </p:sp>
      <p:sp>
        <p:nvSpPr>
          <p:cNvPr id="94" name="TextBox 42">
            <a:extLst>
              <a:ext uri="{FF2B5EF4-FFF2-40B4-BE49-F238E27FC236}">
                <a16:creationId xmlns:a16="http://schemas.microsoft.com/office/drawing/2014/main" id="{C6F6DCBB-1F38-4CCD-DE65-67F515E49577}"/>
              </a:ext>
            </a:extLst>
          </p:cNvPr>
          <p:cNvSpPr txBox="1"/>
          <p:nvPr/>
        </p:nvSpPr>
        <p:spPr>
          <a:xfrm>
            <a:off x="16915878" y="10148033"/>
            <a:ext cx="3626530" cy="134025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ru-RU" altLang="zh-CN" sz="2800" dirty="0">
                <a:solidFill>
                  <a:schemeClr val="bg1"/>
                </a:solidFill>
                <a:latin typeface="TT Moscow Economy" panose="020B0103030101020204" pitchFamily="34" charset="0"/>
              </a:rPr>
              <a:t>Направление проекта контракта заказчику</a:t>
            </a:r>
            <a:endParaRPr lang="zh-CN" altLang="en-US" sz="2800" dirty="0">
              <a:solidFill>
                <a:schemeClr val="bg1"/>
              </a:solidFill>
              <a:latin typeface="TT Moscow Economy" panose="020B0103030101020204" pitchFamily="34" charset="0"/>
            </a:endParaRPr>
          </a:p>
        </p:txBody>
      </p:sp>
      <p:sp>
        <p:nvSpPr>
          <p:cNvPr id="95" name="ïsḻïḑè">
            <a:extLst>
              <a:ext uri="{FF2B5EF4-FFF2-40B4-BE49-F238E27FC236}">
                <a16:creationId xmlns:a16="http://schemas.microsoft.com/office/drawing/2014/main" id="{DA888D7B-1409-393E-B2CA-BF3FEFA65FCA}"/>
              </a:ext>
            </a:extLst>
          </p:cNvPr>
          <p:cNvSpPr/>
          <p:nvPr/>
        </p:nvSpPr>
        <p:spPr>
          <a:xfrm>
            <a:off x="5796819" y="9914601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sp>
        <p:nvSpPr>
          <p:cNvPr id="96" name="ïsḻïḑè">
            <a:extLst>
              <a:ext uri="{FF2B5EF4-FFF2-40B4-BE49-F238E27FC236}">
                <a16:creationId xmlns:a16="http://schemas.microsoft.com/office/drawing/2014/main" id="{531F07B5-C7C4-2277-8FD8-3723A60A6743}"/>
              </a:ext>
            </a:extLst>
          </p:cNvPr>
          <p:cNvSpPr/>
          <p:nvPr/>
        </p:nvSpPr>
        <p:spPr>
          <a:xfrm>
            <a:off x="12214035" y="9914601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sp>
        <p:nvSpPr>
          <p:cNvPr id="97" name="ïsḻïḑè">
            <a:extLst>
              <a:ext uri="{FF2B5EF4-FFF2-40B4-BE49-F238E27FC236}">
                <a16:creationId xmlns:a16="http://schemas.microsoft.com/office/drawing/2014/main" id="{938F9D41-FA7E-C269-603E-A7C19E461856}"/>
              </a:ext>
            </a:extLst>
          </p:cNvPr>
          <p:cNvSpPr/>
          <p:nvPr/>
        </p:nvSpPr>
        <p:spPr>
          <a:xfrm>
            <a:off x="18631251" y="9906604"/>
            <a:ext cx="253958" cy="253958"/>
          </a:xfrm>
          <a:prstGeom prst="ellipse">
            <a:avLst/>
          </a:prstGeom>
          <a:solidFill>
            <a:srgbClr val="BDE4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600">
              <a:solidFill>
                <a:schemeClr val="bg1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96A31E-D90C-8012-2364-51D24BE0BF2C}"/>
              </a:ext>
            </a:extLst>
          </p:cNvPr>
          <p:cNvSpPr txBox="1"/>
          <p:nvPr/>
        </p:nvSpPr>
        <p:spPr>
          <a:xfrm>
            <a:off x="1953697" y="12169022"/>
            <a:ext cx="3842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T Moscow Economy" panose="020B0103030101020204" pitchFamily="34" charset="0"/>
              </a:rPr>
              <a:t>Автоматизированное оповещение поставщиков требуемой продукции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D0E8123-B8EC-8EE8-E4DF-CA2DC6E5C884}"/>
              </a:ext>
            </a:extLst>
          </p:cNvPr>
          <p:cNvSpPr txBox="1"/>
          <p:nvPr/>
        </p:nvSpPr>
        <p:spPr>
          <a:xfrm>
            <a:off x="8064044" y="12242277"/>
            <a:ext cx="37730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T Moscow Economy" panose="020B0103030101020204" pitchFamily="34" charset="0"/>
              </a:rPr>
              <a:t>Шаг снижения </a:t>
            </a:r>
            <a:br>
              <a:rPr lang="ru-RU" sz="1800" dirty="0">
                <a:solidFill>
                  <a:schemeClr val="bg1"/>
                </a:solidFill>
                <a:latin typeface="TT Moscow Economy" panose="020B0103030101020204" pitchFamily="34" charset="0"/>
              </a:rPr>
            </a:br>
            <a:r>
              <a:rPr lang="ru-RU" sz="32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0,5% или 1% </a:t>
            </a:r>
          </a:p>
        </p:txBody>
      </p:sp>
      <p:sp>
        <p:nvSpPr>
          <p:cNvPr id="127" name="TextBox 42">
            <a:extLst>
              <a:ext uri="{FF2B5EF4-FFF2-40B4-BE49-F238E27FC236}">
                <a16:creationId xmlns:a16="http://schemas.microsoft.com/office/drawing/2014/main" id="{9DC08E6B-5150-3AF4-21BF-9F3C6808CDF5}"/>
              </a:ext>
            </a:extLst>
          </p:cNvPr>
          <p:cNvSpPr txBox="1"/>
          <p:nvPr/>
        </p:nvSpPr>
        <p:spPr>
          <a:xfrm>
            <a:off x="14256857" y="12126149"/>
            <a:ext cx="3290089" cy="1094029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algn="l"/>
            <a:r>
              <a:rPr lang="ru-RU" altLang="zh-CN" sz="32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7 -</a:t>
            </a:r>
            <a:r>
              <a:rPr lang="ru-RU" altLang="zh-CN" sz="1800" dirty="0">
                <a:solidFill>
                  <a:schemeClr val="bg1"/>
                </a:solidFill>
                <a:latin typeface="TT Moscow Economy" panose="020B0103030101020204" pitchFamily="34" charset="0"/>
              </a:rPr>
              <a:t> среднее количество участников котировочных сессий</a:t>
            </a:r>
          </a:p>
        </p:txBody>
      </p:sp>
      <p:sp>
        <p:nvSpPr>
          <p:cNvPr id="128" name="TextBox 42">
            <a:extLst>
              <a:ext uri="{FF2B5EF4-FFF2-40B4-BE49-F238E27FC236}">
                <a16:creationId xmlns:a16="http://schemas.microsoft.com/office/drawing/2014/main" id="{31F36910-F34A-BF42-6DE4-33CD1D6D56DC}"/>
              </a:ext>
            </a:extLst>
          </p:cNvPr>
          <p:cNvSpPr txBox="1"/>
          <p:nvPr/>
        </p:nvSpPr>
        <p:spPr>
          <a:xfrm>
            <a:off x="20287625" y="12221042"/>
            <a:ext cx="3796059" cy="817030"/>
          </a:xfrm>
          <a:prstGeom prst="rect">
            <a:avLst/>
          </a:prstGeom>
          <a:noFill/>
        </p:spPr>
        <p:txBody>
          <a:bodyPr wrap="square" lIns="47130" tIns="23564" rIns="47130" bIns="23564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just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ru-RU" altLang="zh-CN" sz="1800" dirty="0">
                <a:latin typeface="TT Moscow Economy" panose="020B0103030101020204" pitchFamily="34" charset="0"/>
              </a:rPr>
              <a:t>Выбор времени проведения сессии на </a:t>
            </a:r>
            <a:r>
              <a:rPr lang="ru-RU" altLang="zh-CN" sz="3200" b="1" dirty="0">
                <a:solidFill>
                  <a:srgbClr val="FF9F9F"/>
                </a:solidFill>
                <a:latin typeface="TT Moscow Economy" panose="020B0103030101020204" pitchFamily="34" charset="0"/>
              </a:rPr>
              <a:t>3/6/24 ч.</a:t>
            </a: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CCD7AF95-171F-7B72-799D-99A9E525B5B5}"/>
              </a:ext>
            </a:extLst>
          </p:cNvPr>
          <p:cNvSpPr/>
          <p:nvPr/>
        </p:nvSpPr>
        <p:spPr>
          <a:xfrm>
            <a:off x="771899" y="12169022"/>
            <a:ext cx="900000" cy="900000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0" name="Прямоугольник: скругленные углы 129">
            <a:extLst>
              <a:ext uri="{FF2B5EF4-FFF2-40B4-BE49-F238E27FC236}">
                <a16:creationId xmlns:a16="http://schemas.microsoft.com/office/drawing/2014/main" id="{6D692E44-F8EA-97DC-3B0B-8DBE905E1E31}"/>
              </a:ext>
            </a:extLst>
          </p:cNvPr>
          <p:cNvSpPr/>
          <p:nvPr/>
        </p:nvSpPr>
        <p:spPr>
          <a:xfrm>
            <a:off x="6820119" y="12192352"/>
            <a:ext cx="900000" cy="900000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37DE2BF4-823B-13D8-F392-97CBCDEC3277}"/>
              </a:ext>
            </a:extLst>
          </p:cNvPr>
          <p:cNvSpPr/>
          <p:nvPr/>
        </p:nvSpPr>
        <p:spPr>
          <a:xfrm>
            <a:off x="13052876" y="12192352"/>
            <a:ext cx="900000" cy="900000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850F4C29-35E6-682B-054B-AA131ACC7DA6}"/>
              </a:ext>
            </a:extLst>
          </p:cNvPr>
          <p:cNvSpPr/>
          <p:nvPr/>
        </p:nvSpPr>
        <p:spPr>
          <a:xfrm>
            <a:off x="18948653" y="12192352"/>
            <a:ext cx="900000" cy="900000"/>
          </a:xfrm>
          <a:prstGeom prst="roundRect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134A5C3-357A-5473-0DB3-9AD695F73A54}"/>
              </a:ext>
            </a:extLst>
          </p:cNvPr>
          <p:cNvGrpSpPr/>
          <p:nvPr/>
        </p:nvGrpSpPr>
        <p:grpSpPr>
          <a:xfrm>
            <a:off x="926127" y="12329893"/>
            <a:ext cx="683645" cy="537200"/>
            <a:chOff x="13188751" y="12218004"/>
            <a:chExt cx="683645" cy="537200"/>
          </a:xfrm>
        </p:grpSpPr>
        <p:sp>
          <p:nvSpPr>
            <p:cNvPr id="141" name="statistics-on-laptop_82095">
              <a:extLst>
                <a:ext uri="{FF2B5EF4-FFF2-40B4-BE49-F238E27FC236}">
                  <a16:creationId xmlns:a16="http://schemas.microsoft.com/office/drawing/2014/main" id="{15F8AB41-6B1C-BB13-3C06-AEF4137C20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188751" y="12305721"/>
              <a:ext cx="622134" cy="449483"/>
            </a:xfrm>
            <a:custGeom>
              <a:avLst/>
              <a:gdLst>
                <a:gd name="connsiteX0" fmla="*/ 15875 w 331788"/>
                <a:gd name="connsiteY0" fmla="*/ 19464 h 239713"/>
                <a:gd name="connsiteX1" fmla="*/ 15875 w 331788"/>
                <a:gd name="connsiteY1" fmla="*/ 206376 h 239713"/>
                <a:gd name="connsiteX2" fmla="*/ 107950 w 331788"/>
                <a:gd name="connsiteY2" fmla="*/ 112713 h 239713"/>
                <a:gd name="connsiteX3" fmla="*/ 119063 w 331788"/>
                <a:gd name="connsiteY3" fmla="*/ 125413 h 239713"/>
                <a:gd name="connsiteX4" fmla="*/ 17463 w 331788"/>
                <a:gd name="connsiteY4" fmla="*/ 223838 h 239713"/>
                <a:gd name="connsiteX5" fmla="*/ 312738 w 331788"/>
                <a:gd name="connsiteY5" fmla="*/ 223838 h 239713"/>
                <a:gd name="connsiteX6" fmla="*/ 212725 w 331788"/>
                <a:gd name="connsiteY6" fmla="*/ 125413 h 239713"/>
                <a:gd name="connsiteX7" fmla="*/ 220844 w 331788"/>
                <a:gd name="connsiteY7" fmla="*/ 114588 h 239713"/>
                <a:gd name="connsiteX8" fmla="*/ 222484 w 331788"/>
                <a:gd name="connsiteY8" fmla="*/ 112947 h 239713"/>
                <a:gd name="connsiteX9" fmla="*/ 315913 w 331788"/>
                <a:gd name="connsiteY9" fmla="*/ 206376 h 239713"/>
                <a:gd name="connsiteX10" fmla="*/ 315913 w 331788"/>
                <a:gd name="connsiteY10" fmla="*/ 19464 h 239713"/>
                <a:gd name="connsiteX11" fmla="*/ 254806 w 331788"/>
                <a:gd name="connsiteY11" fmla="*/ 80606 h 239713"/>
                <a:gd name="connsiteX12" fmla="*/ 222484 w 331788"/>
                <a:gd name="connsiteY12" fmla="*/ 112947 h 239713"/>
                <a:gd name="connsiteX13" fmla="*/ 222250 w 331788"/>
                <a:gd name="connsiteY13" fmla="*/ 112713 h 239713"/>
                <a:gd name="connsiteX14" fmla="*/ 220844 w 331788"/>
                <a:gd name="connsiteY14" fmla="*/ 114588 h 239713"/>
                <a:gd name="connsiteX15" fmla="*/ 218878 w 331788"/>
                <a:gd name="connsiteY15" fmla="*/ 116556 h 239713"/>
                <a:gd name="connsiteX16" fmla="*/ 171067 w 331788"/>
                <a:gd name="connsiteY16" fmla="*/ 164394 h 239713"/>
                <a:gd name="connsiteX17" fmla="*/ 160721 w 331788"/>
                <a:gd name="connsiteY17" fmla="*/ 164394 h 239713"/>
                <a:gd name="connsiteX18" fmla="*/ 15875 w 331788"/>
                <a:gd name="connsiteY18" fmla="*/ 19464 h 239713"/>
                <a:gd name="connsiteX19" fmla="*/ 30101 w 331788"/>
                <a:gd name="connsiteY19" fmla="*/ 14288 h 239713"/>
                <a:gd name="connsiteX20" fmla="*/ 165894 w 331788"/>
                <a:gd name="connsiteY20" fmla="*/ 148866 h 239713"/>
                <a:gd name="connsiteX21" fmla="*/ 301687 w 331788"/>
                <a:gd name="connsiteY21" fmla="*/ 14288 h 239713"/>
                <a:gd name="connsiteX22" fmla="*/ 7776 w 331788"/>
                <a:gd name="connsiteY22" fmla="*/ 0 h 239713"/>
                <a:gd name="connsiteX23" fmla="*/ 324012 w 331788"/>
                <a:gd name="connsiteY23" fmla="*/ 0 h 239713"/>
                <a:gd name="connsiteX24" fmla="*/ 331788 w 331788"/>
                <a:gd name="connsiteY24" fmla="*/ 7733 h 239713"/>
                <a:gd name="connsiteX25" fmla="*/ 331788 w 331788"/>
                <a:gd name="connsiteY25" fmla="*/ 231980 h 239713"/>
                <a:gd name="connsiteX26" fmla="*/ 324012 w 331788"/>
                <a:gd name="connsiteY26" fmla="*/ 239713 h 239713"/>
                <a:gd name="connsiteX27" fmla="*/ 7776 w 331788"/>
                <a:gd name="connsiteY27" fmla="*/ 239713 h 239713"/>
                <a:gd name="connsiteX28" fmla="*/ 0 w 331788"/>
                <a:gd name="connsiteY28" fmla="*/ 231980 h 239713"/>
                <a:gd name="connsiteX29" fmla="*/ 0 w 331788"/>
                <a:gd name="connsiteY29" fmla="*/ 7733 h 239713"/>
                <a:gd name="connsiteX30" fmla="*/ 7776 w 331788"/>
                <a:gd name="connsiteY30" fmla="*/ 0 h 23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1788" h="239713">
                  <a:moveTo>
                    <a:pt x="15875" y="19464"/>
                  </a:moveTo>
                  <a:lnTo>
                    <a:pt x="15875" y="206376"/>
                  </a:lnTo>
                  <a:lnTo>
                    <a:pt x="107950" y="112713"/>
                  </a:lnTo>
                  <a:lnTo>
                    <a:pt x="119063" y="125413"/>
                  </a:lnTo>
                  <a:lnTo>
                    <a:pt x="17463" y="223838"/>
                  </a:lnTo>
                  <a:lnTo>
                    <a:pt x="312738" y="223838"/>
                  </a:lnTo>
                  <a:lnTo>
                    <a:pt x="212725" y="125413"/>
                  </a:lnTo>
                  <a:lnTo>
                    <a:pt x="220844" y="114588"/>
                  </a:lnTo>
                  <a:lnTo>
                    <a:pt x="222484" y="112947"/>
                  </a:lnTo>
                  <a:lnTo>
                    <a:pt x="315913" y="206376"/>
                  </a:lnTo>
                  <a:lnTo>
                    <a:pt x="315913" y="19464"/>
                  </a:lnTo>
                  <a:cubicBezTo>
                    <a:pt x="315913" y="19464"/>
                    <a:pt x="315913" y="19464"/>
                    <a:pt x="254806" y="80606"/>
                  </a:cubicBezTo>
                  <a:lnTo>
                    <a:pt x="222484" y="112947"/>
                  </a:lnTo>
                  <a:lnTo>
                    <a:pt x="222250" y="112713"/>
                  </a:lnTo>
                  <a:lnTo>
                    <a:pt x="220844" y="114588"/>
                  </a:lnTo>
                  <a:lnTo>
                    <a:pt x="218878" y="116556"/>
                  </a:lnTo>
                  <a:cubicBezTo>
                    <a:pt x="205015" y="130426"/>
                    <a:pt x="189173" y="146278"/>
                    <a:pt x="171067" y="164394"/>
                  </a:cubicBezTo>
                  <a:cubicBezTo>
                    <a:pt x="168481" y="168276"/>
                    <a:pt x="163308" y="168276"/>
                    <a:pt x="160721" y="164394"/>
                  </a:cubicBezTo>
                  <a:cubicBezTo>
                    <a:pt x="160721" y="164394"/>
                    <a:pt x="160721" y="164394"/>
                    <a:pt x="15875" y="19464"/>
                  </a:cubicBezTo>
                  <a:close/>
                  <a:moveTo>
                    <a:pt x="30101" y="14288"/>
                  </a:moveTo>
                  <a:cubicBezTo>
                    <a:pt x="30101" y="14288"/>
                    <a:pt x="30101" y="14288"/>
                    <a:pt x="165894" y="148866"/>
                  </a:cubicBezTo>
                  <a:cubicBezTo>
                    <a:pt x="165894" y="148866"/>
                    <a:pt x="165894" y="148866"/>
                    <a:pt x="301687" y="14288"/>
                  </a:cubicBezTo>
                  <a:close/>
                  <a:moveTo>
                    <a:pt x="7776" y="0"/>
                  </a:moveTo>
                  <a:cubicBezTo>
                    <a:pt x="7776" y="0"/>
                    <a:pt x="7776" y="0"/>
                    <a:pt x="324012" y="0"/>
                  </a:cubicBezTo>
                  <a:cubicBezTo>
                    <a:pt x="327900" y="0"/>
                    <a:pt x="331788" y="3866"/>
                    <a:pt x="331788" y="7733"/>
                  </a:cubicBezTo>
                  <a:cubicBezTo>
                    <a:pt x="331788" y="7733"/>
                    <a:pt x="331788" y="7733"/>
                    <a:pt x="331788" y="231980"/>
                  </a:cubicBezTo>
                  <a:cubicBezTo>
                    <a:pt x="331788" y="235847"/>
                    <a:pt x="327900" y="239713"/>
                    <a:pt x="324012" y="239713"/>
                  </a:cubicBezTo>
                  <a:cubicBezTo>
                    <a:pt x="324012" y="239713"/>
                    <a:pt x="324012" y="239713"/>
                    <a:pt x="7776" y="239713"/>
                  </a:cubicBezTo>
                  <a:cubicBezTo>
                    <a:pt x="3888" y="239713"/>
                    <a:pt x="0" y="235847"/>
                    <a:pt x="0" y="231980"/>
                  </a:cubicBezTo>
                  <a:cubicBezTo>
                    <a:pt x="0" y="231980"/>
                    <a:pt x="0" y="231980"/>
                    <a:pt x="0" y="7733"/>
                  </a:cubicBezTo>
                  <a:cubicBezTo>
                    <a:pt x="0" y="3866"/>
                    <a:pt x="3888" y="0"/>
                    <a:pt x="77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id="{8AB06814-151D-E0C0-1CBB-B8175C2C8E41}"/>
                </a:ext>
              </a:extLst>
            </p:cNvPr>
            <p:cNvSpPr/>
            <p:nvPr/>
          </p:nvSpPr>
          <p:spPr>
            <a:xfrm>
              <a:off x="13656396" y="12218004"/>
              <a:ext cx="216000" cy="216000"/>
            </a:xfrm>
            <a:prstGeom prst="ellipse">
              <a:avLst/>
            </a:prstGeom>
            <a:solidFill>
              <a:srgbClr val="DB002D"/>
            </a:solidFill>
            <a:ln>
              <a:solidFill>
                <a:srgbClr val="DB00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/>
                <a:t>1</a:t>
              </a:r>
            </a:p>
          </p:txBody>
        </p:sp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188E1AAA-8E34-328F-469D-787454AA0924}"/>
              </a:ext>
            </a:extLst>
          </p:cNvPr>
          <p:cNvSpPr/>
          <p:nvPr/>
        </p:nvSpPr>
        <p:spPr>
          <a:xfrm>
            <a:off x="771899" y="1991849"/>
            <a:ext cx="230864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>
                <a:solidFill>
                  <a:schemeClr val="bg1"/>
                </a:solidFill>
                <a:latin typeface="TT Moscow Economy" panose="020B0103030101020204" pitchFamily="34" charset="0"/>
                <a:cs typeface="Gotham Pro Black" panose="02000903040000020004" pitchFamily="50" charset="0"/>
              </a:rPr>
              <a:t>Котировочная сессия</a:t>
            </a:r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 </a:t>
            </a:r>
          </a:p>
          <a:p>
            <a:pPr algn="just"/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инициированные Заказчиком переговоры о заключении контракта в рамках </a:t>
            </a:r>
            <a:r>
              <a:rPr lang="ru-RU" sz="3200" b="1" dirty="0">
                <a:solidFill>
                  <a:srgbClr val="F79AFC"/>
                </a:solidFill>
                <a:latin typeface="TT Moscow Economy" panose="020B0103030101020204" pitchFamily="34" charset="0"/>
              </a:rPr>
              <a:t>статьи 434.1 </a:t>
            </a:r>
            <a:r>
              <a:rPr lang="ru-RU" sz="3200" dirty="0">
                <a:solidFill>
                  <a:schemeClr val="bg1"/>
                </a:solidFill>
                <a:latin typeface="TT Moscow Economy" panose="020B0103030101020204" pitchFamily="34" charset="0"/>
              </a:rPr>
              <a:t>Гражданского кодекса Российской Федерации для определения существенных условий предложения (оферты), проводимые при осуществлении закупок всех видов товаров, работ и услуг заказчиками. </a:t>
            </a:r>
          </a:p>
        </p:txBody>
      </p:sp>
      <p:sp>
        <p:nvSpPr>
          <p:cNvPr id="85" name="KSO_Shape">
            <a:extLst>
              <a:ext uri="{FF2B5EF4-FFF2-40B4-BE49-F238E27FC236}">
                <a16:creationId xmlns:a16="http://schemas.microsoft.com/office/drawing/2014/main" id="{15DFFD29-83FB-5D3B-AD08-177BCE44707D}"/>
              </a:ext>
            </a:extLst>
          </p:cNvPr>
          <p:cNvSpPr>
            <a:spLocks/>
          </p:cNvSpPr>
          <p:nvPr/>
        </p:nvSpPr>
        <p:spPr bwMode="auto">
          <a:xfrm>
            <a:off x="11934830" y="5385967"/>
            <a:ext cx="904779" cy="76906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07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7" name="Freeform 983">
            <a:extLst>
              <a:ext uri="{FF2B5EF4-FFF2-40B4-BE49-F238E27FC236}">
                <a16:creationId xmlns:a16="http://schemas.microsoft.com/office/drawing/2014/main" id="{CFF46A90-72E1-890C-61AA-7E9A759A9F02}"/>
              </a:ext>
            </a:extLst>
          </p:cNvPr>
          <p:cNvSpPr>
            <a:spLocks noEditPoints="1"/>
          </p:cNvSpPr>
          <p:nvPr/>
        </p:nvSpPr>
        <p:spPr bwMode="auto">
          <a:xfrm>
            <a:off x="5498450" y="5349397"/>
            <a:ext cx="902675" cy="925821"/>
          </a:xfrm>
          <a:custGeom>
            <a:avLst/>
            <a:gdLst>
              <a:gd name="T0" fmla="*/ 116 w 232"/>
              <a:gd name="T1" fmla="*/ 88 h 239"/>
              <a:gd name="T2" fmla="*/ 84 w 232"/>
              <a:gd name="T3" fmla="*/ 119 h 239"/>
              <a:gd name="T4" fmla="*/ 116 w 232"/>
              <a:gd name="T5" fmla="*/ 151 h 239"/>
              <a:gd name="T6" fmla="*/ 148 w 232"/>
              <a:gd name="T7" fmla="*/ 119 h 239"/>
              <a:gd name="T8" fmla="*/ 116 w 232"/>
              <a:gd name="T9" fmla="*/ 88 h 239"/>
              <a:gd name="T10" fmla="*/ 49 w 232"/>
              <a:gd name="T11" fmla="*/ 197 h 239"/>
              <a:gd name="T12" fmla="*/ 44 w 232"/>
              <a:gd name="T13" fmla="*/ 191 h 239"/>
              <a:gd name="T14" fmla="*/ 14 w 232"/>
              <a:gd name="T15" fmla="*/ 119 h 239"/>
              <a:gd name="T16" fmla="*/ 93 w 232"/>
              <a:gd name="T17" fmla="*/ 20 h 239"/>
              <a:gd name="T18" fmla="*/ 90 w 232"/>
              <a:gd name="T19" fmla="*/ 7 h 239"/>
              <a:gd name="T20" fmla="*/ 0 w 232"/>
              <a:gd name="T21" fmla="*/ 119 h 239"/>
              <a:gd name="T22" fmla="*/ 34 w 232"/>
              <a:gd name="T23" fmla="*/ 201 h 239"/>
              <a:gd name="T24" fmla="*/ 44 w 232"/>
              <a:gd name="T25" fmla="*/ 210 h 239"/>
              <a:gd name="T26" fmla="*/ 34 w 232"/>
              <a:gd name="T27" fmla="*/ 239 h 239"/>
              <a:gd name="T28" fmla="*/ 116 w 232"/>
              <a:gd name="T29" fmla="*/ 228 h 239"/>
              <a:gd name="T30" fmla="*/ 60 w 232"/>
              <a:gd name="T31" fmla="*/ 167 h 239"/>
              <a:gd name="T32" fmla="*/ 49 w 232"/>
              <a:gd name="T33" fmla="*/ 197 h 239"/>
              <a:gd name="T34" fmla="*/ 188 w 232"/>
              <a:gd name="T35" fmla="*/ 29 h 239"/>
              <a:gd name="T36" fmla="*/ 198 w 232"/>
              <a:gd name="T37" fmla="*/ 0 h 239"/>
              <a:gd name="T38" fmla="*/ 116 w 232"/>
              <a:gd name="T39" fmla="*/ 10 h 239"/>
              <a:gd name="T40" fmla="*/ 172 w 232"/>
              <a:gd name="T41" fmla="*/ 72 h 239"/>
              <a:gd name="T42" fmla="*/ 183 w 232"/>
              <a:gd name="T43" fmla="*/ 42 h 239"/>
              <a:gd name="T44" fmla="*/ 218 w 232"/>
              <a:gd name="T45" fmla="*/ 119 h 239"/>
              <a:gd name="T46" fmla="*/ 188 w 232"/>
              <a:gd name="T47" fmla="*/ 191 h 239"/>
              <a:gd name="T48" fmla="*/ 139 w 232"/>
              <a:gd name="T49" fmla="*/ 219 h 239"/>
              <a:gd name="T50" fmla="*/ 142 w 232"/>
              <a:gd name="T51" fmla="*/ 232 h 239"/>
              <a:gd name="T52" fmla="*/ 198 w 232"/>
              <a:gd name="T53" fmla="*/ 201 h 239"/>
              <a:gd name="T54" fmla="*/ 232 w 232"/>
              <a:gd name="T55" fmla="*/ 119 h 239"/>
              <a:gd name="T56" fmla="*/ 188 w 232"/>
              <a:gd name="T57" fmla="*/ 2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2" h="239">
                <a:moveTo>
                  <a:pt x="116" y="88"/>
                </a:moveTo>
                <a:cubicBezTo>
                  <a:pt x="98" y="88"/>
                  <a:pt x="84" y="102"/>
                  <a:pt x="84" y="119"/>
                </a:cubicBezTo>
                <a:cubicBezTo>
                  <a:pt x="84" y="137"/>
                  <a:pt x="98" y="151"/>
                  <a:pt x="116" y="151"/>
                </a:cubicBezTo>
                <a:cubicBezTo>
                  <a:pt x="134" y="151"/>
                  <a:pt x="148" y="137"/>
                  <a:pt x="148" y="119"/>
                </a:cubicBezTo>
                <a:cubicBezTo>
                  <a:pt x="148" y="102"/>
                  <a:pt x="134" y="88"/>
                  <a:pt x="116" y="88"/>
                </a:cubicBezTo>
                <a:close/>
                <a:moveTo>
                  <a:pt x="49" y="197"/>
                </a:moveTo>
                <a:cubicBezTo>
                  <a:pt x="47" y="195"/>
                  <a:pt x="46" y="193"/>
                  <a:pt x="44" y="191"/>
                </a:cubicBezTo>
                <a:cubicBezTo>
                  <a:pt x="25" y="172"/>
                  <a:pt x="14" y="147"/>
                  <a:pt x="14" y="119"/>
                </a:cubicBezTo>
                <a:cubicBezTo>
                  <a:pt x="14" y="71"/>
                  <a:pt x="48" y="30"/>
                  <a:pt x="93" y="20"/>
                </a:cubicBezTo>
                <a:cubicBezTo>
                  <a:pt x="90" y="7"/>
                  <a:pt x="90" y="7"/>
                  <a:pt x="90" y="7"/>
                </a:cubicBezTo>
                <a:cubicBezTo>
                  <a:pt x="39" y="19"/>
                  <a:pt x="0" y="65"/>
                  <a:pt x="0" y="119"/>
                </a:cubicBezTo>
                <a:cubicBezTo>
                  <a:pt x="0" y="150"/>
                  <a:pt x="12" y="179"/>
                  <a:pt x="34" y="201"/>
                </a:cubicBezTo>
                <a:cubicBezTo>
                  <a:pt x="37" y="204"/>
                  <a:pt x="41" y="207"/>
                  <a:pt x="44" y="210"/>
                </a:cubicBezTo>
                <a:cubicBezTo>
                  <a:pt x="34" y="239"/>
                  <a:pt x="34" y="239"/>
                  <a:pt x="34" y="239"/>
                </a:cubicBezTo>
                <a:cubicBezTo>
                  <a:pt x="116" y="228"/>
                  <a:pt x="116" y="228"/>
                  <a:pt x="116" y="228"/>
                </a:cubicBezTo>
                <a:cubicBezTo>
                  <a:pt x="60" y="167"/>
                  <a:pt x="60" y="167"/>
                  <a:pt x="60" y="167"/>
                </a:cubicBezTo>
                <a:lnTo>
                  <a:pt x="49" y="197"/>
                </a:lnTo>
                <a:close/>
                <a:moveTo>
                  <a:pt x="188" y="29"/>
                </a:moveTo>
                <a:cubicBezTo>
                  <a:pt x="198" y="0"/>
                  <a:pt x="198" y="0"/>
                  <a:pt x="198" y="0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204" y="61"/>
                  <a:pt x="218" y="89"/>
                  <a:pt x="218" y="119"/>
                </a:cubicBezTo>
                <a:cubicBezTo>
                  <a:pt x="218" y="147"/>
                  <a:pt x="207" y="172"/>
                  <a:pt x="188" y="191"/>
                </a:cubicBezTo>
                <a:cubicBezTo>
                  <a:pt x="174" y="205"/>
                  <a:pt x="157" y="214"/>
                  <a:pt x="139" y="219"/>
                </a:cubicBezTo>
                <a:cubicBezTo>
                  <a:pt x="142" y="232"/>
                  <a:pt x="142" y="232"/>
                  <a:pt x="142" y="232"/>
                </a:cubicBezTo>
                <a:cubicBezTo>
                  <a:pt x="163" y="227"/>
                  <a:pt x="182" y="217"/>
                  <a:pt x="198" y="201"/>
                </a:cubicBezTo>
                <a:cubicBezTo>
                  <a:pt x="220" y="179"/>
                  <a:pt x="232" y="150"/>
                  <a:pt x="232" y="119"/>
                </a:cubicBezTo>
                <a:cubicBezTo>
                  <a:pt x="232" y="83"/>
                  <a:pt x="214" y="50"/>
                  <a:pt x="188" y="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prstClr val="black"/>
              </a:solidFill>
            </a:endParaRPr>
          </a:p>
        </p:txBody>
      </p:sp>
      <p:sp>
        <p:nvSpPr>
          <p:cNvPr id="88" name="Freeform 58">
            <a:extLst>
              <a:ext uri="{FF2B5EF4-FFF2-40B4-BE49-F238E27FC236}">
                <a16:creationId xmlns:a16="http://schemas.microsoft.com/office/drawing/2014/main" id="{FED866B8-2CF9-4E43-7DE2-DF7AE3D1556C}"/>
              </a:ext>
            </a:extLst>
          </p:cNvPr>
          <p:cNvSpPr>
            <a:spLocks noEditPoints="1"/>
          </p:cNvSpPr>
          <p:nvPr/>
        </p:nvSpPr>
        <p:spPr bwMode="auto">
          <a:xfrm>
            <a:off x="8770422" y="5316850"/>
            <a:ext cx="738766" cy="957236"/>
          </a:xfrm>
          <a:custGeom>
            <a:avLst/>
            <a:gdLst>
              <a:gd name="T0" fmla="*/ 81 w 106"/>
              <a:gd name="T1" fmla="*/ 67 h 140"/>
              <a:gd name="T2" fmla="*/ 106 w 106"/>
              <a:gd name="T3" fmla="*/ 26 h 140"/>
              <a:gd name="T4" fmla="*/ 89 w 106"/>
              <a:gd name="T5" fmla="*/ 1 h 140"/>
              <a:gd name="T6" fmla="*/ 58 w 106"/>
              <a:gd name="T7" fmla="*/ 57 h 140"/>
              <a:gd name="T8" fmla="*/ 81 w 106"/>
              <a:gd name="T9" fmla="*/ 67 h 140"/>
              <a:gd name="T10" fmla="*/ 74 w 106"/>
              <a:gd name="T11" fmla="*/ 25 h 140"/>
              <a:gd name="T12" fmla="*/ 88 w 106"/>
              <a:gd name="T13" fmla="*/ 0 h 140"/>
              <a:gd name="T14" fmla="*/ 18 w 106"/>
              <a:gd name="T15" fmla="*/ 0 h 140"/>
              <a:gd name="T16" fmla="*/ 32 w 106"/>
              <a:gd name="T17" fmla="*/ 25 h 140"/>
              <a:gd name="T18" fmla="*/ 74 w 106"/>
              <a:gd name="T19" fmla="*/ 25 h 140"/>
              <a:gd name="T20" fmla="*/ 48 w 106"/>
              <a:gd name="T21" fmla="*/ 57 h 140"/>
              <a:gd name="T22" fmla="*/ 17 w 106"/>
              <a:gd name="T23" fmla="*/ 1 h 140"/>
              <a:gd name="T24" fmla="*/ 0 w 106"/>
              <a:gd name="T25" fmla="*/ 26 h 140"/>
              <a:gd name="T26" fmla="*/ 24 w 106"/>
              <a:gd name="T27" fmla="*/ 68 h 140"/>
              <a:gd name="T28" fmla="*/ 48 w 106"/>
              <a:gd name="T29" fmla="*/ 57 h 140"/>
              <a:gd name="T30" fmla="*/ 53 w 106"/>
              <a:gd name="T31" fmla="*/ 58 h 140"/>
              <a:gd name="T32" fmla="*/ 12 w 106"/>
              <a:gd name="T33" fmla="*/ 99 h 140"/>
              <a:gd name="T34" fmla="*/ 53 w 106"/>
              <a:gd name="T35" fmla="*/ 140 h 140"/>
              <a:gd name="T36" fmla="*/ 94 w 106"/>
              <a:gd name="T37" fmla="*/ 99 h 140"/>
              <a:gd name="T38" fmla="*/ 53 w 106"/>
              <a:gd name="T39" fmla="*/ 58 h 140"/>
              <a:gd name="T40" fmla="*/ 53 w 106"/>
              <a:gd name="T41" fmla="*/ 134 h 140"/>
              <a:gd name="T42" fmla="*/ 18 w 106"/>
              <a:gd name="T43" fmla="*/ 99 h 140"/>
              <a:gd name="T44" fmla="*/ 53 w 106"/>
              <a:gd name="T45" fmla="*/ 65 h 140"/>
              <a:gd name="T46" fmla="*/ 88 w 106"/>
              <a:gd name="T47" fmla="*/ 99 h 140"/>
              <a:gd name="T48" fmla="*/ 53 w 106"/>
              <a:gd name="T49" fmla="*/ 13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6" h="140">
                <a:moveTo>
                  <a:pt x="81" y="67"/>
                </a:moveTo>
                <a:cubicBezTo>
                  <a:pt x="106" y="26"/>
                  <a:pt x="106" y="26"/>
                  <a:pt x="106" y="26"/>
                </a:cubicBezTo>
                <a:cubicBezTo>
                  <a:pt x="89" y="1"/>
                  <a:pt x="89" y="1"/>
                  <a:pt x="89" y="1"/>
                </a:cubicBezTo>
                <a:cubicBezTo>
                  <a:pt x="58" y="57"/>
                  <a:pt x="58" y="57"/>
                  <a:pt x="58" y="57"/>
                </a:cubicBezTo>
                <a:cubicBezTo>
                  <a:pt x="71" y="58"/>
                  <a:pt x="81" y="67"/>
                  <a:pt x="81" y="67"/>
                </a:cubicBezTo>
                <a:close/>
                <a:moveTo>
                  <a:pt x="74" y="25"/>
                </a:moveTo>
                <a:cubicBezTo>
                  <a:pt x="88" y="0"/>
                  <a:pt x="88" y="0"/>
                  <a:pt x="8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32" y="25"/>
                  <a:pt x="32" y="25"/>
                  <a:pt x="32" y="25"/>
                </a:cubicBezTo>
                <a:lnTo>
                  <a:pt x="74" y="25"/>
                </a:lnTo>
                <a:close/>
                <a:moveTo>
                  <a:pt x="48" y="57"/>
                </a:moveTo>
                <a:cubicBezTo>
                  <a:pt x="17" y="1"/>
                  <a:pt x="17" y="1"/>
                  <a:pt x="17" y="1"/>
                </a:cubicBezTo>
                <a:cubicBezTo>
                  <a:pt x="0" y="26"/>
                  <a:pt x="0" y="26"/>
                  <a:pt x="0" y="26"/>
                </a:cubicBezTo>
                <a:cubicBezTo>
                  <a:pt x="24" y="68"/>
                  <a:pt x="24" y="68"/>
                  <a:pt x="24" y="68"/>
                </a:cubicBezTo>
                <a:cubicBezTo>
                  <a:pt x="24" y="68"/>
                  <a:pt x="33" y="59"/>
                  <a:pt x="48" y="57"/>
                </a:cubicBezTo>
                <a:close/>
                <a:moveTo>
                  <a:pt x="53" y="58"/>
                </a:moveTo>
                <a:cubicBezTo>
                  <a:pt x="30" y="58"/>
                  <a:pt x="12" y="76"/>
                  <a:pt x="12" y="99"/>
                </a:cubicBezTo>
                <a:cubicBezTo>
                  <a:pt x="12" y="122"/>
                  <a:pt x="30" y="140"/>
                  <a:pt x="53" y="140"/>
                </a:cubicBezTo>
                <a:cubicBezTo>
                  <a:pt x="76" y="140"/>
                  <a:pt x="94" y="122"/>
                  <a:pt x="94" y="99"/>
                </a:cubicBezTo>
                <a:cubicBezTo>
                  <a:pt x="94" y="76"/>
                  <a:pt x="76" y="58"/>
                  <a:pt x="53" y="58"/>
                </a:cubicBezTo>
                <a:close/>
                <a:moveTo>
                  <a:pt x="53" y="134"/>
                </a:moveTo>
                <a:cubicBezTo>
                  <a:pt x="34" y="134"/>
                  <a:pt x="18" y="119"/>
                  <a:pt x="18" y="99"/>
                </a:cubicBezTo>
                <a:cubicBezTo>
                  <a:pt x="18" y="80"/>
                  <a:pt x="34" y="65"/>
                  <a:pt x="53" y="65"/>
                </a:cubicBezTo>
                <a:cubicBezTo>
                  <a:pt x="72" y="65"/>
                  <a:pt x="88" y="80"/>
                  <a:pt x="88" y="99"/>
                </a:cubicBezTo>
                <a:cubicBezTo>
                  <a:pt x="88" y="119"/>
                  <a:pt x="72" y="134"/>
                  <a:pt x="53" y="13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</a:endParaRPr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BEBFC176-C9A9-666A-D170-B2FAD61560D1}"/>
              </a:ext>
            </a:extLst>
          </p:cNvPr>
          <p:cNvGrpSpPr/>
          <p:nvPr/>
        </p:nvGrpSpPr>
        <p:grpSpPr>
          <a:xfrm>
            <a:off x="2281068" y="5349397"/>
            <a:ext cx="916360" cy="907171"/>
            <a:chOff x="949467" y="2686812"/>
            <a:chExt cx="451688" cy="447160"/>
          </a:xfrm>
          <a:solidFill>
            <a:schemeClr val="bg1"/>
          </a:solidFill>
        </p:grpSpPr>
        <p:sp>
          <p:nvSpPr>
            <p:cNvPr id="116" name="AutoShape 137">
              <a:extLst>
                <a:ext uri="{FF2B5EF4-FFF2-40B4-BE49-F238E27FC236}">
                  <a16:creationId xmlns:a16="http://schemas.microsoft.com/office/drawing/2014/main" id="{5777F961-C4F5-48A1-7085-A2929C48C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67" y="2706634"/>
              <a:ext cx="427338" cy="427338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80808"/>
                </a:solidFill>
                <a:sym typeface="Gill Sans" charset="0"/>
              </a:endParaRPr>
            </a:p>
          </p:txBody>
        </p:sp>
        <p:sp>
          <p:nvSpPr>
            <p:cNvPr id="117" name="AutoShape 136">
              <a:extLst>
                <a:ext uri="{FF2B5EF4-FFF2-40B4-BE49-F238E27FC236}">
                  <a16:creationId xmlns:a16="http://schemas.microsoft.com/office/drawing/2014/main" id="{092E1983-3229-736E-F5ED-18047D82E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137" y="2750226"/>
              <a:ext cx="166787" cy="1667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80808"/>
                </a:solidFill>
                <a:sym typeface="Gill Sans" charset="0"/>
              </a:endParaRPr>
            </a:p>
          </p:txBody>
        </p:sp>
        <p:sp>
          <p:nvSpPr>
            <p:cNvPr id="118" name="AutoShape 138">
              <a:extLst>
                <a:ext uri="{FF2B5EF4-FFF2-40B4-BE49-F238E27FC236}">
                  <a16:creationId xmlns:a16="http://schemas.microsoft.com/office/drawing/2014/main" id="{BB5D4F5F-567F-9056-A731-8AE04A19E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137" y="2686812"/>
              <a:ext cx="238018" cy="2380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80808"/>
                </a:solidFill>
                <a:sym typeface="Gill Sans" charset="0"/>
              </a:endParaRPr>
            </a:p>
          </p:txBody>
        </p:sp>
      </p:grpSp>
      <p:sp>
        <p:nvSpPr>
          <p:cNvPr id="134" name="statistics-on-laptop_82095">
            <a:extLst>
              <a:ext uri="{FF2B5EF4-FFF2-40B4-BE49-F238E27FC236}">
                <a16:creationId xmlns:a16="http://schemas.microsoft.com/office/drawing/2014/main" id="{ACF4BE12-DACA-12FE-A3F5-3C770BF1D3B2}"/>
              </a:ext>
            </a:extLst>
          </p:cNvPr>
          <p:cNvSpPr>
            <a:spLocks noChangeAspect="1"/>
          </p:cNvSpPr>
          <p:nvPr/>
        </p:nvSpPr>
        <p:spPr bwMode="auto">
          <a:xfrm>
            <a:off x="6900069" y="12336613"/>
            <a:ext cx="744054" cy="601649"/>
          </a:xfrm>
          <a:custGeom>
            <a:avLst/>
            <a:gdLst>
              <a:gd name="connsiteX0" fmla="*/ 0 w 331788"/>
              <a:gd name="connsiteY0" fmla="*/ 255587 h 268287"/>
              <a:gd name="connsiteX1" fmla="*/ 331788 w 331788"/>
              <a:gd name="connsiteY1" fmla="*/ 255587 h 268287"/>
              <a:gd name="connsiteX2" fmla="*/ 331788 w 331788"/>
              <a:gd name="connsiteY2" fmla="*/ 268287 h 268287"/>
              <a:gd name="connsiteX3" fmla="*/ 0 w 331788"/>
              <a:gd name="connsiteY3" fmla="*/ 268287 h 268287"/>
              <a:gd name="connsiteX4" fmla="*/ 76201 w 331788"/>
              <a:gd name="connsiteY4" fmla="*/ 207962 h 268287"/>
              <a:gd name="connsiteX5" fmla="*/ 82551 w 331788"/>
              <a:gd name="connsiteY5" fmla="*/ 207962 h 268287"/>
              <a:gd name="connsiteX6" fmla="*/ 82551 w 331788"/>
              <a:gd name="connsiteY6" fmla="*/ 247650 h 268287"/>
              <a:gd name="connsiteX7" fmla="*/ 55563 w 331788"/>
              <a:gd name="connsiteY7" fmla="*/ 247650 h 268287"/>
              <a:gd name="connsiteX8" fmla="*/ 55563 w 331788"/>
              <a:gd name="connsiteY8" fmla="*/ 227012 h 268287"/>
              <a:gd name="connsiteX9" fmla="*/ 115888 w 331788"/>
              <a:gd name="connsiteY9" fmla="*/ 168275 h 268287"/>
              <a:gd name="connsiteX10" fmla="*/ 127168 w 331788"/>
              <a:gd name="connsiteY10" fmla="*/ 168275 h 268287"/>
              <a:gd name="connsiteX11" fmla="*/ 139701 w 331788"/>
              <a:gd name="connsiteY11" fmla="*/ 170835 h 268287"/>
              <a:gd name="connsiteX12" fmla="*/ 139701 w 331788"/>
              <a:gd name="connsiteY12" fmla="*/ 247650 h 268287"/>
              <a:gd name="connsiteX13" fmla="*/ 115888 w 331788"/>
              <a:gd name="connsiteY13" fmla="*/ 247650 h 268287"/>
              <a:gd name="connsiteX14" fmla="*/ 198438 w 331788"/>
              <a:gd name="connsiteY14" fmla="*/ 155575 h 268287"/>
              <a:gd name="connsiteX15" fmla="*/ 198438 w 331788"/>
              <a:gd name="connsiteY15" fmla="*/ 247650 h 268287"/>
              <a:gd name="connsiteX16" fmla="*/ 173038 w 331788"/>
              <a:gd name="connsiteY16" fmla="*/ 247650 h 268287"/>
              <a:gd name="connsiteX17" fmla="*/ 173038 w 331788"/>
              <a:gd name="connsiteY17" fmla="*/ 168363 h 268287"/>
              <a:gd name="connsiteX18" fmla="*/ 198438 w 331788"/>
              <a:gd name="connsiteY18" fmla="*/ 155575 h 268287"/>
              <a:gd name="connsiteX19" fmla="*/ 149226 w 331788"/>
              <a:gd name="connsiteY19" fmla="*/ 41376 h 268287"/>
              <a:gd name="connsiteX20" fmla="*/ 114947 w 331788"/>
              <a:gd name="connsiteY20" fmla="*/ 55968 h 268287"/>
              <a:gd name="connsiteX21" fmla="*/ 114947 w 331788"/>
              <a:gd name="connsiteY21" fmla="*/ 123418 h 268287"/>
              <a:gd name="connsiteX22" fmla="*/ 183504 w 331788"/>
              <a:gd name="connsiteY22" fmla="*/ 123418 h 268287"/>
              <a:gd name="connsiteX23" fmla="*/ 183504 w 331788"/>
              <a:gd name="connsiteY23" fmla="*/ 55968 h 268287"/>
              <a:gd name="connsiteX24" fmla="*/ 149226 w 331788"/>
              <a:gd name="connsiteY24" fmla="*/ 41376 h 268287"/>
              <a:gd name="connsiteX25" fmla="*/ 228600 w 331788"/>
              <a:gd name="connsiteY25" fmla="*/ 39687 h 268287"/>
              <a:gd name="connsiteX26" fmla="*/ 254000 w 331788"/>
              <a:gd name="connsiteY26" fmla="*/ 39687 h 268287"/>
              <a:gd name="connsiteX27" fmla="*/ 254000 w 331788"/>
              <a:gd name="connsiteY27" fmla="*/ 247650 h 268287"/>
              <a:gd name="connsiteX28" fmla="*/ 228600 w 331788"/>
              <a:gd name="connsiteY28" fmla="*/ 247650 h 268287"/>
              <a:gd name="connsiteX29" fmla="*/ 228600 w 331788"/>
              <a:gd name="connsiteY29" fmla="*/ 110730 h 268287"/>
              <a:gd name="connsiteX30" fmla="*/ 231140 w 331788"/>
              <a:gd name="connsiteY30" fmla="*/ 90063 h 268287"/>
              <a:gd name="connsiteX31" fmla="*/ 228600 w 331788"/>
              <a:gd name="connsiteY31" fmla="*/ 69396 h 268287"/>
              <a:gd name="connsiteX32" fmla="*/ 228600 w 331788"/>
              <a:gd name="connsiteY32" fmla="*/ 39687 h 268287"/>
              <a:gd name="connsiteX33" fmla="*/ 149707 w 331788"/>
              <a:gd name="connsiteY33" fmla="*/ 22312 h 268287"/>
              <a:gd name="connsiteX34" fmla="*/ 196764 w 331788"/>
              <a:gd name="connsiteY34" fmla="*/ 41623 h 268287"/>
              <a:gd name="connsiteX35" fmla="*/ 196764 w 331788"/>
              <a:gd name="connsiteY35" fmla="*/ 136893 h 268287"/>
              <a:gd name="connsiteX36" fmla="*/ 109096 w 331788"/>
              <a:gd name="connsiteY36" fmla="*/ 143330 h 268287"/>
              <a:gd name="connsiteX37" fmla="*/ 97492 w 331788"/>
              <a:gd name="connsiteY37" fmla="*/ 154917 h 268287"/>
              <a:gd name="connsiteX38" fmla="*/ 93625 w 331788"/>
              <a:gd name="connsiteY38" fmla="*/ 170366 h 268287"/>
              <a:gd name="connsiteX39" fmla="*/ 43344 w 331788"/>
              <a:gd name="connsiteY39" fmla="*/ 220576 h 268287"/>
              <a:gd name="connsiteX40" fmla="*/ 18848 w 331788"/>
              <a:gd name="connsiteY40" fmla="*/ 220576 h 268287"/>
              <a:gd name="connsiteX41" fmla="*/ 18848 w 331788"/>
              <a:gd name="connsiteY41" fmla="*/ 196115 h 268287"/>
              <a:gd name="connsiteX42" fmla="*/ 67840 w 331788"/>
              <a:gd name="connsiteY42" fmla="*/ 145905 h 268287"/>
              <a:gd name="connsiteX43" fmla="*/ 84600 w 331788"/>
              <a:gd name="connsiteY43" fmla="*/ 140755 h 268287"/>
              <a:gd name="connsiteX44" fmla="*/ 96203 w 331788"/>
              <a:gd name="connsiteY44" fmla="*/ 129168 h 268287"/>
              <a:gd name="connsiteX45" fmla="*/ 102649 w 331788"/>
              <a:gd name="connsiteY45" fmla="*/ 41623 h 268287"/>
              <a:gd name="connsiteX46" fmla="*/ 149707 w 331788"/>
              <a:gd name="connsiteY46" fmla="*/ 22312 h 268287"/>
              <a:gd name="connsiteX47" fmla="*/ 280988 w 331788"/>
              <a:gd name="connsiteY47" fmla="*/ 0 h 268287"/>
              <a:gd name="connsiteX48" fmla="*/ 306388 w 331788"/>
              <a:gd name="connsiteY48" fmla="*/ 0 h 268287"/>
              <a:gd name="connsiteX49" fmla="*/ 306388 w 331788"/>
              <a:gd name="connsiteY49" fmla="*/ 247650 h 268287"/>
              <a:gd name="connsiteX50" fmla="*/ 280988 w 331788"/>
              <a:gd name="connsiteY50" fmla="*/ 247650 h 2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1788" h="268287">
                <a:moveTo>
                  <a:pt x="0" y="255587"/>
                </a:moveTo>
                <a:lnTo>
                  <a:pt x="331788" y="255587"/>
                </a:lnTo>
                <a:lnTo>
                  <a:pt x="331788" y="268287"/>
                </a:lnTo>
                <a:lnTo>
                  <a:pt x="0" y="268287"/>
                </a:lnTo>
                <a:close/>
                <a:moveTo>
                  <a:pt x="76201" y="207962"/>
                </a:moveTo>
                <a:lnTo>
                  <a:pt x="82551" y="207962"/>
                </a:lnTo>
                <a:lnTo>
                  <a:pt x="82551" y="247650"/>
                </a:lnTo>
                <a:lnTo>
                  <a:pt x="55563" y="247650"/>
                </a:lnTo>
                <a:lnTo>
                  <a:pt x="55563" y="227012"/>
                </a:lnTo>
                <a:close/>
                <a:moveTo>
                  <a:pt x="115888" y="168275"/>
                </a:moveTo>
                <a:cubicBezTo>
                  <a:pt x="115888" y="168275"/>
                  <a:pt x="115888" y="168275"/>
                  <a:pt x="127168" y="168275"/>
                </a:cubicBezTo>
                <a:cubicBezTo>
                  <a:pt x="130928" y="169555"/>
                  <a:pt x="135941" y="170835"/>
                  <a:pt x="139701" y="170835"/>
                </a:cubicBezTo>
                <a:cubicBezTo>
                  <a:pt x="139701" y="170835"/>
                  <a:pt x="139701" y="170835"/>
                  <a:pt x="139701" y="247650"/>
                </a:cubicBezTo>
                <a:cubicBezTo>
                  <a:pt x="139701" y="247650"/>
                  <a:pt x="139701" y="247650"/>
                  <a:pt x="115888" y="247650"/>
                </a:cubicBezTo>
                <a:close/>
                <a:moveTo>
                  <a:pt x="198438" y="155575"/>
                </a:moveTo>
                <a:cubicBezTo>
                  <a:pt x="198438" y="155575"/>
                  <a:pt x="198438" y="155575"/>
                  <a:pt x="198438" y="247650"/>
                </a:cubicBezTo>
                <a:cubicBezTo>
                  <a:pt x="198438" y="247650"/>
                  <a:pt x="198438" y="247650"/>
                  <a:pt x="173038" y="247650"/>
                </a:cubicBezTo>
                <a:lnTo>
                  <a:pt x="173038" y="168363"/>
                </a:lnTo>
                <a:cubicBezTo>
                  <a:pt x="181928" y="165805"/>
                  <a:pt x="190818" y="161969"/>
                  <a:pt x="198438" y="155575"/>
                </a:cubicBezTo>
                <a:close/>
                <a:moveTo>
                  <a:pt x="149226" y="41376"/>
                </a:moveTo>
                <a:cubicBezTo>
                  <a:pt x="136937" y="41376"/>
                  <a:pt x="124649" y="46240"/>
                  <a:pt x="114947" y="55968"/>
                </a:cubicBezTo>
                <a:cubicBezTo>
                  <a:pt x="96838" y="74128"/>
                  <a:pt x="96838" y="105259"/>
                  <a:pt x="114947" y="123418"/>
                </a:cubicBezTo>
                <a:cubicBezTo>
                  <a:pt x="134350" y="142875"/>
                  <a:pt x="164101" y="142875"/>
                  <a:pt x="183504" y="123418"/>
                </a:cubicBezTo>
                <a:cubicBezTo>
                  <a:pt x="201613" y="105259"/>
                  <a:pt x="201613" y="74128"/>
                  <a:pt x="183504" y="55968"/>
                </a:cubicBezTo>
                <a:cubicBezTo>
                  <a:pt x="173803" y="46240"/>
                  <a:pt x="161514" y="41376"/>
                  <a:pt x="149226" y="41376"/>
                </a:cubicBezTo>
                <a:close/>
                <a:moveTo>
                  <a:pt x="228600" y="39687"/>
                </a:moveTo>
                <a:cubicBezTo>
                  <a:pt x="228600" y="39687"/>
                  <a:pt x="228600" y="39687"/>
                  <a:pt x="254000" y="39687"/>
                </a:cubicBezTo>
                <a:lnTo>
                  <a:pt x="254000" y="247650"/>
                </a:lnTo>
                <a:cubicBezTo>
                  <a:pt x="254000" y="247650"/>
                  <a:pt x="254000" y="247650"/>
                  <a:pt x="228600" y="247650"/>
                </a:cubicBezTo>
                <a:cubicBezTo>
                  <a:pt x="228600" y="247650"/>
                  <a:pt x="228600" y="247650"/>
                  <a:pt x="228600" y="110730"/>
                </a:cubicBezTo>
                <a:cubicBezTo>
                  <a:pt x="231140" y="104272"/>
                  <a:pt x="231140" y="96521"/>
                  <a:pt x="231140" y="90063"/>
                </a:cubicBezTo>
                <a:cubicBezTo>
                  <a:pt x="231140" y="83604"/>
                  <a:pt x="231140" y="75854"/>
                  <a:pt x="228600" y="69396"/>
                </a:cubicBezTo>
                <a:cubicBezTo>
                  <a:pt x="228600" y="69396"/>
                  <a:pt x="228600" y="69396"/>
                  <a:pt x="228600" y="39687"/>
                </a:cubicBezTo>
                <a:close/>
                <a:moveTo>
                  <a:pt x="149707" y="22312"/>
                </a:moveTo>
                <a:cubicBezTo>
                  <a:pt x="166789" y="22312"/>
                  <a:pt x="183872" y="28749"/>
                  <a:pt x="196764" y="41623"/>
                </a:cubicBezTo>
                <a:cubicBezTo>
                  <a:pt x="223838" y="68659"/>
                  <a:pt x="223838" y="111144"/>
                  <a:pt x="196764" y="136893"/>
                </a:cubicBezTo>
                <a:cubicBezTo>
                  <a:pt x="173558" y="161354"/>
                  <a:pt x="136170" y="162641"/>
                  <a:pt x="109096" y="143330"/>
                </a:cubicBezTo>
                <a:cubicBezTo>
                  <a:pt x="109096" y="143330"/>
                  <a:pt x="109096" y="143330"/>
                  <a:pt x="97492" y="154917"/>
                </a:cubicBezTo>
                <a:cubicBezTo>
                  <a:pt x="98782" y="160067"/>
                  <a:pt x="97492" y="166504"/>
                  <a:pt x="93625" y="170366"/>
                </a:cubicBezTo>
                <a:cubicBezTo>
                  <a:pt x="93625" y="170366"/>
                  <a:pt x="93625" y="170366"/>
                  <a:pt x="43344" y="220576"/>
                </a:cubicBezTo>
                <a:cubicBezTo>
                  <a:pt x="35608" y="227013"/>
                  <a:pt x="25295" y="227013"/>
                  <a:pt x="18848" y="220576"/>
                </a:cubicBezTo>
                <a:cubicBezTo>
                  <a:pt x="11113" y="214139"/>
                  <a:pt x="11113" y="202552"/>
                  <a:pt x="18848" y="196115"/>
                </a:cubicBezTo>
                <a:cubicBezTo>
                  <a:pt x="18848" y="196115"/>
                  <a:pt x="18848" y="196115"/>
                  <a:pt x="67840" y="145905"/>
                </a:cubicBezTo>
                <a:cubicBezTo>
                  <a:pt x="72997" y="142043"/>
                  <a:pt x="78154" y="140755"/>
                  <a:pt x="84600" y="140755"/>
                </a:cubicBezTo>
                <a:cubicBezTo>
                  <a:pt x="84600" y="140755"/>
                  <a:pt x="84600" y="140755"/>
                  <a:pt x="96203" y="129168"/>
                </a:cubicBezTo>
                <a:cubicBezTo>
                  <a:pt x="75575" y="103420"/>
                  <a:pt x="78154" y="66084"/>
                  <a:pt x="102649" y="41623"/>
                </a:cubicBezTo>
                <a:cubicBezTo>
                  <a:pt x="115542" y="28749"/>
                  <a:pt x="132624" y="22312"/>
                  <a:pt x="149707" y="22312"/>
                </a:cubicBezTo>
                <a:close/>
                <a:moveTo>
                  <a:pt x="280988" y="0"/>
                </a:moveTo>
                <a:lnTo>
                  <a:pt x="306388" y="0"/>
                </a:lnTo>
                <a:lnTo>
                  <a:pt x="306388" y="247650"/>
                </a:lnTo>
                <a:lnTo>
                  <a:pt x="280988" y="2476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6" name="Freeform 107">
            <a:extLst>
              <a:ext uri="{FF2B5EF4-FFF2-40B4-BE49-F238E27FC236}">
                <a16:creationId xmlns:a16="http://schemas.microsoft.com/office/drawing/2014/main" id="{10CB3F48-F8EC-B57A-22B4-1E52022A7BA2}"/>
              </a:ext>
            </a:extLst>
          </p:cNvPr>
          <p:cNvSpPr>
            <a:spLocks noEditPoints="1"/>
          </p:cNvSpPr>
          <p:nvPr/>
        </p:nvSpPr>
        <p:spPr bwMode="auto">
          <a:xfrm>
            <a:off x="19101256" y="12336613"/>
            <a:ext cx="611695" cy="611695"/>
          </a:xfrm>
          <a:custGeom>
            <a:avLst/>
            <a:gdLst>
              <a:gd name="T0" fmla="*/ 382 w 1019"/>
              <a:gd name="T1" fmla="*/ 16 h 1017"/>
              <a:gd name="T2" fmla="*/ 226 w 1019"/>
              <a:gd name="T3" fmla="*/ 87 h 1017"/>
              <a:gd name="T4" fmla="*/ 102 w 1019"/>
              <a:gd name="T5" fmla="*/ 204 h 1017"/>
              <a:gd name="T6" fmla="*/ 24 w 1019"/>
              <a:gd name="T7" fmla="*/ 358 h 1017"/>
              <a:gd name="T8" fmla="*/ 0 w 1019"/>
              <a:gd name="T9" fmla="*/ 509 h 1017"/>
              <a:gd name="T10" fmla="*/ 32 w 1019"/>
              <a:gd name="T11" fmla="*/ 684 h 1017"/>
              <a:gd name="T12" fmla="*/ 117 w 1019"/>
              <a:gd name="T13" fmla="*/ 832 h 1017"/>
              <a:gd name="T14" fmla="*/ 246 w 1019"/>
              <a:gd name="T15" fmla="*/ 943 h 1017"/>
              <a:gd name="T16" fmla="*/ 407 w 1019"/>
              <a:gd name="T17" fmla="*/ 1008 h 1017"/>
              <a:gd name="T18" fmla="*/ 562 w 1019"/>
              <a:gd name="T19" fmla="*/ 1015 h 1017"/>
              <a:gd name="T20" fmla="*/ 730 w 1019"/>
              <a:gd name="T21" fmla="*/ 967 h 1017"/>
              <a:gd name="T22" fmla="*/ 869 w 1019"/>
              <a:gd name="T23" fmla="*/ 868 h 1017"/>
              <a:gd name="T24" fmla="*/ 968 w 1019"/>
              <a:gd name="T25" fmla="*/ 729 h 1017"/>
              <a:gd name="T26" fmla="*/ 1015 w 1019"/>
              <a:gd name="T27" fmla="*/ 560 h 1017"/>
              <a:gd name="T28" fmla="*/ 1008 w 1019"/>
              <a:gd name="T29" fmla="*/ 406 h 1017"/>
              <a:gd name="T30" fmla="*/ 945 w 1019"/>
              <a:gd name="T31" fmla="*/ 245 h 1017"/>
              <a:gd name="T32" fmla="*/ 833 w 1019"/>
              <a:gd name="T33" fmla="*/ 116 h 1017"/>
              <a:gd name="T34" fmla="*/ 684 w 1019"/>
              <a:gd name="T35" fmla="*/ 30 h 1017"/>
              <a:gd name="T36" fmla="*/ 510 w 1019"/>
              <a:gd name="T37" fmla="*/ 0 h 1017"/>
              <a:gd name="T38" fmla="*/ 420 w 1019"/>
              <a:gd name="T39" fmla="*/ 944 h 1017"/>
              <a:gd name="T40" fmla="*/ 278 w 1019"/>
              <a:gd name="T41" fmla="*/ 890 h 1017"/>
              <a:gd name="T42" fmla="*/ 166 w 1019"/>
              <a:gd name="T43" fmla="*/ 792 h 1017"/>
              <a:gd name="T44" fmla="*/ 92 w 1019"/>
              <a:gd name="T45" fmla="*/ 661 h 1017"/>
              <a:gd name="T46" fmla="*/ 65 w 1019"/>
              <a:gd name="T47" fmla="*/ 509 h 1017"/>
              <a:gd name="T48" fmla="*/ 84 w 1019"/>
              <a:gd name="T49" fmla="*/ 377 h 1017"/>
              <a:gd name="T50" fmla="*/ 153 w 1019"/>
              <a:gd name="T51" fmla="*/ 243 h 1017"/>
              <a:gd name="T52" fmla="*/ 261 w 1019"/>
              <a:gd name="T53" fmla="*/ 140 h 1017"/>
              <a:gd name="T54" fmla="*/ 398 w 1019"/>
              <a:gd name="T55" fmla="*/ 78 h 1017"/>
              <a:gd name="T56" fmla="*/ 533 w 1019"/>
              <a:gd name="T57" fmla="*/ 64 h 1017"/>
              <a:gd name="T58" fmla="*/ 683 w 1019"/>
              <a:gd name="T59" fmla="*/ 99 h 1017"/>
              <a:gd name="T60" fmla="*/ 808 w 1019"/>
              <a:gd name="T61" fmla="*/ 179 h 1017"/>
              <a:gd name="T62" fmla="*/ 901 w 1019"/>
              <a:gd name="T63" fmla="*/ 296 h 1017"/>
              <a:gd name="T64" fmla="*/ 950 w 1019"/>
              <a:gd name="T65" fmla="*/ 441 h 1017"/>
              <a:gd name="T66" fmla="*/ 950 w 1019"/>
              <a:gd name="T67" fmla="*/ 576 h 1017"/>
              <a:gd name="T68" fmla="*/ 901 w 1019"/>
              <a:gd name="T69" fmla="*/ 721 h 1017"/>
              <a:gd name="T70" fmla="*/ 808 w 1019"/>
              <a:gd name="T71" fmla="*/ 838 h 1017"/>
              <a:gd name="T72" fmla="*/ 683 w 1019"/>
              <a:gd name="T73" fmla="*/ 919 h 1017"/>
              <a:gd name="T74" fmla="*/ 533 w 1019"/>
              <a:gd name="T75" fmla="*/ 953 h 1017"/>
              <a:gd name="T76" fmla="*/ 604 w 1019"/>
              <a:gd name="T77" fmla="*/ 521 h 1017"/>
              <a:gd name="T78" fmla="*/ 578 w 1019"/>
              <a:gd name="T79" fmla="*/ 442 h 1017"/>
              <a:gd name="T80" fmla="*/ 539 w 1019"/>
              <a:gd name="T81" fmla="*/ 146 h 1017"/>
              <a:gd name="T82" fmla="*/ 510 w 1019"/>
              <a:gd name="T83" fmla="*/ 127 h 1017"/>
              <a:gd name="T84" fmla="*/ 478 w 1019"/>
              <a:gd name="T85" fmla="*/ 153 h 1017"/>
              <a:gd name="T86" fmla="*/ 432 w 1019"/>
              <a:gd name="T87" fmla="*/ 453 h 1017"/>
              <a:gd name="T88" fmla="*/ 416 w 1019"/>
              <a:gd name="T89" fmla="*/ 528 h 1017"/>
              <a:gd name="T90" fmla="*/ 449 w 1019"/>
              <a:gd name="T91" fmla="*/ 582 h 1017"/>
              <a:gd name="T92" fmla="*/ 510 w 1019"/>
              <a:gd name="T93" fmla="*/ 604 h 1017"/>
              <a:gd name="T94" fmla="*/ 677 w 1019"/>
              <a:gd name="T95" fmla="*/ 730 h 1017"/>
              <a:gd name="T96" fmla="*/ 713 w 1019"/>
              <a:gd name="T97" fmla="*/ 736 h 1017"/>
              <a:gd name="T98" fmla="*/ 732 w 1019"/>
              <a:gd name="T99" fmla="*/ 707 h 1017"/>
              <a:gd name="T100" fmla="*/ 510 w 1019"/>
              <a:gd name="T101" fmla="*/ 541 h 1017"/>
              <a:gd name="T102" fmla="*/ 478 w 1019"/>
              <a:gd name="T103" fmla="*/ 515 h 1017"/>
              <a:gd name="T104" fmla="*/ 492 w 1019"/>
              <a:gd name="T105" fmla="*/ 482 h 1017"/>
              <a:gd name="T106" fmla="*/ 527 w 1019"/>
              <a:gd name="T107" fmla="*/ 482 h 1017"/>
              <a:gd name="T108" fmla="*/ 541 w 1019"/>
              <a:gd name="T109" fmla="*/ 515 h 1017"/>
              <a:gd name="T110" fmla="*/ 510 w 1019"/>
              <a:gd name="T111" fmla="*/ 541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19" h="1017">
                <a:moveTo>
                  <a:pt x="510" y="0"/>
                </a:moveTo>
                <a:lnTo>
                  <a:pt x="510" y="0"/>
                </a:lnTo>
                <a:lnTo>
                  <a:pt x="483" y="0"/>
                </a:lnTo>
                <a:lnTo>
                  <a:pt x="457" y="2"/>
                </a:lnTo>
                <a:lnTo>
                  <a:pt x="432" y="6"/>
                </a:lnTo>
                <a:lnTo>
                  <a:pt x="407" y="10"/>
                </a:lnTo>
                <a:lnTo>
                  <a:pt x="382" y="16"/>
                </a:lnTo>
                <a:lnTo>
                  <a:pt x="359" y="23"/>
                </a:lnTo>
                <a:lnTo>
                  <a:pt x="335" y="30"/>
                </a:lnTo>
                <a:lnTo>
                  <a:pt x="312" y="40"/>
                </a:lnTo>
                <a:lnTo>
                  <a:pt x="289" y="50"/>
                </a:lnTo>
                <a:lnTo>
                  <a:pt x="268" y="61"/>
                </a:lnTo>
                <a:lnTo>
                  <a:pt x="246" y="73"/>
                </a:lnTo>
                <a:lnTo>
                  <a:pt x="226" y="87"/>
                </a:lnTo>
                <a:lnTo>
                  <a:pt x="205" y="101"/>
                </a:lnTo>
                <a:lnTo>
                  <a:pt x="186" y="116"/>
                </a:lnTo>
                <a:lnTo>
                  <a:pt x="168" y="132"/>
                </a:lnTo>
                <a:lnTo>
                  <a:pt x="150" y="149"/>
                </a:lnTo>
                <a:lnTo>
                  <a:pt x="133" y="167"/>
                </a:lnTo>
                <a:lnTo>
                  <a:pt x="117" y="185"/>
                </a:lnTo>
                <a:lnTo>
                  <a:pt x="102" y="204"/>
                </a:lnTo>
                <a:lnTo>
                  <a:pt x="87" y="225"/>
                </a:lnTo>
                <a:lnTo>
                  <a:pt x="74" y="245"/>
                </a:lnTo>
                <a:lnTo>
                  <a:pt x="63" y="266"/>
                </a:lnTo>
                <a:lnTo>
                  <a:pt x="51" y="288"/>
                </a:lnTo>
                <a:lnTo>
                  <a:pt x="41" y="310"/>
                </a:lnTo>
                <a:lnTo>
                  <a:pt x="32" y="334"/>
                </a:lnTo>
                <a:lnTo>
                  <a:pt x="24" y="358"/>
                </a:lnTo>
                <a:lnTo>
                  <a:pt x="16" y="382"/>
                </a:lnTo>
                <a:lnTo>
                  <a:pt x="11" y="406"/>
                </a:lnTo>
                <a:lnTo>
                  <a:pt x="7" y="432"/>
                </a:lnTo>
                <a:lnTo>
                  <a:pt x="4" y="456"/>
                </a:lnTo>
                <a:lnTo>
                  <a:pt x="1" y="483"/>
                </a:lnTo>
                <a:lnTo>
                  <a:pt x="0" y="509"/>
                </a:lnTo>
                <a:lnTo>
                  <a:pt x="0" y="509"/>
                </a:lnTo>
                <a:lnTo>
                  <a:pt x="1" y="535"/>
                </a:lnTo>
                <a:lnTo>
                  <a:pt x="4" y="560"/>
                </a:lnTo>
                <a:lnTo>
                  <a:pt x="7" y="586"/>
                </a:lnTo>
                <a:lnTo>
                  <a:pt x="11" y="611"/>
                </a:lnTo>
                <a:lnTo>
                  <a:pt x="16" y="635"/>
                </a:lnTo>
                <a:lnTo>
                  <a:pt x="24" y="660"/>
                </a:lnTo>
                <a:lnTo>
                  <a:pt x="32" y="684"/>
                </a:lnTo>
                <a:lnTo>
                  <a:pt x="41" y="706"/>
                </a:lnTo>
                <a:lnTo>
                  <a:pt x="51" y="729"/>
                </a:lnTo>
                <a:lnTo>
                  <a:pt x="63" y="751"/>
                </a:lnTo>
                <a:lnTo>
                  <a:pt x="74" y="773"/>
                </a:lnTo>
                <a:lnTo>
                  <a:pt x="87" y="793"/>
                </a:lnTo>
                <a:lnTo>
                  <a:pt x="102" y="812"/>
                </a:lnTo>
                <a:lnTo>
                  <a:pt x="117" y="832"/>
                </a:lnTo>
                <a:lnTo>
                  <a:pt x="133" y="851"/>
                </a:lnTo>
                <a:lnTo>
                  <a:pt x="150" y="868"/>
                </a:lnTo>
                <a:lnTo>
                  <a:pt x="168" y="885"/>
                </a:lnTo>
                <a:lnTo>
                  <a:pt x="186" y="902"/>
                </a:lnTo>
                <a:lnTo>
                  <a:pt x="205" y="917"/>
                </a:lnTo>
                <a:lnTo>
                  <a:pt x="226" y="930"/>
                </a:lnTo>
                <a:lnTo>
                  <a:pt x="246" y="943"/>
                </a:lnTo>
                <a:lnTo>
                  <a:pt x="268" y="956"/>
                </a:lnTo>
                <a:lnTo>
                  <a:pt x="289" y="967"/>
                </a:lnTo>
                <a:lnTo>
                  <a:pt x="312" y="978"/>
                </a:lnTo>
                <a:lnTo>
                  <a:pt x="335" y="986"/>
                </a:lnTo>
                <a:lnTo>
                  <a:pt x="359" y="995"/>
                </a:lnTo>
                <a:lnTo>
                  <a:pt x="382" y="1001"/>
                </a:lnTo>
                <a:lnTo>
                  <a:pt x="407" y="1008"/>
                </a:lnTo>
                <a:lnTo>
                  <a:pt x="432" y="1012"/>
                </a:lnTo>
                <a:lnTo>
                  <a:pt x="457" y="1015"/>
                </a:lnTo>
                <a:lnTo>
                  <a:pt x="483" y="1017"/>
                </a:lnTo>
                <a:lnTo>
                  <a:pt x="510" y="1017"/>
                </a:lnTo>
                <a:lnTo>
                  <a:pt x="510" y="1017"/>
                </a:lnTo>
                <a:lnTo>
                  <a:pt x="536" y="1017"/>
                </a:lnTo>
                <a:lnTo>
                  <a:pt x="562" y="1015"/>
                </a:lnTo>
                <a:lnTo>
                  <a:pt x="587" y="1012"/>
                </a:lnTo>
                <a:lnTo>
                  <a:pt x="612" y="1008"/>
                </a:lnTo>
                <a:lnTo>
                  <a:pt x="637" y="1001"/>
                </a:lnTo>
                <a:lnTo>
                  <a:pt x="660" y="995"/>
                </a:lnTo>
                <a:lnTo>
                  <a:pt x="684" y="986"/>
                </a:lnTo>
                <a:lnTo>
                  <a:pt x="707" y="978"/>
                </a:lnTo>
                <a:lnTo>
                  <a:pt x="730" y="967"/>
                </a:lnTo>
                <a:lnTo>
                  <a:pt x="751" y="956"/>
                </a:lnTo>
                <a:lnTo>
                  <a:pt x="773" y="943"/>
                </a:lnTo>
                <a:lnTo>
                  <a:pt x="793" y="930"/>
                </a:lnTo>
                <a:lnTo>
                  <a:pt x="814" y="917"/>
                </a:lnTo>
                <a:lnTo>
                  <a:pt x="833" y="902"/>
                </a:lnTo>
                <a:lnTo>
                  <a:pt x="851" y="885"/>
                </a:lnTo>
                <a:lnTo>
                  <a:pt x="869" y="868"/>
                </a:lnTo>
                <a:lnTo>
                  <a:pt x="886" y="851"/>
                </a:lnTo>
                <a:lnTo>
                  <a:pt x="902" y="832"/>
                </a:lnTo>
                <a:lnTo>
                  <a:pt x="917" y="812"/>
                </a:lnTo>
                <a:lnTo>
                  <a:pt x="932" y="793"/>
                </a:lnTo>
                <a:lnTo>
                  <a:pt x="945" y="773"/>
                </a:lnTo>
                <a:lnTo>
                  <a:pt x="956" y="751"/>
                </a:lnTo>
                <a:lnTo>
                  <a:pt x="968" y="729"/>
                </a:lnTo>
                <a:lnTo>
                  <a:pt x="978" y="706"/>
                </a:lnTo>
                <a:lnTo>
                  <a:pt x="988" y="684"/>
                </a:lnTo>
                <a:lnTo>
                  <a:pt x="995" y="660"/>
                </a:lnTo>
                <a:lnTo>
                  <a:pt x="1003" y="635"/>
                </a:lnTo>
                <a:lnTo>
                  <a:pt x="1008" y="611"/>
                </a:lnTo>
                <a:lnTo>
                  <a:pt x="1012" y="586"/>
                </a:lnTo>
                <a:lnTo>
                  <a:pt x="1015" y="560"/>
                </a:lnTo>
                <a:lnTo>
                  <a:pt x="1018" y="535"/>
                </a:lnTo>
                <a:lnTo>
                  <a:pt x="1019" y="509"/>
                </a:lnTo>
                <a:lnTo>
                  <a:pt x="1019" y="509"/>
                </a:lnTo>
                <a:lnTo>
                  <a:pt x="1018" y="483"/>
                </a:lnTo>
                <a:lnTo>
                  <a:pt x="1015" y="456"/>
                </a:lnTo>
                <a:lnTo>
                  <a:pt x="1012" y="432"/>
                </a:lnTo>
                <a:lnTo>
                  <a:pt x="1008" y="406"/>
                </a:lnTo>
                <a:lnTo>
                  <a:pt x="1003" y="382"/>
                </a:lnTo>
                <a:lnTo>
                  <a:pt x="995" y="358"/>
                </a:lnTo>
                <a:lnTo>
                  <a:pt x="988" y="334"/>
                </a:lnTo>
                <a:lnTo>
                  <a:pt x="978" y="310"/>
                </a:lnTo>
                <a:lnTo>
                  <a:pt x="968" y="288"/>
                </a:lnTo>
                <a:lnTo>
                  <a:pt x="956" y="266"/>
                </a:lnTo>
                <a:lnTo>
                  <a:pt x="945" y="245"/>
                </a:lnTo>
                <a:lnTo>
                  <a:pt x="932" y="225"/>
                </a:lnTo>
                <a:lnTo>
                  <a:pt x="917" y="204"/>
                </a:lnTo>
                <a:lnTo>
                  <a:pt x="902" y="185"/>
                </a:lnTo>
                <a:lnTo>
                  <a:pt x="886" y="167"/>
                </a:lnTo>
                <a:lnTo>
                  <a:pt x="869" y="149"/>
                </a:lnTo>
                <a:lnTo>
                  <a:pt x="851" y="132"/>
                </a:lnTo>
                <a:lnTo>
                  <a:pt x="833" y="116"/>
                </a:lnTo>
                <a:lnTo>
                  <a:pt x="814" y="101"/>
                </a:lnTo>
                <a:lnTo>
                  <a:pt x="793" y="87"/>
                </a:lnTo>
                <a:lnTo>
                  <a:pt x="773" y="73"/>
                </a:lnTo>
                <a:lnTo>
                  <a:pt x="751" y="61"/>
                </a:lnTo>
                <a:lnTo>
                  <a:pt x="730" y="50"/>
                </a:lnTo>
                <a:lnTo>
                  <a:pt x="707" y="40"/>
                </a:lnTo>
                <a:lnTo>
                  <a:pt x="684" y="30"/>
                </a:lnTo>
                <a:lnTo>
                  <a:pt x="660" y="23"/>
                </a:lnTo>
                <a:lnTo>
                  <a:pt x="637" y="16"/>
                </a:lnTo>
                <a:lnTo>
                  <a:pt x="612" y="10"/>
                </a:lnTo>
                <a:lnTo>
                  <a:pt x="587" y="6"/>
                </a:lnTo>
                <a:lnTo>
                  <a:pt x="562" y="2"/>
                </a:lnTo>
                <a:lnTo>
                  <a:pt x="536" y="0"/>
                </a:lnTo>
                <a:lnTo>
                  <a:pt x="510" y="0"/>
                </a:lnTo>
                <a:lnTo>
                  <a:pt x="510" y="0"/>
                </a:lnTo>
                <a:close/>
                <a:moveTo>
                  <a:pt x="510" y="954"/>
                </a:moveTo>
                <a:lnTo>
                  <a:pt x="510" y="954"/>
                </a:lnTo>
                <a:lnTo>
                  <a:pt x="486" y="953"/>
                </a:lnTo>
                <a:lnTo>
                  <a:pt x="464" y="952"/>
                </a:lnTo>
                <a:lnTo>
                  <a:pt x="441" y="949"/>
                </a:lnTo>
                <a:lnTo>
                  <a:pt x="420" y="944"/>
                </a:lnTo>
                <a:lnTo>
                  <a:pt x="398" y="940"/>
                </a:lnTo>
                <a:lnTo>
                  <a:pt x="377" y="934"/>
                </a:lnTo>
                <a:lnTo>
                  <a:pt x="357" y="927"/>
                </a:lnTo>
                <a:lnTo>
                  <a:pt x="336" y="919"/>
                </a:lnTo>
                <a:lnTo>
                  <a:pt x="317" y="910"/>
                </a:lnTo>
                <a:lnTo>
                  <a:pt x="298" y="900"/>
                </a:lnTo>
                <a:lnTo>
                  <a:pt x="278" y="890"/>
                </a:lnTo>
                <a:lnTo>
                  <a:pt x="261" y="878"/>
                </a:lnTo>
                <a:lnTo>
                  <a:pt x="243" y="865"/>
                </a:lnTo>
                <a:lnTo>
                  <a:pt x="227" y="852"/>
                </a:lnTo>
                <a:lnTo>
                  <a:pt x="211" y="838"/>
                </a:lnTo>
                <a:lnTo>
                  <a:pt x="195" y="823"/>
                </a:lnTo>
                <a:lnTo>
                  <a:pt x="180" y="808"/>
                </a:lnTo>
                <a:lnTo>
                  <a:pt x="166" y="792"/>
                </a:lnTo>
                <a:lnTo>
                  <a:pt x="153" y="775"/>
                </a:lnTo>
                <a:lnTo>
                  <a:pt x="140" y="758"/>
                </a:lnTo>
                <a:lnTo>
                  <a:pt x="129" y="740"/>
                </a:lnTo>
                <a:lnTo>
                  <a:pt x="118" y="721"/>
                </a:lnTo>
                <a:lnTo>
                  <a:pt x="109" y="702"/>
                </a:lnTo>
                <a:lnTo>
                  <a:pt x="99" y="682"/>
                </a:lnTo>
                <a:lnTo>
                  <a:pt x="92" y="661"/>
                </a:lnTo>
                <a:lnTo>
                  <a:pt x="84" y="641"/>
                </a:lnTo>
                <a:lnTo>
                  <a:pt x="79" y="619"/>
                </a:lnTo>
                <a:lnTo>
                  <a:pt x="73" y="598"/>
                </a:lnTo>
                <a:lnTo>
                  <a:pt x="69" y="576"/>
                </a:lnTo>
                <a:lnTo>
                  <a:pt x="67" y="554"/>
                </a:lnTo>
                <a:lnTo>
                  <a:pt x="65" y="531"/>
                </a:lnTo>
                <a:lnTo>
                  <a:pt x="65" y="509"/>
                </a:lnTo>
                <a:lnTo>
                  <a:pt x="65" y="509"/>
                </a:lnTo>
                <a:lnTo>
                  <a:pt x="65" y="486"/>
                </a:lnTo>
                <a:lnTo>
                  <a:pt x="67" y="464"/>
                </a:lnTo>
                <a:lnTo>
                  <a:pt x="69" y="441"/>
                </a:lnTo>
                <a:lnTo>
                  <a:pt x="73" y="419"/>
                </a:lnTo>
                <a:lnTo>
                  <a:pt x="79" y="397"/>
                </a:lnTo>
                <a:lnTo>
                  <a:pt x="84" y="377"/>
                </a:lnTo>
                <a:lnTo>
                  <a:pt x="92" y="355"/>
                </a:lnTo>
                <a:lnTo>
                  <a:pt x="99" y="336"/>
                </a:lnTo>
                <a:lnTo>
                  <a:pt x="109" y="316"/>
                </a:lnTo>
                <a:lnTo>
                  <a:pt x="118" y="296"/>
                </a:lnTo>
                <a:lnTo>
                  <a:pt x="129" y="278"/>
                </a:lnTo>
                <a:lnTo>
                  <a:pt x="140" y="260"/>
                </a:lnTo>
                <a:lnTo>
                  <a:pt x="153" y="243"/>
                </a:lnTo>
                <a:lnTo>
                  <a:pt x="166" y="226"/>
                </a:lnTo>
                <a:lnTo>
                  <a:pt x="180" y="209"/>
                </a:lnTo>
                <a:lnTo>
                  <a:pt x="195" y="194"/>
                </a:lnTo>
                <a:lnTo>
                  <a:pt x="211" y="179"/>
                </a:lnTo>
                <a:lnTo>
                  <a:pt x="227" y="166"/>
                </a:lnTo>
                <a:lnTo>
                  <a:pt x="243" y="152"/>
                </a:lnTo>
                <a:lnTo>
                  <a:pt x="261" y="140"/>
                </a:lnTo>
                <a:lnTo>
                  <a:pt x="278" y="128"/>
                </a:lnTo>
                <a:lnTo>
                  <a:pt x="298" y="117"/>
                </a:lnTo>
                <a:lnTo>
                  <a:pt x="317" y="108"/>
                </a:lnTo>
                <a:lnTo>
                  <a:pt x="336" y="99"/>
                </a:lnTo>
                <a:lnTo>
                  <a:pt x="357" y="90"/>
                </a:lnTo>
                <a:lnTo>
                  <a:pt x="377" y="84"/>
                </a:lnTo>
                <a:lnTo>
                  <a:pt x="398" y="78"/>
                </a:lnTo>
                <a:lnTo>
                  <a:pt x="420" y="72"/>
                </a:lnTo>
                <a:lnTo>
                  <a:pt x="441" y="69"/>
                </a:lnTo>
                <a:lnTo>
                  <a:pt x="464" y="66"/>
                </a:lnTo>
                <a:lnTo>
                  <a:pt x="486" y="64"/>
                </a:lnTo>
                <a:lnTo>
                  <a:pt x="510" y="64"/>
                </a:lnTo>
                <a:lnTo>
                  <a:pt x="510" y="64"/>
                </a:lnTo>
                <a:lnTo>
                  <a:pt x="533" y="64"/>
                </a:lnTo>
                <a:lnTo>
                  <a:pt x="555" y="66"/>
                </a:lnTo>
                <a:lnTo>
                  <a:pt x="578" y="69"/>
                </a:lnTo>
                <a:lnTo>
                  <a:pt x="599" y="72"/>
                </a:lnTo>
                <a:lnTo>
                  <a:pt x="621" y="78"/>
                </a:lnTo>
                <a:lnTo>
                  <a:pt x="642" y="84"/>
                </a:lnTo>
                <a:lnTo>
                  <a:pt x="662" y="90"/>
                </a:lnTo>
                <a:lnTo>
                  <a:pt x="683" y="99"/>
                </a:lnTo>
                <a:lnTo>
                  <a:pt x="702" y="108"/>
                </a:lnTo>
                <a:lnTo>
                  <a:pt x="721" y="117"/>
                </a:lnTo>
                <a:lnTo>
                  <a:pt x="741" y="128"/>
                </a:lnTo>
                <a:lnTo>
                  <a:pt x="758" y="140"/>
                </a:lnTo>
                <a:lnTo>
                  <a:pt x="776" y="152"/>
                </a:lnTo>
                <a:lnTo>
                  <a:pt x="792" y="166"/>
                </a:lnTo>
                <a:lnTo>
                  <a:pt x="808" y="179"/>
                </a:lnTo>
                <a:lnTo>
                  <a:pt x="824" y="194"/>
                </a:lnTo>
                <a:lnTo>
                  <a:pt x="839" y="209"/>
                </a:lnTo>
                <a:lnTo>
                  <a:pt x="853" y="226"/>
                </a:lnTo>
                <a:lnTo>
                  <a:pt x="866" y="243"/>
                </a:lnTo>
                <a:lnTo>
                  <a:pt x="879" y="260"/>
                </a:lnTo>
                <a:lnTo>
                  <a:pt x="890" y="278"/>
                </a:lnTo>
                <a:lnTo>
                  <a:pt x="901" y="296"/>
                </a:lnTo>
                <a:lnTo>
                  <a:pt x="911" y="316"/>
                </a:lnTo>
                <a:lnTo>
                  <a:pt x="920" y="336"/>
                </a:lnTo>
                <a:lnTo>
                  <a:pt x="927" y="355"/>
                </a:lnTo>
                <a:lnTo>
                  <a:pt x="935" y="377"/>
                </a:lnTo>
                <a:lnTo>
                  <a:pt x="940" y="397"/>
                </a:lnTo>
                <a:lnTo>
                  <a:pt x="946" y="419"/>
                </a:lnTo>
                <a:lnTo>
                  <a:pt x="950" y="441"/>
                </a:lnTo>
                <a:lnTo>
                  <a:pt x="952" y="464"/>
                </a:lnTo>
                <a:lnTo>
                  <a:pt x="954" y="486"/>
                </a:lnTo>
                <a:lnTo>
                  <a:pt x="955" y="509"/>
                </a:lnTo>
                <a:lnTo>
                  <a:pt x="955" y="509"/>
                </a:lnTo>
                <a:lnTo>
                  <a:pt x="954" y="531"/>
                </a:lnTo>
                <a:lnTo>
                  <a:pt x="952" y="554"/>
                </a:lnTo>
                <a:lnTo>
                  <a:pt x="950" y="576"/>
                </a:lnTo>
                <a:lnTo>
                  <a:pt x="946" y="598"/>
                </a:lnTo>
                <a:lnTo>
                  <a:pt x="940" y="619"/>
                </a:lnTo>
                <a:lnTo>
                  <a:pt x="935" y="641"/>
                </a:lnTo>
                <a:lnTo>
                  <a:pt x="927" y="661"/>
                </a:lnTo>
                <a:lnTo>
                  <a:pt x="920" y="682"/>
                </a:lnTo>
                <a:lnTo>
                  <a:pt x="911" y="702"/>
                </a:lnTo>
                <a:lnTo>
                  <a:pt x="901" y="721"/>
                </a:lnTo>
                <a:lnTo>
                  <a:pt x="890" y="740"/>
                </a:lnTo>
                <a:lnTo>
                  <a:pt x="879" y="758"/>
                </a:lnTo>
                <a:lnTo>
                  <a:pt x="866" y="775"/>
                </a:lnTo>
                <a:lnTo>
                  <a:pt x="853" y="792"/>
                </a:lnTo>
                <a:lnTo>
                  <a:pt x="839" y="808"/>
                </a:lnTo>
                <a:lnTo>
                  <a:pt x="824" y="823"/>
                </a:lnTo>
                <a:lnTo>
                  <a:pt x="808" y="838"/>
                </a:lnTo>
                <a:lnTo>
                  <a:pt x="792" y="852"/>
                </a:lnTo>
                <a:lnTo>
                  <a:pt x="776" y="865"/>
                </a:lnTo>
                <a:lnTo>
                  <a:pt x="758" y="878"/>
                </a:lnTo>
                <a:lnTo>
                  <a:pt x="741" y="890"/>
                </a:lnTo>
                <a:lnTo>
                  <a:pt x="721" y="900"/>
                </a:lnTo>
                <a:lnTo>
                  <a:pt x="702" y="910"/>
                </a:lnTo>
                <a:lnTo>
                  <a:pt x="683" y="919"/>
                </a:lnTo>
                <a:lnTo>
                  <a:pt x="662" y="927"/>
                </a:lnTo>
                <a:lnTo>
                  <a:pt x="642" y="934"/>
                </a:lnTo>
                <a:lnTo>
                  <a:pt x="621" y="940"/>
                </a:lnTo>
                <a:lnTo>
                  <a:pt x="599" y="944"/>
                </a:lnTo>
                <a:lnTo>
                  <a:pt x="578" y="949"/>
                </a:lnTo>
                <a:lnTo>
                  <a:pt x="555" y="952"/>
                </a:lnTo>
                <a:lnTo>
                  <a:pt x="533" y="953"/>
                </a:lnTo>
                <a:lnTo>
                  <a:pt x="510" y="954"/>
                </a:lnTo>
                <a:lnTo>
                  <a:pt x="510" y="954"/>
                </a:lnTo>
                <a:close/>
                <a:moveTo>
                  <a:pt x="593" y="555"/>
                </a:moveTo>
                <a:lnTo>
                  <a:pt x="593" y="555"/>
                </a:lnTo>
                <a:lnTo>
                  <a:pt x="598" y="544"/>
                </a:lnTo>
                <a:lnTo>
                  <a:pt x="601" y="532"/>
                </a:lnTo>
                <a:lnTo>
                  <a:pt x="604" y="521"/>
                </a:lnTo>
                <a:lnTo>
                  <a:pt x="604" y="509"/>
                </a:lnTo>
                <a:lnTo>
                  <a:pt x="604" y="509"/>
                </a:lnTo>
                <a:lnTo>
                  <a:pt x="603" y="494"/>
                </a:lnTo>
                <a:lnTo>
                  <a:pt x="600" y="479"/>
                </a:lnTo>
                <a:lnTo>
                  <a:pt x="595" y="466"/>
                </a:lnTo>
                <a:lnTo>
                  <a:pt x="587" y="453"/>
                </a:lnTo>
                <a:lnTo>
                  <a:pt x="578" y="442"/>
                </a:lnTo>
                <a:lnTo>
                  <a:pt x="567" y="433"/>
                </a:lnTo>
                <a:lnTo>
                  <a:pt x="555" y="425"/>
                </a:lnTo>
                <a:lnTo>
                  <a:pt x="541" y="419"/>
                </a:lnTo>
                <a:lnTo>
                  <a:pt x="541" y="159"/>
                </a:lnTo>
                <a:lnTo>
                  <a:pt x="541" y="159"/>
                </a:lnTo>
                <a:lnTo>
                  <a:pt x="541" y="153"/>
                </a:lnTo>
                <a:lnTo>
                  <a:pt x="539" y="146"/>
                </a:lnTo>
                <a:lnTo>
                  <a:pt x="536" y="141"/>
                </a:lnTo>
                <a:lnTo>
                  <a:pt x="532" y="137"/>
                </a:lnTo>
                <a:lnTo>
                  <a:pt x="527" y="132"/>
                </a:lnTo>
                <a:lnTo>
                  <a:pt x="522" y="130"/>
                </a:lnTo>
                <a:lnTo>
                  <a:pt x="515" y="128"/>
                </a:lnTo>
                <a:lnTo>
                  <a:pt x="510" y="127"/>
                </a:lnTo>
                <a:lnTo>
                  <a:pt x="510" y="127"/>
                </a:lnTo>
                <a:lnTo>
                  <a:pt x="504" y="128"/>
                </a:lnTo>
                <a:lnTo>
                  <a:pt x="497" y="130"/>
                </a:lnTo>
                <a:lnTo>
                  <a:pt x="492" y="132"/>
                </a:lnTo>
                <a:lnTo>
                  <a:pt x="488" y="137"/>
                </a:lnTo>
                <a:lnTo>
                  <a:pt x="483" y="141"/>
                </a:lnTo>
                <a:lnTo>
                  <a:pt x="480" y="146"/>
                </a:lnTo>
                <a:lnTo>
                  <a:pt x="478" y="153"/>
                </a:lnTo>
                <a:lnTo>
                  <a:pt x="478" y="159"/>
                </a:lnTo>
                <a:lnTo>
                  <a:pt x="478" y="419"/>
                </a:lnTo>
                <a:lnTo>
                  <a:pt x="478" y="419"/>
                </a:lnTo>
                <a:lnTo>
                  <a:pt x="464" y="425"/>
                </a:lnTo>
                <a:lnTo>
                  <a:pt x="452" y="433"/>
                </a:lnTo>
                <a:lnTo>
                  <a:pt x="441" y="442"/>
                </a:lnTo>
                <a:lnTo>
                  <a:pt x="432" y="453"/>
                </a:lnTo>
                <a:lnTo>
                  <a:pt x="424" y="466"/>
                </a:lnTo>
                <a:lnTo>
                  <a:pt x="419" y="479"/>
                </a:lnTo>
                <a:lnTo>
                  <a:pt x="416" y="494"/>
                </a:lnTo>
                <a:lnTo>
                  <a:pt x="415" y="509"/>
                </a:lnTo>
                <a:lnTo>
                  <a:pt x="415" y="509"/>
                </a:lnTo>
                <a:lnTo>
                  <a:pt x="415" y="518"/>
                </a:lnTo>
                <a:lnTo>
                  <a:pt x="416" y="528"/>
                </a:lnTo>
                <a:lnTo>
                  <a:pt x="419" y="537"/>
                </a:lnTo>
                <a:lnTo>
                  <a:pt x="422" y="545"/>
                </a:lnTo>
                <a:lnTo>
                  <a:pt x="425" y="554"/>
                </a:lnTo>
                <a:lnTo>
                  <a:pt x="431" y="562"/>
                </a:lnTo>
                <a:lnTo>
                  <a:pt x="436" y="569"/>
                </a:lnTo>
                <a:lnTo>
                  <a:pt x="442" y="576"/>
                </a:lnTo>
                <a:lnTo>
                  <a:pt x="449" y="582"/>
                </a:lnTo>
                <a:lnTo>
                  <a:pt x="456" y="588"/>
                </a:lnTo>
                <a:lnTo>
                  <a:pt x="464" y="593"/>
                </a:lnTo>
                <a:lnTo>
                  <a:pt x="472" y="597"/>
                </a:lnTo>
                <a:lnTo>
                  <a:pt x="481" y="600"/>
                </a:lnTo>
                <a:lnTo>
                  <a:pt x="491" y="602"/>
                </a:lnTo>
                <a:lnTo>
                  <a:pt x="499" y="603"/>
                </a:lnTo>
                <a:lnTo>
                  <a:pt x="510" y="604"/>
                </a:lnTo>
                <a:lnTo>
                  <a:pt x="510" y="604"/>
                </a:lnTo>
                <a:lnTo>
                  <a:pt x="519" y="603"/>
                </a:lnTo>
                <a:lnTo>
                  <a:pt x="528" y="602"/>
                </a:lnTo>
                <a:lnTo>
                  <a:pt x="537" y="600"/>
                </a:lnTo>
                <a:lnTo>
                  <a:pt x="545" y="597"/>
                </a:lnTo>
                <a:lnTo>
                  <a:pt x="677" y="730"/>
                </a:lnTo>
                <a:lnTo>
                  <a:pt x="677" y="730"/>
                </a:lnTo>
                <a:lnTo>
                  <a:pt x="683" y="734"/>
                </a:lnTo>
                <a:lnTo>
                  <a:pt x="688" y="736"/>
                </a:lnTo>
                <a:lnTo>
                  <a:pt x="695" y="738"/>
                </a:lnTo>
                <a:lnTo>
                  <a:pt x="700" y="740"/>
                </a:lnTo>
                <a:lnTo>
                  <a:pt x="700" y="740"/>
                </a:lnTo>
                <a:lnTo>
                  <a:pt x="706" y="738"/>
                </a:lnTo>
                <a:lnTo>
                  <a:pt x="713" y="736"/>
                </a:lnTo>
                <a:lnTo>
                  <a:pt x="718" y="734"/>
                </a:lnTo>
                <a:lnTo>
                  <a:pt x="722" y="730"/>
                </a:lnTo>
                <a:lnTo>
                  <a:pt x="722" y="730"/>
                </a:lnTo>
                <a:lnTo>
                  <a:pt x="727" y="724"/>
                </a:lnTo>
                <a:lnTo>
                  <a:pt x="730" y="719"/>
                </a:lnTo>
                <a:lnTo>
                  <a:pt x="731" y="714"/>
                </a:lnTo>
                <a:lnTo>
                  <a:pt x="732" y="707"/>
                </a:lnTo>
                <a:lnTo>
                  <a:pt x="731" y="701"/>
                </a:lnTo>
                <a:lnTo>
                  <a:pt x="730" y="696"/>
                </a:lnTo>
                <a:lnTo>
                  <a:pt x="727" y="690"/>
                </a:lnTo>
                <a:lnTo>
                  <a:pt x="722" y="685"/>
                </a:lnTo>
                <a:lnTo>
                  <a:pt x="593" y="555"/>
                </a:lnTo>
                <a:close/>
                <a:moveTo>
                  <a:pt x="510" y="541"/>
                </a:moveTo>
                <a:lnTo>
                  <a:pt x="510" y="541"/>
                </a:lnTo>
                <a:lnTo>
                  <a:pt x="504" y="540"/>
                </a:lnTo>
                <a:lnTo>
                  <a:pt x="497" y="538"/>
                </a:lnTo>
                <a:lnTo>
                  <a:pt x="492" y="535"/>
                </a:lnTo>
                <a:lnTo>
                  <a:pt x="488" y="531"/>
                </a:lnTo>
                <a:lnTo>
                  <a:pt x="483" y="526"/>
                </a:lnTo>
                <a:lnTo>
                  <a:pt x="480" y="521"/>
                </a:lnTo>
                <a:lnTo>
                  <a:pt x="478" y="515"/>
                </a:lnTo>
                <a:lnTo>
                  <a:pt x="478" y="509"/>
                </a:lnTo>
                <a:lnTo>
                  <a:pt x="478" y="509"/>
                </a:lnTo>
                <a:lnTo>
                  <a:pt x="478" y="502"/>
                </a:lnTo>
                <a:lnTo>
                  <a:pt x="480" y="496"/>
                </a:lnTo>
                <a:lnTo>
                  <a:pt x="483" y="491"/>
                </a:lnTo>
                <a:lnTo>
                  <a:pt x="488" y="486"/>
                </a:lnTo>
                <a:lnTo>
                  <a:pt x="492" y="482"/>
                </a:lnTo>
                <a:lnTo>
                  <a:pt x="497" y="480"/>
                </a:lnTo>
                <a:lnTo>
                  <a:pt x="504" y="478"/>
                </a:lnTo>
                <a:lnTo>
                  <a:pt x="510" y="477"/>
                </a:lnTo>
                <a:lnTo>
                  <a:pt x="510" y="477"/>
                </a:lnTo>
                <a:lnTo>
                  <a:pt x="515" y="478"/>
                </a:lnTo>
                <a:lnTo>
                  <a:pt x="522" y="480"/>
                </a:lnTo>
                <a:lnTo>
                  <a:pt x="527" y="482"/>
                </a:lnTo>
                <a:lnTo>
                  <a:pt x="532" y="486"/>
                </a:lnTo>
                <a:lnTo>
                  <a:pt x="536" y="491"/>
                </a:lnTo>
                <a:lnTo>
                  <a:pt x="539" y="496"/>
                </a:lnTo>
                <a:lnTo>
                  <a:pt x="541" y="502"/>
                </a:lnTo>
                <a:lnTo>
                  <a:pt x="541" y="509"/>
                </a:lnTo>
                <a:lnTo>
                  <a:pt x="541" y="509"/>
                </a:lnTo>
                <a:lnTo>
                  <a:pt x="541" y="515"/>
                </a:lnTo>
                <a:lnTo>
                  <a:pt x="539" y="521"/>
                </a:lnTo>
                <a:lnTo>
                  <a:pt x="536" y="526"/>
                </a:lnTo>
                <a:lnTo>
                  <a:pt x="532" y="531"/>
                </a:lnTo>
                <a:lnTo>
                  <a:pt x="527" y="535"/>
                </a:lnTo>
                <a:lnTo>
                  <a:pt x="522" y="538"/>
                </a:lnTo>
                <a:lnTo>
                  <a:pt x="515" y="540"/>
                </a:lnTo>
                <a:lnTo>
                  <a:pt x="510" y="541"/>
                </a:lnTo>
                <a:lnTo>
                  <a:pt x="510" y="5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8" name="Freeform 188">
            <a:extLst>
              <a:ext uri="{FF2B5EF4-FFF2-40B4-BE49-F238E27FC236}">
                <a16:creationId xmlns:a16="http://schemas.microsoft.com/office/drawing/2014/main" id="{8032872B-47F0-AF08-E572-1D71FB28D415}"/>
              </a:ext>
            </a:extLst>
          </p:cNvPr>
          <p:cNvSpPr/>
          <p:nvPr/>
        </p:nvSpPr>
        <p:spPr bwMode="auto">
          <a:xfrm>
            <a:off x="13180666" y="12329893"/>
            <a:ext cx="644419" cy="582312"/>
          </a:xfrm>
          <a:custGeom>
            <a:avLst/>
            <a:gdLst>
              <a:gd name="T0" fmla="*/ 164 w 165"/>
              <a:gd name="T1" fmla="*/ 131 h 156"/>
              <a:gd name="T2" fmla="*/ 145 w 165"/>
              <a:gd name="T3" fmla="*/ 119 h 156"/>
              <a:gd name="T4" fmla="*/ 119 w 165"/>
              <a:gd name="T5" fmla="*/ 108 h 156"/>
              <a:gd name="T6" fmla="*/ 112 w 165"/>
              <a:gd name="T7" fmla="*/ 106 h 156"/>
              <a:gd name="T8" fmla="*/ 105 w 165"/>
              <a:gd name="T9" fmla="*/ 94 h 156"/>
              <a:gd name="T10" fmla="*/ 101 w 165"/>
              <a:gd name="T11" fmla="*/ 94 h 156"/>
              <a:gd name="T12" fmla="*/ 105 w 165"/>
              <a:gd name="T13" fmla="*/ 85 h 156"/>
              <a:gd name="T14" fmla="*/ 107 w 165"/>
              <a:gd name="T15" fmla="*/ 74 h 156"/>
              <a:gd name="T16" fmla="*/ 112 w 165"/>
              <a:gd name="T17" fmla="*/ 70 h 156"/>
              <a:gd name="T18" fmla="*/ 114 w 165"/>
              <a:gd name="T19" fmla="*/ 63 h 156"/>
              <a:gd name="T20" fmla="*/ 114 w 165"/>
              <a:gd name="T21" fmla="*/ 51 h 156"/>
              <a:gd name="T22" fmla="*/ 112 w 165"/>
              <a:gd name="T23" fmla="*/ 46 h 156"/>
              <a:gd name="T24" fmla="*/ 113 w 165"/>
              <a:gd name="T25" fmla="*/ 30 h 156"/>
              <a:gd name="T26" fmla="*/ 111 w 165"/>
              <a:gd name="T27" fmla="*/ 19 h 156"/>
              <a:gd name="T28" fmla="*/ 107 w 165"/>
              <a:gd name="T29" fmla="*/ 12 h 156"/>
              <a:gd name="T30" fmla="*/ 102 w 165"/>
              <a:gd name="T31" fmla="*/ 11 h 156"/>
              <a:gd name="T32" fmla="*/ 99 w 165"/>
              <a:gd name="T33" fmla="*/ 8 h 156"/>
              <a:gd name="T34" fmla="*/ 64 w 165"/>
              <a:gd name="T35" fmla="*/ 9 h 156"/>
              <a:gd name="T36" fmla="*/ 51 w 165"/>
              <a:gd name="T37" fmla="*/ 46 h 156"/>
              <a:gd name="T38" fmla="*/ 49 w 165"/>
              <a:gd name="T39" fmla="*/ 53 h 156"/>
              <a:gd name="T40" fmla="*/ 54 w 165"/>
              <a:gd name="T41" fmla="*/ 72 h 156"/>
              <a:gd name="T42" fmla="*/ 58 w 165"/>
              <a:gd name="T43" fmla="*/ 73 h 156"/>
              <a:gd name="T44" fmla="*/ 59 w 165"/>
              <a:gd name="T45" fmla="*/ 86 h 156"/>
              <a:gd name="T46" fmla="*/ 63 w 165"/>
              <a:gd name="T47" fmla="*/ 94 h 156"/>
              <a:gd name="T48" fmla="*/ 60 w 165"/>
              <a:gd name="T49" fmla="*/ 94 h 156"/>
              <a:gd name="T50" fmla="*/ 53 w 165"/>
              <a:gd name="T51" fmla="*/ 106 h 156"/>
              <a:gd name="T52" fmla="*/ 46 w 165"/>
              <a:gd name="T53" fmla="*/ 108 h 156"/>
              <a:gd name="T54" fmla="*/ 20 w 165"/>
              <a:gd name="T55" fmla="*/ 119 h 156"/>
              <a:gd name="T56" fmla="*/ 1 w 165"/>
              <a:gd name="T57" fmla="*/ 131 h 156"/>
              <a:gd name="T58" fmla="*/ 0 w 165"/>
              <a:gd name="T59" fmla="*/ 156 h 156"/>
              <a:gd name="T60" fmla="*/ 72 w 165"/>
              <a:gd name="T61" fmla="*/ 156 h 156"/>
              <a:gd name="T62" fmla="*/ 78 w 165"/>
              <a:gd name="T63" fmla="*/ 120 h 156"/>
              <a:gd name="T64" fmla="*/ 73 w 165"/>
              <a:gd name="T65" fmla="*/ 111 h 156"/>
              <a:gd name="T66" fmla="*/ 83 w 165"/>
              <a:gd name="T67" fmla="*/ 106 h 156"/>
              <a:gd name="T68" fmla="*/ 92 w 165"/>
              <a:gd name="T69" fmla="*/ 111 h 156"/>
              <a:gd name="T70" fmla="*/ 87 w 165"/>
              <a:gd name="T71" fmla="*/ 120 h 156"/>
              <a:gd name="T72" fmla="*/ 96 w 165"/>
              <a:gd name="T73" fmla="*/ 156 h 156"/>
              <a:gd name="T74" fmla="*/ 164 w 165"/>
              <a:gd name="T75" fmla="*/ 156 h 156"/>
              <a:gd name="T76" fmla="*/ 164 w 165"/>
              <a:gd name="T77" fmla="*/ 131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" h="156">
                <a:moveTo>
                  <a:pt x="164" y="131"/>
                </a:moveTo>
                <a:cubicBezTo>
                  <a:pt x="161" y="123"/>
                  <a:pt x="152" y="122"/>
                  <a:pt x="145" y="119"/>
                </a:cubicBezTo>
                <a:cubicBezTo>
                  <a:pt x="137" y="115"/>
                  <a:pt x="127" y="111"/>
                  <a:pt x="119" y="108"/>
                </a:cubicBezTo>
                <a:cubicBezTo>
                  <a:pt x="117" y="107"/>
                  <a:pt x="114" y="107"/>
                  <a:pt x="112" y="106"/>
                </a:cubicBezTo>
                <a:cubicBezTo>
                  <a:pt x="109" y="104"/>
                  <a:pt x="107" y="98"/>
                  <a:pt x="105" y="94"/>
                </a:cubicBezTo>
                <a:cubicBezTo>
                  <a:pt x="104" y="94"/>
                  <a:pt x="102" y="94"/>
                  <a:pt x="101" y="94"/>
                </a:cubicBezTo>
                <a:cubicBezTo>
                  <a:pt x="101" y="89"/>
                  <a:pt x="104" y="89"/>
                  <a:pt x="105" y="85"/>
                </a:cubicBezTo>
                <a:cubicBezTo>
                  <a:pt x="106" y="81"/>
                  <a:pt x="105" y="77"/>
                  <a:pt x="107" y="74"/>
                </a:cubicBezTo>
                <a:cubicBezTo>
                  <a:pt x="108" y="72"/>
                  <a:pt x="111" y="72"/>
                  <a:pt x="112" y="70"/>
                </a:cubicBezTo>
                <a:cubicBezTo>
                  <a:pt x="113" y="68"/>
                  <a:pt x="114" y="65"/>
                  <a:pt x="114" y="63"/>
                </a:cubicBezTo>
                <a:cubicBezTo>
                  <a:pt x="115" y="60"/>
                  <a:pt x="116" y="55"/>
                  <a:pt x="114" y="51"/>
                </a:cubicBezTo>
                <a:cubicBezTo>
                  <a:pt x="113" y="49"/>
                  <a:pt x="112" y="49"/>
                  <a:pt x="112" y="46"/>
                </a:cubicBezTo>
                <a:cubicBezTo>
                  <a:pt x="111" y="43"/>
                  <a:pt x="113" y="33"/>
                  <a:pt x="113" y="30"/>
                </a:cubicBezTo>
                <a:cubicBezTo>
                  <a:pt x="113" y="25"/>
                  <a:pt x="113" y="24"/>
                  <a:pt x="111" y="19"/>
                </a:cubicBezTo>
                <a:cubicBezTo>
                  <a:pt x="111" y="19"/>
                  <a:pt x="110" y="14"/>
                  <a:pt x="107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99" y="8"/>
                  <a:pt x="99" y="8"/>
                  <a:pt x="99" y="8"/>
                </a:cubicBezTo>
                <a:cubicBezTo>
                  <a:pt x="86" y="0"/>
                  <a:pt x="71" y="6"/>
                  <a:pt x="64" y="9"/>
                </a:cubicBezTo>
                <a:cubicBezTo>
                  <a:pt x="53" y="12"/>
                  <a:pt x="46" y="23"/>
                  <a:pt x="51" y="46"/>
                </a:cubicBezTo>
                <a:cubicBezTo>
                  <a:pt x="52" y="49"/>
                  <a:pt x="49" y="51"/>
                  <a:pt x="49" y="53"/>
                </a:cubicBezTo>
                <a:cubicBezTo>
                  <a:pt x="50" y="58"/>
                  <a:pt x="50" y="69"/>
                  <a:pt x="54" y="72"/>
                </a:cubicBezTo>
                <a:cubicBezTo>
                  <a:pt x="54" y="72"/>
                  <a:pt x="58" y="73"/>
                  <a:pt x="58" y="73"/>
                </a:cubicBezTo>
                <a:cubicBezTo>
                  <a:pt x="58" y="77"/>
                  <a:pt x="58" y="82"/>
                  <a:pt x="59" y="86"/>
                </a:cubicBezTo>
                <a:cubicBezTo>
                  <a:pt x="60" y="89"/>
                  <a:pt x="63" y="89"/>
                  <a:pt x="63" y="94"/>
                </a:cubicBezTo>
                <a:cubicBezTo>
                  <a:pt x="60" y="94"/>
                  <a:pt x="60" y="94"/>
                  <a:pt x="60" y="94"/>
                </a:cubicBezTo>
                <a:cubicBezTo>
                  <a:pt x="58" y="98"/>
                  <a:pt x="56" y="104"/>
                  <a:pt x="53" y="106"/>
                </a:cubicBezTo>
                <a:cubicBezTo>
                  <a:pt x="51" y="107"/>
                  <a:pt x="48" y="107"/>
                  <a:pt x="46" y="108"/>
                </a:cubicBezTo>
                <a:cubicBezTo>
                  <a:pt x="38" y="111"/>
                  <a:pt x="28" y="115"/>
                  <a:pt x="20" y="119"/>
                </a:cubicBezTo>
                <a:cubicBezTo>
                  <a:pt x="13" y="122"/>
                  <a:pt x="4" y="123"/>
                  <a:pt x="1" y="131"/>
                </a:cubicBezTo>
                <a:cubicBezTo>
                  <a:pt x="1" y="136"/>
                  <a:pt x="0" y="149"/>
                  <a:pt x="0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83" y="106"/>
                  <a:pt x="83" y="106"/>
                  <a:pt x="83" y="106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96" y="156"/>
                  <a:pt x="96" y="156"/>
                  <a:pt x="96" y="156"/>
                </a:cubicBezTo>
                <a:cubicBezTo>
                  <a:pt x="164" y="156"/>
                  <a:pt x="164" y="156"/>
                  <a:pt x="164" y="156"/>
                </a:cubicBezTo>
                <a:cubicBezTo>
                  <a:pt x="165" y="149"/>
                  <a:pt x="164" y="136"/>
                  <a:pt x="164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hangingPunct="0"/>
            <a:endParaRPr lang="zh-CN" altLang="en-US" sz="2800">
              <a:solidFill>
                <a:schemeClr val="bg1"/>
              </a:solidFill>
              <a:latin typeface="+mn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94402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Gotham">
      <a:majorFont>
        <a:latin typeface="Gotham Pro Medium"/>
        <a:ea typeface=""/>
        <a:cs typeface=""/>
      </a:majorFont>
      <a:minorFont>
        <a:latin typeface="Gotham Pr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noFill/>
          <a:prstDash val="solid"/>
          <a:miter lim="8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49870</TotalTime>
  <Words>733</Words>
  <Application>Microsoft Office PowerPoint</Application>
  <PresentationFormat>Произвольный</PresentationFormat>
  <Paragraphs>156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32" baseType="lpstr">
      <vt:lpstr>Gotham Pro</vt:lpstr>
      <vt:lpstr>TT Moscow Economy ExtraBlack</vt:lpstr>
      <vt:lpstr>Lato Light</vt:lpstr>
      <vt:lpstr>Gill Sans</vt:lpstr>
      <vt:lpstr>Roboto</vt:lpstr>
      <vt:lpstr>Gotham Pro Narrow Bold</vt:lpstr>
      <vt:lpstr>Century Gothic</vt:lpstr>
      <vt:lpstr>GothamPro-Bold</vt:lpstr>
      <vt:lpstr>TT Moscow Economy</vt:lpstr>
      <vt:lpstr>Open Sans</vt:lpstr>
      <vt:lpstr>Calibri</vt:lpstr>
      <vt:lpstr>Gotham-Bold</vt:lpstr>
      <vt:lpstr>Gotham Pro Medium</vt:lpstr>
      <vt:lpstr>Microsoft YaHei</vt:lpstr>
      <vt:lpstr>宋体</vt:lpstr>
      <vt:lpstr>Arial</vt:lpstr>
      <vt:lpstr>Gotham Pro Black</vt:lpstr>
      <vt:lpstr>TT Norms Regular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Тихонова Ольга Анатольевна</dc:creator>
  <cp:lastModifiedBy>ДКП</cp:lastModifiedBy>
  <cp:revision>475</cp:revision>
  <dcterms:modified xsi:type="dcterms:W3CDTF">2025-02-20T05:54:03Z</dcterms:modified>
</cp:coreProperties>
</file>