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670" y="-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onarev\Desktop\21\mouse\1x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4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vonarev\Desktop\21\mouse\1x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8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vonarev\Desktop\21\mouse\1x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8" y="0"/>
            <a:ext cx="9177608" cy="51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vonarev\Desktop\21\mouse\1x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92"/>
            <a:ext cx="9178453" cy="51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8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vonarev\Desktop\21\mouse\1x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82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Zvonarev</dc:creator>
  <cp:lastModifiedBy>Zvonarev</cp:lastModifiedBy>
  <cp:revision>1</cp:revision>
  <dcterms:created xsi:type="dcterms:W3CDTF">2019-12-20T09:19:31Z</dcterms:created>
  <dcterms:modified xsi:type="dcterms:W3CDTF">2019-12-20T09:22:14Z</dcterms:modified>
</cp:coreProperties>
</file>