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2400" y="-9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vonarev\Desktop\21\mouse\1x\1 копия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093"/>
            <a:ext cx="9151127" cy="5149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304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Zvonarev\Desktop\21\mouse\1x\1 копия 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5145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9643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Zvonarev\Desktop\21\mouse\1x\1 копия 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5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9643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Zvonarev\Desktop\21\mouse\1x\1 копия 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5145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96430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(16:9)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Zvonarev</dc:creator>
  <cp:lastModifiedBy>Zvonarev</cp:lastModifiedBy>
  <cp:revision>1</cp:revision>
  <dcterms:created xsi:type="dcterms:W3CDTF">2019-12-20T12:21:18Z</dcterms:created>
  <dcterms:modified xsi:type="dcterms:W3CDTF">2019-12-20T12:23:59Z</dcterms:modified>
</cp:coreProperties>
</file>