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3540" y="-17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vonarev\Desktop\Для портфолио\нср\БП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" y="-1"/>
            <a:ext cx="9144000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066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Zvonarev\Desktop\Для портфолио\нср\БП\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" y="1531"/>
            <a:ext cx="9141278" cy="5141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064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Zvonarev\Desktop\Для портфолио\нср\БП\1x\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09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048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C:\Users\Zvonarev\Desktop\Для портфолио\нср\БП\1x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214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Zvonarev\Desktop\Для портфолио\нср\БП\1x\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980" y="0"/>
            <a:ext cx="9161979" cy="515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56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0</Words>
  <Application>Microsoft Office PowerPoint</Application>
  <PresentationFormat>Экран (16:9)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Zvonarev</dc:creator>
  <cp:lastModifiedBy>Zvonarev</cp:lastModifiedBy>
  <cp:revision>7</cp:revision>
  <dcterms:created xsi:type="dcterms:W3CDTF">2019-11-12T09:50:18Z</dcterms:created>
  <dcterms:modified xsi:type="dcterms:W3CDTF">2019-11-12T15:19:53Z</dcterms:modified>
</cp:coreProperties>
</file>